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2" r:id="rId4"/>
    <p:sldId id="275" r:id="rId5"/>
    <p:sldId id="277" r:id="rId6"/>
    <p:sldId id="281" r:id="rId7"/>
    <p:sldId id="283" r:id="rId8"/>
    <p:sldId id="300" r:id="rId9"/>
    <p:sldId id="29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 Charging station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Athul </a:t>
            </a:r>
            <a:r>
              <a:rPr lang="en-US" dirty="0" smtClean="0"/>
              <a:t>Dinesh</a:t>
            </a:r>
            <a:endParaRPr lang="en-US" dirty="0" smtClean="0"/>
          </a:p>
          <a:p>
            <a:r>
              <a:rPr lang="en-US" dirty="0" err="1" smtClean="0"/>
              <a:t>Coursera</a:t>
            </a:r>
            <a:r>
              <a:rPr lang="en-US" dirty="0" smtClean="0"/>
              <a:t>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Electric vehicles in </a:t>
            </a:r>
            <a:r>
              <a:rPr lang="en-US" dirty="0" err="1" smtClean="0">
                <a:solidFill>
                  <a:schemeClr val="bg1"/>
                </a:solidFill>
              </a:rPr>
              <a:t>india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 infrastructure is still lagging behind in </a:t>
            </a:r>
            <a:r>
              <a:rPr lang="en-US" dirty="0" smtClean="0"/>
              <a:t>India</a:t>
            </a:r>
            <a:endParaRPr lang="en-US" dirty="0" smtClean="0"/>
          </a:p>
          <a:p>
            <a:r>
              <a:rPr lang="en-US" dirty="0" smtClean="0"/>
              <a:t>Not enough government incentive for EV manufacturers.</a:t>
            </a:r>
            <a:endParaRPr lang="en-US" dirty="0" smtClean="0"/>
          </a:p>
          <a:p>
            <a:r>
              <a:rPr lang="en-US" dirty="0" smtClean="0"/>
              <a:t>Lack of charging infrastructure</a:t>
            </a:r>
            <a:endParaRPr lang="en-US" dirty="0" smtClean="0"/>
          </a:p>
          <a:p>
            <a:r>
              <a:rPr lang="en-US" dirty="0" smtClean="0"/>
              <a:t>Cities like Bengaluru are spearheading th</a:t>
            </a:r>
            <a:r>
              <a:rPr lang="en-US" dirty="0" smtClean="0"/>
              <a:t>e EV movement in India in the recent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Ev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  <a:r>
              <a:rPr lang="en-US" dirty="0" err="1" smtClean="0">
                <a:solidFill>
                  <a:schemeClr val="bg1"/>
                </a:solidFill>
              </a:rPr>
              <a:t>bengaluru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Companies like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Ather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smtClean="0"/>
              <a:t>Mahindra Electric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are growing in popularity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Stylish &amp; Cool, Ather Energy May Just Be The Electric Bike You Always Wan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46" y="2724201"/>
            <a:ext cx="6657240" cy="348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Business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Charging infrastructure is a major challenge for EV manufacturers</a:t>
            </a:r>
            <a:endParaRPr lang="en-US" dirty="0" smtClean="0"/>
          </a:p>
          <a:p>
            <a:r>
              <a:rPr lang="en-US" dirty="0" smtClean="0"/>
              <a:t>The problem to be solved is to identify locations that have the most requirement for charging stations.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39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Bengaluru Neighborhood data from Wikipedia.</a:t>
            </a:r>
            <a:endParaRPr lang="en-US" dirty="0" smtClean="0"/>
          </a:p>
          <a:p>
            <a:r>
              <a:rPr lang="en-US" dirty="0" smtClean="0"/>
              <a:t>Nearby venues data from the Foursquare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Methodology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is prepared b using one hot encoding</a:t>
            </a:r>
            <a:endParaRPr lang="en-US" dirty="0" smtClean="0"/>
          </a:p>
          <a:p>
            <a:r>
              <a:rPr lang="en-US" dirty="0" smtClean="0"/>
              <a:t>Clustering is done using the </a:t>
            </a:r>
            <a:r>
              <a:rPr lang="en-US" dirty="0" err="1" smtClean="0"/>
              <a:t>kmeans</a:t>
            </a:r>
            <a:r>
              <a:rPr lang="en-US" dirty="0" smtClean="0"/>
              <a:t> package from the </a:t>
            </a:r>
            <a:r>
              <a:rPr lang="en-US" dirty="0" err="1" smtClean="0"/>
              <a:t>scikitlearn</a:t>
            </a:r>
            <a:r>
              <a:rPr lang="en-US" dirty="0" smtClean="0"/>
              <a:t> library.</a:t>
            </a:r>
            <a:endParaRPr lang="en-US" dirty="0" smtClean="0"/>
          </a:p>
          <a:p>
            <a:r>
              <a:rPr lang="en-US" dirty="0" smtClean="0"/>
              <a:t>Number of cluster is set to 5</a:t>
            </a:r>
            <a:endParaRPr lang="en-US" dirty="0" smtClean="0"/>
          </a:p>
          <a:p>
            <a:r>
              <a:rPr lang="en-US" dirty="0" smtClean="0"/>
              <a:t>The clusters made are then analyzed.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70917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cluster 0,3 and 4 have the best venue density.</a:t>
            </a:r>
          </a:p>
          <a:p>
            <a:r>
              <a:rPr lang="en-US" dirty="0" smtClean="0"/>
              <a:t>This translates to high traffic and hence has a high demand for charging stations.</a:t>
            </a:r>
          </a:p>
          <a:p>
            <a:r>
              <a:rPr lang="en-US" dirty="0" smtClean="0"/>
              <a:t>Also multiple charging stations can be set up based on density of the cluster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Bengaluru Clusters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58" y="2249488"/>
            <a:ext cx="6211310" cy="3541712"/>
          </a:xfrm>
        </p:spPr>
      </p:pic>
    </p:spTree>
    <p:extLst>
      <p:ext uri="{BB962C8B-B14F-4D97-AF65-F5344CB8AC3E}">
        <p14:creationId xmlns:p14="http://schemas.microsoft.com/office/powerpoint/2010/main" val="36991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161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study showed how venues data can be used to explore and identify popular locations in the city.</a:t>
            </a:r>
            <a:endParaRPr lang="en-US" dirty="0" smtClean="0"/>
          </a:p>
          <a:p>
            <a:r>
              <a:rPr lang="en-US" dirty="0" smtClean="0"/>
              <a:t>This study can be used by the municipality to update policies and standardize charging infrastructure.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15783</TotalTime>
  <Words>220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EV Charging station planning</vt:lpstr>
      <vt:lpstr>Electric vehicles in india</vt:lpstr>
      <vt:lpstr>Ev in bengaluru</vt:lpstr>
      <vt:lpstr>Business problem</vt:lpstr>
      <vt:lpstr>The Data</vt:lpstr>
      <vt:lpstr>Methodology</vt:lpstr>
      <vt:lpstr>Result</vt:lpstr>
      <vt:lpstr>Bengaluru Clusters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analysis and prediction</dc:title>
  <dc:creator>Athul Dinesh</dc:creator>
  <cp:lastModifiedBy>Athul Dinesh</cp:lastModifiedBy>
  <cp:revision>85</cp:revision>
  <dcterms:created xsi:type="dcterms:W3CDTF">2020-01-30T18:17:06Z</dcterms:created>
  <dcterms:modified xsi:type="dcterms:W3CDTF">2020-10-22T20:06:53Z</dcterms:modified>
</cp:coreProperties>
</file>