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 id="2147483678" r:id="rId3"/>
  </p:sldMasterIdLst>
  <p:notesMasterIdLst>
    <p:notesMasterId r:id="rId27"/>
  </p:notesMasterIdLst>
  <p:sldIdLst>
    <p:sldId id="256" r:id="rId4"/>
    <p:sldId id="257" r:id="rId5"/>
    <p:sldId id="258" r:id="rId6"/>
    <p:sldId id="259" r:id="rId7"/>
    <p:sldId id="260" r:id="rId8"/>
    <p:sldId id="261" r:id="rId9"/>
    <p:sldId id="262" r:id="rId10"/>
    <p:sldId id="263" r:id="rId11"/>
    <p:sldId id="273" r:id="rId12"/>
    <p:sldId id="274" r:id="rId13"/>
    <p:sldId id="275" r:id="rId14"/>
    <p:sldId id="276" r:id="rId15"/>
    <p:sldId id="277" r:id="rId16"/>
    <p:sldId id="264" r:id="rId17"/>
    <p:sldId id="265" r:id="rId18"/>
    <p:sldId id="266" r:id="rId19"/>
    <p:sldId id="267" r:id="rId20"/>
    <p:sldId id="278" r:id="rId21"/>
    <p:sldId id="268" r:id="rId22"/>
    <p:sldId id="269" r:id="rId23"/>
    <p:sldId id="270" r:id="rId24"/>
    <p:sldId id="271" r:id="rId25"/>
    <p:sldId id="272" r:id="rId26"/>
  </p:sldIdLst>
  <p:sldSz cx="9144000" cy="5143500" type="screen16x9"/>
  <p:notesSz cx="6858000" cy="9144000"/>
  <p:embeddedFontLst>
    <p:embeddedFont>
      <p:font typeface="Big Shoulders Display" panose="020B0604020202020204" charset="0"/>
      <p:regular r:id="rId28"/>
      <p:bold r:id="rId29"/>
    </p:embeddedFont>
    <p:embeddedFont>
      <p:font typeface="Big Shoulders Text" panose="020B0604020202020204" charset="0"/>
      <p:regular r:id="rId30"/>
      <p:bold r:id="rId31"/>
    </p:embeddedFont>
    <p:embeddedFont>
      <p:font typeface="Big Shoulders Text Black" panose="020B0604020202020204" charset="0"/>
      <p:bold r:id="rId32"/>
    </p:embeddedFont>
    <p:embeddedFont>
      <p:font typeface="Big Shoulders Text SemiBold" panose="020B0604020202020204" charset="0"/>
      <p:regular r:id="rId33"/>
      <p:bold r:id="rId34"/>
    </p:embeddedFont>
    <p:embeddedFont>
      <p:font typeface="Comfortaa Medium" panose="020B0604020202020204" charset="0"/>
      <p:regular r:id="rId35"/>
      <p:bold r:id="rId36"/>
    </p:embeddedFont>
    <p:embeddedFont>
      <p:font typeface="Montserrat Thin" panose="00000300000000000000" pitchFamily="2" charset="0"/>
      <p:regular r:id="rId37"/>
      <p:bold r:id="rId38"/>
      <p:italic r:id="rId39"/>
      <p:boldItalic r:id="rId40"/>
    </p:embeddedFont>
    <p:embeddedFont>
      <p:font typeface="Nunito" pitchFamily="2" charset="0"/>
      <p:regular r:id="rId41"/>
      <p:bold r:id="rId42"/>
      <p:italic r:id="rId43"/>
      <p:boldItalic r:id="rId44"/>
    </p:embeddedFont>
    <p:embeddedFont>
      <p:font typeface="Nunito ExtraLight" pitchFamily="2" charset="0"/>
      <p:regular r:id="rId45"/>
      <p:bold r:id="rId46"/>
      <p:italic r:id="rId47"/>
      <p:boldItalic r:id="rId48"/>
    </p:embeddedFont>
    <p:embeddedFont>
      <p:font typeface="Oswald" panose="00000500000000000000" pitchFamily="2" charset="0"/>
      <p:regular r:id="rId49"/>
      <p:bold r:id="rId50"/>
    </p:embeddedFont>
    <p:embeddedFont>
      <p:font typeface="Oswald Light" panose="00000400000000000000" pitchFamily="2" charset="0"/>
      <p:regular r:id="rId51"/>
      <p:bold r:id="rId52"/>
    </p:embeddedFont>
    <p:embeddedFont>
      <p:font typeface="Roboto Slab" pitchFamily="2" charset="0"/>
      <p:regular r:id="rId53"/>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9A0970-5C80-4CEB-BBC0-62C29FF0B898}" v="10" dt="2024-06-10T03:10:58.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2.fntdata"/><Relationship Id="rId21" Type="http://schemas.openxmlformats.org/officeDocument/2006/relationships/slide" Target="slides/slide18.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2.fntdata"/><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font" Target="fonts/font26.fntdata"/><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font" Target="fonts/font24.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59" Type="http://schemas.microsoft.com/office/2016/11/relationships/changesInfo" Target="changesInfos/changesInfo1.xml"/><Relationship Id="rId20" Type="http://schemas.openxmlformats.org/officeDocument/2006/relationships/slide" Target="slides/slide17.xml"/><Relationship Id="rId41" Type="http://schemas.openxmlformats.org/officeDocument/2006/relationships/font" Target="fonts/font14.fntdata"/><Relationship Id="rId54"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éber Moisés Grings" userId="abc63e2fa8fa44eb" providerId="LiveId" clId="{92A71D0A-6F1F-40E5-A804-3A270B95B080}"/>
    <pc:docChg chg="undo redo custSel addSld delSld modSld">
      <pc:chgData name="Cléber Moisés Grings" userId="abc63e2fa8fa44eb" providerId="LiveId" clId="{92A71D0A-6F1F-40E5-A804-3A270B95B080}" dt="2024-05-24T05:56:42.066" v="1332" actId="729"/>
      <pc:docMkLst>
        <pc:docMk/>
      </pc:docMkLst>
      <pc:sldChg chg="modSp mod">
        <pc:chgData name="Cléber Moisés Grings" userId="abc63e2fa8fa44eb" providerId="LiveId" clId="{92A71D0A-6F1F-40E5-A804-3A270B95B080}" dt="2024-05-24T05:46:38.391" v="1239"/>
        <pc:sldMkLst>
          <pc:docMk/>
          <pc:sldMk cId="0" sldId="256"/>
        </pc:sldMkLst>
        <pc:spChg chg="mod">
          <ac:chgData name="Cléber Moisés Grings" userId="abc63e2fa8fa44eb" providerId="LiveId" clId="{92A71D0A-6F1F-40E5-A804-3A270B95B080}" dt="2024-05-16T03:47:05.606" v="31" actId="20577"/>
          <ac:spMkLst>
            <pc:docMk/>
            <pc:sldMk cId="0" sldId="256"/>
            <ac:spMk id="124" creationId="{00000000-0000-0000-0000-000000000000}"/>
          </ac:spMkLst>
        </pc:spChg>
        <pc:spChg chg="mod">
          <ac:chgData name="Cléber Moisés Grings" userId="abc63e2fa8fa44eb" providerId="LiveId" clId="{92A71D0A-6F1F-40E5-A804-3A270B95B080}" dt="2024-05-24T05:46:38.391" v="1239"/>
          <ac:spMkLst>
            <pc:docMk/>
            <pc:sldMk cId="0" sldId="256"/>
            <ac:spMk id="125" creationId="{00000000-0000-0000-0000-000000000000}"/>
          </ac:spMkLst>
        </pc:spChg>
      </pc:sldChg>
      <pc:sldChg chg="delSp modSp mod">
        <pc:chgData name="Cléber Moisés Grings" userId="abc63e2fa8fa44eb" providerId="LiveId" clId="{92A71D0A-6F1F-40E5-A804-3A270B95B080}" dt="2024-05-16T04:21:42.898" v="121" actId="14826"/>
        <pc:sldMkLst>
          <pc:docMk/>
          <pc:sldMk cId="0" sldId="257"/>
        </pc:sldMkLst>
        <pc:spChg chg="mod">
          <ac:chgData name="Cléber Moisés Grings" userId="abc63e2fa8fa44eb" providerId="LiveId" clId="{92A71D0A-6F1F-40E5-A804-3A270B95B080}" dt="2024-05-16T03:47:22.480" v="52" actId="6549"/>
          <ac:spMkLst>
            <pc:docMk/>
            <pc:sldMk cId="0" sldId="257"/>
            <ac:spMk id="131" creationId="{00000000-0000-0000-0000-000000000000}"/>
          </ac:spMkLst>
        </pc:spChg>
        <pc:spChg chg="del">
          <ac:chgData name="Cléber Moisés Grings" userId="abc63e2fa8fa44eb" providerId="LiveId" clId="{92A71D0A-6F1F-40E5-A804-3A270B95B080}" dt="2024-05-16T03:48:49.948" v="100" actId="478"/>
          <ac:spMkLst>
            <pc:docMk/>
            <pc:sldMk cId="0" sldId="257"/>
            <ac:spMk id="132" creationId="{00000000-0000-0000-0000-000000000000}"/>
          </ac:spMkLst>
        </pc:spChg>
        <pc:spChg chg="mod">
          <ac:chgData name="Cléber Moisés Grings" userId="abc63e2fa8fa44eb" providerId="LiveId" clId="{92A71D0A-6F1F-40E5-A804-3A270B95B080}" dt="2024-05-16T04:21:02.547" v="119" actId="552"/>
          <ac:spMkLst>
            <pc:docMk/>
            <pc:sldMk cId="0" sldId="257"/>
            <ac:spMk id="133" creationId="{00000000-0000-0000-0000-000000000000}"/>
          </ac:spMkLst>
        </pc:spChg>
        <pc:spChg chg="mod">
          <ac:chgData name="Cléber Moisés Grings" userId="abc63e2fa8fa44eb" providerId="LiveId" clId="{92A71D0A-6F1F-40E5-A804-3A270B95B080}" dt="2024-05-16T04:21:02.547" v="119" actId="552"/>
          <ac:spMkLst>
            <pc:docMk/>
            <pc:sldMk cId="0" sldId="257"/>
            <ac:spMk id="134" creationId="{00000000-0000-0000-0000-000000000000}"/>
          </ac:spMkLst>
        </pc:spChg>
        <pc:spChg chg="mod">
          <ac:chgData name="Cléber Moisés Grings" userId="abc63e2fa8fa44eb" providerId="LiveId" clId="{92A71D0A-6F1F-40E5-A804-3A270B95B080}" dt="2024-05-16T04:21:02.547" v="119" actId="552"/>
          <ac:spMkLst>
            <pc:docMk/>
            <pc:sldMk cId="0" sldId="257"/>
            <ac:spMk id="135" creationId="{00000000-0000-0000-0000-000000000000}"/>
          </ac:spMkLst>
        </pc:spChg>
        <pc:spChg chg="del">
          <ac:chgData name="Cléber Moisés Grings" userId="abc63e2fa8fa44eb" providerId="LiveId" clId="{92A71D0A-6F1F-40E5-A804-3A270B95B080}" dt="2024-05-16T04:19:05.247" v="113" actId="478"/>
          <ac:spMkLst>
            <pc:docMk/>
            <pc:sldMk cId="0" sldId="257"/>
            <ac:spMk id="136" creationId="{00000000-0000-0000-0000-000000000000}"/>
          </ac:spMkLst>
        </pc:spChg>
        <pc:spChg chg="mod">
          <ac:chgData name="Cléber Moisés Grings" userId="abc63e2fa8fa44eb" providerId="LiveId" clId="{92A71D0A-6F1F-40E5-A804-3A270B95B080}" dt="2024-05-16T03:47:41.228" v="82" actId="20577"/>
          <ac:spMkLst>
            <pc:docMk/>
            <pc:sldMk cId="0" sldId="257"/>
            <ac:spMk id="137" creationId="{00000000-0000-0000-0000-000000000000}"/>
          </ac:spMkLst>
        </pc:spChg>
        <pc:picChg chg="mod">
          <ac:chgData name="Cléber Moisés Grings" userId="abc63e2fa8fa44eb" providerId="LiveId" clId="{92A71D0A-6F1F-40E5-A804-3A270B95B080}" dt="2024-05-16T04:20:46.318" v="118" actId="552"/>
          <ac:picMkLst>
            <pc:docMk/>
            <pc:sldMk cId="0" sldId="257"/>
            <ac:picMk id="142" creationId="{00000000-0000-0000-0000-000000000000}"/>
          </ac:picMkLst>
        </pc:picChg>
        <pc:picChg chg="mod">
          <ac:chgData name="Cléber Moisés Grings" userId="abc63e2fa8fa44eb" providerId="LiveId" clId="{92A71D0A-6F1F-40E5-A804-3A270B95B080}" dt="2024-05-16T04:20:46.318" v="118" actId="552"/>
          <ac:picMkLst>
            <pc:docMk/>
            <pc:sldMk cId="0" sldId="257"/>
            <ac:picMk id="143" creationId="{00000000-0000-0000-0000-000000000000}"/>
          </ac:picMkLst>
        </pc:picChg>
        <pc:picChg chg="del">
          <ac:chgData name="Cléber Moisés Grings" userId="abc63e2fa8fa44eb" providerId="LiveId" clId="{92A71D0A-6F1F-40E5-A804-3A270B95B080}" dt="2024-05-16T04:19:05.247" v="113" actId="478"/>
          <ac:picMkLst>
            <pc:docMk/>
            <pc:sldMk cId="0" sldId="257"/>
            <ac:picMk id="144" creationId="{00000000-0000-0000-0000-000000000000}"/>
          </ac:picMkLst>
        </pc:picChg>
        <pc:picChg chg="del">
          <ac:chgData name="Cléber Moisés Grings" userId="abc63e2fa8fa44eb" providerId="LiveId" clId="{92A71D0A-6F1F-40E5-A804-3A270B95B080}" dt="2024-05-16T03:48:47.829" v="99" actId="478"/>
          <ac:picMkLst>
            <pc:docMk/>
            <pc:sldMk cId="0" sldId="257"/>
            <ac:picMk id="145" creationId="{00000000-0000-0000-0000-000000000000}"/>
          </ac:picMkLst>
        </pc:picChg>
        <pc:picChg chg="mod">
          <ac:chgData name="Cléber Moisés Grings" userId="abc63e2fa8fa44eb" providerId="LiveId" clId="{92A71D0A-6F1F-40E5-A804-3A270B95B080}" dt="2024-05-16T04:20:46.318" v="118" actId="552"/>
          <ac:picMkLst>
            <pc:docMk/>
            <pc:sldMk cId="0" sldId="257"/>
            <ac:picMk id="146" creationId="{00000000-0000-0000-0000-000000000000}"/>
          </ac:picMkLst>
        </pc:picChg>
        <pc:picChg chg="mod">
          <ac:chgData name="Cléber Moisés Grings" userId="abc63e2fa8fa44eb" providerId="LiveId" clId="{92A71D0A-6F1F-40E5-A804-3A270B95B080}" dt="2024-05-16T04:21:42.898" v="121" actId="14826"/>
          <ac:picMkLst>
            <pc:docMk/>
            <pc:sldMk cId="0" sldId="257"/>
            <ac:picMk id="147" creationId="{00000000-0000-0000-0000-000000000000}"/>
          </ac:picMkLst>
        </pc:picChg>
      </pc:sldChg>
      <pc:sldChg chg="mod modShow">
        <pc:chgData name="Cléber Moisés Grings" userId="abc63e2fa8fa44eb" providerId="LiveId" clId="{92A71D0A-6F1F-40E5-A804-3A270B95B080}" dt="2024-05-16T04:22:51.082" v="122" actId="729"/>
        <pc:sldMkLst>
          <pc:docMk/>
          <pc:sldMk cId="0" sldId="258"/>
        </pc:sldMkLst>
      </pc:sldChg>
      <pc:sldChg chg="modSp modAnim modNotes">
        <pc:chgData name="Cléber Moisés Grings" userId="abc63e2fa8fa44eb" providerId="LiveId" clId="{92A71D0A-6F1F-40E5-A804-3A270B95B080}" dt="2024-05-24T05:50:56.481" v="1330" actId="20577"/>
        <pc:sldMkLst>
          <pc:docMk/>
          <pc:sldMk cId="0" sldId="259"/>
        </pc:sldMkLst>
        <pc:spChg chg="mod">
          <ac:chgData name="Cléber Moisés Grings" userId="abc63e2fa8fa44eb" providerId="LiveId" clId="{92A71D0A-6F1F-40E5-A804-3A270B95B080}" dt="2024-05-24T05:50:56.481" v="1330" actId="20577"/>
          <ac:spMkLst>
            <pc:docMk/>
            <pc:sldMk cId="0" sldId="259"/>
            <ac:spMk id="166" creationId="{00000000-0000-0000-0000-000000000000}"/>
          </ac:spMkLst>
        </pc:spChg>
      </pc:sldChg>
      <pc:sldChg chg="mod modShow">
        <pc:chgData name="Cléber Moisés Grings" userId="abc63e2fa8fa44eb" providerId="LiveId" clId="{92A71D0A-6F1F-40E5-A804-3A270B95B080}" dt="2024-05-16T04:23:55.701" v="145" actId="729"/>
        <pc:sldMkLst>
          <pc:docMk/>
          <pc:sldMk cId="0" sldId="260"/>
        </pc:sldMkLst>
      </pc:sldChg>
      <pc:sldChg chg="mod modShow">
        <pc:chgData name="Cléber Moisés Grings" userId="abc63e2fa8fa44eb" providerId="LiveId" clId="{92A71D0A-6F1F-40E5-A804-3A270B95B080}" dt="2024-05-16T04:23:55.701" v="145" actId="729"/>
        <pc:sldMkLst>
          <pc:docMk/>
          <pc:sldMk cId="0" sldId="261"/>
        </pc:sldMkLst>
      </pc:sldChg>
      <pc:sldChg chg="modSp mod">
        <pc:chgData name="Cléber Moisés Grings" userId="abc63e2fa8fa44eb" providerId="LiveId" clId="{92A71D0A-6F1F-40E5-A804-3A270B95B080}" dt="2024-05-22T05:45:39.112" v="933" actId="20577"/>
        <pc:sldMkLst>
          <pc:docMk/>
          <pc:sldMk cId="0" sldId="262"/>
        </pc:sldMkLst>
        <pc:spChg chg="mod">
          <ac:chgData name="Cléber Moisés Grings" userId="abc63e2fa8fa44eb" providerId="LiveId" clId="{92A71D0A-6F1F-40E5-A804-3A270B95B080}" dt="2024-05-22T05:45:39.112" v="933" actId="20577"/>
          <ac:spMkLst>
            <pc:docMk/>
            <pc:sldMk cId="0" sldId="262"/>
            <ac:spMk id="201" creationId="{00000000-0000-0000-0000-000000000000}"/>
          </ac:spMkLst>
        </pc:spChg>
      </pc:sldChg>
      <pc:sldChg chg="modSp mod modNotesTx">
        <pc:chgData name="Cléber Moisés Grings" userId="abc63e2fa8fa44eb" providerId="LiveId" clId="{92A71D0A-6F1F-40E5-A804-3A270B95B080}" dt="2024-05-16T04:34:22.437" v="365" actId="20577"/>
        <pc:sldMkLst>
          <pc:docMk/>
          <pc:sldMk cId="0" sldId="263"/>
        </pc:sldMkLst>
        <pc:spChg chg="mod">
          <ac:chgData name="Cléber Moisés Grings" userId="abc63e2fa8fa44eb" providerId="LiveId" clId="{92A71D0A-6F1F-40E5-A804-3A270B95B080}" dt="2024-05-16T04:27:52.554" v="260" actId="20577"/>
          <ac:spMkLst>
            <pc:docMk/>
            <pc:sldMk cId="0" sldId="263"/>
            <ac:spMk id="211" creationId="{00000000-0000-0000-0000-000000000000}"/>
          </ac:spMkLst>
        </pc:spChg>
        <pc:spChg chg="mod">
          <ac:chgData name="Cléber Moisés Grings" userId="abc63e2fa8fa44eb" providerId="LiveId" clId="{92A71D0A-6F1F-40E5-A804-3A270B95B080}" dt="2024-05-16T04:33:11.905" v="270" actId="20577"/>
          <ac:spMkLst>
            <pc:docMk/>
            <pc:sldMk cId="0" sldId="263"/>
            <ac:spMk id="213" creationId="{00000000-0000-0000-0000-000000000000}"/>
          </ac:spMkLst>
        </pc:spChg>
      </pc:sldChg>
      <pc:sldChg chg="modSp mod">
        <pc:chgData name="Cléber Moisés Grings" userId="abc63e2fa8fa44eb" providerId="LiveId" clId="{92A71D0A-6F1F-40E5-A804-3A270B95B080}" dt="2024-05-16T04:56:42.532" v="630" actId="20577"/>
        <pc:sldMkLst>
          <pc:docMk/>
          <pc:sldMk cId="0" sldId="264"/>
        </pc:sldMkLst>
        <pc:spChg chg="mod">
          <ac:chgData name="Cléber Moisés Grings" userId="abc63e2fa8fa44eb" providerId="LiveId" clId="{92A71D0A-6F1F-40E5-A804-3A270B95B080}" dt="2024-05-16T04:56:42.532" v="630" actId="20577"/>
          <ac:spMkLst>
            <pc:docMk/>
            <pc:sldMk cId="0" sldId="264"/>
            <ac:spMk id="223" creationId="{00000000-0000-0000-0000-000000000000}"/>
          </ac:spMkLst>
        </pc:spChg>
      </pc:sldChg>
      <pc:sldChg chg="modSp mod modAnim">
        <pc:chgData name="Cléber Moisés Grings" userId="abc63e2fa8fa44eb" providerId="LiveId" clId="{92A71D0A-6F1F-40E5-A804-3A270B95B080}" dt="2024-05-17T05:47:25.123" v="931" actId="20577"/>
        <pc:sldMkLst>
          <pc:docMk/>
          <pc:sldMk cId="0" sldId="265"/>
        </pc:sldMkLst>
        <pc:spChg chg="mod">
          <ac:chgData name="Cléber Moisés Grings" userId="abc63e2fa8fa44eb" providerId="LiveId" clId="{92A71D0A-6F1F-40E5-A804-3A270B95B080}" dt="2024-05-17T05:47:25.123" v="931" actId="20577"/>
          <ac:spMkLst>
            <pc:docMk/>
            <pc:sldMk cId="0" sldId="265"/>
            <ac:spMk id="233" creationId="{00000000-0000-0000-0000-000000000000}"/>
          </ac:spMkLst>
        </pc:spChg>
        <pc:spChg chg="mod">
          <ac:chgData name="Cléber Moisés Grings" userId="abc63e2fa8fa44eb" providerId="LiveId" clId="{92A71D0A-6F1F-40E5-A804-3A270B95B080}" dt="2024-05-17T05:46:13.332" v="857" actId="20577"/>
          <ac:spMkLst>
            <pc:docMk/>
            <pc:sldMk cId="0" sldId="265"/>
            <ac:spMk id="238" creationId="{00000000-0000-0000-0000-000000000000}"/>
          </ac:spMkLst>
        </pc:spChg>
      </pc:sldChg>
      <pc:sldChg chg="modSp mod">
        <pc:chgData name="Cléber Moisés Grings" userId="abc63e2fa8fa44eb" providerId="LiveId" clId="{92A71D0A-6F1F-40E5-A804-3A270B95B080}" dt="2024-05-22T05:47:56.783" v="958" actId="20577"/>
        <pc:sldMkLst>
          <pc:docMk/>
          <pc:sldMk cId="0" sldId="266"/>
        </pc:sldMkLst>
        <pc:spChg chg="mod">
          <ac:chgData name="Cléber Moisés Grings" userId="abc63e2fa8fa44eb" providerId="LiveId" clId="{92A71D0A-6F1F-40E5-A804-3A270B95B080}" dt="2024-05-22T05:47:56.783" v="958" actId="20577"/>
          <ac:spMkLst>
            <pc:docMk/>
            <pc:sldMk cId="0" sldId="266"/>
            <ac:spMk id="245" creationId="{00000000-0000-0000-0000-000000000000}"/>
          </ac:spMkLst>
        </pc:spChg>
      </pc:sldChg>
      <pc:sldChg chg="modSp mod modAnim">
        <pc:chgData name="Cléber Moisés Grings" userId="abc63e2fa8fa44eb" providerId="LiveId" clId="{92A71D0A-6F1F-40E5-A804-3A270B95B080}" dt="2024-05-22T05:51:48.095" v="1112" actId="6549"/>
        <pc:sldMkLst>
          <pc:docMk/>
          <pc:sldMk cId="0" sldId="267"/>
        </pc:sldMkLst>
        <pc:spChg chg="mod">
          <ac:chgData name="Cléber Moisés Grings" userId="abc63e2fa8fa44eb" providerId="LiveId" clId="{92A71D0A-6F1F-40E5-A804-3A270B95B080}" dt="2024-05-22T05:51:48.095" v="1112" actId="6549"/>
          <ac:spMkLst>
            <pc:docMk/>
            <pc:sldMk cId="0" sldId="267"/>
            <ac:spMk id="255" creationId="{00000000-0000-0000-0000-000000000000}"/>
          </ac:spMkLst>
        </pc:spChg>
        <pc:spChg chg="mod">
          <ac:chgData name="Cléber Moisés Grings" userId="abc63e2fa8fa44eb" providerId="LiveId" clId="{92A71D0A-6F1F-40E5-A804-3A270B95B080}" dt="2024-05-22T05:51:43.702" v="1111" actId="20577"/>
          <ac:spMkLst>
            <pc:docMk/>
            <pc:sldMk cId="0" sldId="267"/>
            <ac:spMk id="260" creationId="{00000000-0000-0000-0000-000000000000}"/>
          </ac:spMkLst>
        </pc:spChg>
      </pc:sldChg>
      <pc:sldChg chg="modSp mod">
        <pc:chgData name="Cléber Moisés Grings" userId="abc63e2fa8fa44eb" providerId="LiveId" clId="{92A71D0A-6F1F-40E5-A804-3A270B95B080}" dt="2024-05-24T05:45:23.538" v="1223" actId="20577"/>
        <pc:sldMkLst>
          <pc:docMk/>
          <pc:sldMk cId="0" sldId="268"/>
        </pc:sldMkLst>
        <pc:spChg chg="mod">
          <ac:chgData name="Cléber Moisés Grings" userId="abc63e2fa8fa44eb" providerId="LiveId" clId="{92A71D0A-6F1F-40E5-A804-3A270B95B080}" dt="2024-05-24T05:45:23.538" v="1223" actId="20577"/>
          <ac:spMkLst>
            <pc:docMk/>
            <pc:sldMk cId="0" sldId="268"/>
            <ac:spMk id="267" creationId="{00000000-0000-0000-0000-000000000000}"/>
          </ac:spMkLst>
        </pc:spChg>
      </pc:sldChg>
      <pc:sldChg chg="mod modShow">
        <pc:chgData name="Cléber Moisés Grings" userId="abc63e2fa8fa44eb" providerId="LiveId" clId="{92A71D0A-6F1F-40E5-A804-3A270B95B080}" dt="2024-05-24T05:45:45.661" v="1224" actId="729"/>
        <pc:sldMkLst>
          <pc:docMk/>
          <pc:sldMk cId="0" sldId="269"/>
        </pc:sldMkLst>
      </pc:sldChg>
      <pc:sldChg chg="mod modShow">
        <pc:chgData name="Cléber Moisés Grings" userId="abc63e2fa8fa44eb" providerId="LiveId" clId="{92A71D0A-6F1F-40E5-A804-3A270B95B080}" dt="2024-05-24T05:45:45.661" v="1224" actId="729"/>
        <pc:sldMkLst>
          <pc:docMk/>
          <pc:sldMk cId="0" sldId="270"/>
        </pc:sldMkLst>
      </pc:sldChg>
      <pc:sldChg chg="addSp delSp modSp mod modAnim modShow chgLayout">
        <pc:chgData name="Cléber Moisés Grings" userId="abc63e2fa8fa44eb" providerId="LiveId" clId="{92A71D0A-6F1F-40E5-A804-3A270B95B080}" dt="2024-05-24T05:56:42.066" v="1332" actId="729"/>
        <pc:sldMkLst>
          <pc:docMk/>
          <pc:sldMk cId="0" sldId="271"/>
        </pc:sldMkLst>
        <pc:spChg chg="add del mod">
          <ac:chgData name="Cléber Moisés Grings" userId="abc63e2fa8fa44eb" providerId="LiveId" clId="{92A71D0A-6F1F-40E5-A804-3A270B95B080}" dt="2024-05-24T05:56:29.678" v="1331" actId="6264"/>
          <ac:spMkLst>
            <pc:docMk/>
            <pc:sldMk cId="0" sldId="271"/>
            <ac:spMk id="2" creationId="{BE2AD7CB-B2FB-7345-0D41-0794B053EBCB}"/>
          </ac:spMkLst>
        </pc:spChg>
        <pc:spChg chg="add del mod">
          <ac:chgData name="Cléber Moisés Grings" userId="abc63e2fa8fa44eb" providerId="LiveId" clId="{92A71D0A-6F1F-40E5-A804-3A270B95B080}" dt="2024-05-24T05:56:29.678" v="1331" actId="6264"/>
          <ac:spMkLst>
            <pc:docMk/>
            <pc:sldMk cId="0" sldId="271"/>
            <ac:spMk id="3" creationId="{AD9B3A10-8256-4245-C474-FA89684FB3AD}"/>
          </ac:spMkLst>
        </pc:spChg>
        <pc:spChg chg="mod ord">
          <ac:chgData name="Cléber Moisés Grings" userId="abc63e2fa8fa44eb" providerId="LiveId" clId="{92A71D0A-6F1F-40E5-A804-3A270B95B080}" dt="2024-05-24T05:56:29.678" v="1331" actId="6264"/>
          <ac:spMkLst>
            <pc:docMk/>
            <pc:sldMk cId="0" sldId="271"/>
            <ac:spMk id="299" creationId="{00000000-0000-0000-0000-000000000000}"/>
          </ac:spMkLst>
        </pc:spChg>
        <pc:spChg chg="mod ord">
          <ac:chgData name="Cléber Moisés Grings" userId="abc63e2fa8fa44eb" providerId="LiveId" clId="{92A71D0A-6F1F-40E5-A804-3A270B95B080}" dt="2024-05-24T05:56:29.678" v="1331" actId="6264"/>
          <ac:spMkLst>
            <pc:docMk/>
            <pc:sldMk cId="0" sldId="271"/>
            <ac:spMk id="304" creationId="{00000000-0000-0000-0000-000000000000}"/>
          </ac:spMkLst>
        </pc:spChg>
      </pc:sldChg>
      <pc:sldChg chg="modSp mod">
        <pc:chgData name="Cléber Moisés Grings" userId="abc63e2fa8fa44eb" providerId="LiveId" clId="{92A71D0A-6F1F-40E5-A804-3A270B95B080}" dt="2024-05-24T05:45:55.210" v="1236" actId="20577"/>
        <pc:sldMkLst>
          <pc:docMk/>
          <pc:sldMk cId="0" sldId="272"/>
        </pc:sldMkLst>
        <pc:spChg chg="mod">
          <ac:chgData name="Cléber Moisés Grings" userId="abc63e2fa8fa44eb" providerId="LiveId" clId="{92A71D0A-6F1F-40E5-A804-3A270B95B080}" dt="2024-05-24T05:45:55.210" v="1236" actId="20577"/>
          <ac:spMkLst>
            <pc:docMk/>
            <pc:sldMk cId="0" sldId="272"/>
            <ac:spMk id="311" creationId="{00000000-0000-0000-0000-000000000000}"/>
          </ac:spMkLst>
        </pc:spChg>
      </pc:sldChg>
      <pc:sldChg chg="modSp add mod modAnim modNotesTx">
        <pc:chgData name="Cléber Moisés Grings" userId="abc63e2fa8fa44eb" providerId="LiveId" clId="{92A71D0A-6F1F-40E5-A804-3A270B95B080}" dt="2024-05-16T04:38:00.307" v="562" actId="20577"/>
        <pc:sldMkLst>
          <pc:docMk/>
          <pc:sldMk cId="2770006974" sldId="273"/>
        </pc:sldMkLst>
        <pc:spChg chg="mod">
          <ac:chgData name="Cléber Moisés Grings" userId="abc63e2fa8fa44eb" providerId="LiveId" clId="{92A71D0A-6F1F-40E5-A804-3A270B95B080}" dt="2024-05-16T04:36:09.412" v="381" actId="20577"/>
          <ac:spMkLst>
            <pc:docMk/>
            <pc:sldMk cId="2770006974" sldId="273"/>
            <ac:spMk id="211" creationId="{00000000-0000-0000-0000-000000000000}"/>
          </ac:spMkLst>
        </pc:spChg>
        <pc:spChg chg="mod">
          <ac:chgData name="Cléber Moisés Grings" userId="abc63e2fa8fa44eb" providerId="LiveId" clId="{92A71D0A-6F1F-40E5-A804-3A270B95B080}" dt="2024-05-16T04:35:11.273" v="377" actId="6549"/>
          <ac:spMkLst>
            <pc:docMk/>
            <pc:sldMk cId="2770006974" sldId="273"/>
            <ac:spMk id="213" creationId="{00000000-0000-0000-0000-000000000000}"/>
          </ac:spMkLst>
        </pc:spChg>
      </pc:sldChg>
      <pc:sldChg chg="modSp add mod modAnim">
        <pc:chgData name="Cléber Moisés Grings" userId="abc63e2fa8fa44eb" providerId="LiveId" clId="{92A71D0A-6F1F-40E5-A804-3A270B95B080}" dt="2024-05-22T05:46:11.673" v="937" actId="6549"/>
        <pc:sldMkLst>
          <pc:docMk/>
          <pc:sldMk cId="399753348" sldId="274"/>
        </pc:sldMkLst>
        <pc:spChg chg="mod">
          <ac:chgData name="Cléber Moisés Grings" userId="abc63e2fa8fa44eb" providerId="LiveId" clId="{92A71D0A-6F1F-40E5-A804-3A270B95B080}" dt="2024-05-22T05:46:11.673" v="937" actId="6549"/>
          <ac:spMkLst>
            <pc:docMk/>
            <pc:sldMk cId="399753348" sldId="274"/>
            <ac:spMk id="211" creationId="{00000000-0000-0000-0000-000000000000}"/>
          </ac:spMkLst>
        </pc:spChg>
        <pc:spChg chg="mod">
          <ac:chgData name="Cléber Moisés Grings" userId="abc63e2fa8fa44eb" providerId="LiveId" clId="{92A71D0A-6F1F-40E5-A804-3A270B95B080}" dt="2024-05-16T04:38:38.503" v="568"/>
          <ac:spMkLst>
            <pc:docMk/>
            <pc:sldMk cId="399753348" sldId="274"/>
            <ac:spMk id="213" creationId="{00000000-0000-0000-0000-000000000000}"/>
          </ac:spMkLst>
        </pc:spChg>
      </pc:sldChg>
      <pc:sldChg chg="modSp add mod modAnim">
        <pc:chgData name="Cléber Moisés Grings" userId="abc63e2fa8fa44eb" providerId="LiveId" clId="{92A71D0A-6F1F-40E5-A804-3A270B95B080}" dt="2024-05-22T05:46:52.143" v="941" actId="20577"/>
        <pc:sldMkLst>
          <pc:docMk/>
          <pc:sldMk cId="3528650582" sldId="275"/>
        </pc:sldMkLst>
        <pc:spChg chg="mod">
          <ac:chgData name="Cléber Moisés Grings" userId="abc63e2fa8fa44eb" providerId="LiveId" clId="{92A71D0A-6F1F-40E5-A804-3A270B95B080}" dt="2024-05-16T04:44:52.090" v="599" actId="6549"/>
          <ac:spMkLst>
            <pc:docMk/>
            <pc:sldMk cId="3528650582" sldId="275"/>
            <ac:spMk id="211" creationId="{00000000-0000-0000-0000-000000000000}"/>
          </ac:spMkLst>
        </pc:spChg>
        <pc:spChg chg="mod">
          <ac:chgData name="Cléber Moisés Grings" userId="abc63e2fa8fa44eb" providerId="LiveId" clId="{92A71D0A-6F1F-40E5-A804-3A270B95B080}" dt="2024-05-22T05:46:52.143" v="941" actId="20577"/>
          <ac:spMkLst>
            <pc:docMk/>
            <pc:sldMk cId="3528650582" sldId="275"/>
            <ac:spMk id="213" creationId="{00000000-0000-0000-0000-000000000000}"/>
          </ac:spMkLst>
        </pc:spChg>
      </pc:sldChg>
      <pc:sldChg chg="modSp add mod modAnim">
        <pc:chgData name="Cléber Moisés Grings" userId="abc63e2fa8fa44eb" providerId="LiveId" clId="{92A71D0A-6F1F-40E5-A804-3A270B95B080}" dt="2024-05-16T04:45:53.987" v="608" actId="6549"/>
        <pc:sldMkLst>
          <pc:docMk/>
          <pc:sldMk cId="1401524863" sldId="276"/>
        </pc:sldMkLst>
        <pc:spChg chg="mod">
          <ac:chgData name="Cléber Moisés Grings" userId="abc63e2fa8fa44eb" providerId="LiveId" clId="{92A71D0A-6F1F-40E5-A804-3A270B95B080}" dt="2024-05-16T04:45:53.987" v="608" actId="6549"/>
          <ac:spMkLst>
            <pc:docMk/>
            <pc:sldMk cId="1401524863" sldId="276"/>
            <ac:spMk id="211" creationId="{00000000-0000-0000-0000-000000000000}"/>
          </ac:spMkLst>
        </pc:spChg>
        <pc:spChg chg="mod">
          <ac:chgData name="Cléber Moisés Grings" userId="abc63e2fa8fa44eb" providerId="LiveId" clId="{92A71D0A-6F1F-40E5-A804-3A270B95B080}" dt="2024-05-16T04:45:38.294" v="603"/>
          <ac:spMkLst>
            <pc:docMk/>
            <pc:sldMk cId="1401524863" sldId="276"/>
            <ac:spMk id="213" creationId="{00000000-0000-0000-0000-000000000000}"/>
          </ac:spMkLst>
        </pc:spChg>
      </pc:sldChg>
      <pc:sldChg chg="modSp add mod modAnim">
        <pc:chgData name="Cléber Moisés Grings" userId="abc63e2fa8fa44eb" providerId="LiveId" clId="{92A71D0A-6F1F-40E5-A804-3A270B95B080}" dt="2024-05-22T05:47:00.967" v="943" actId="20577"/>
        <pc:sldMkLst>
          <pc:docMk/>
          <pc:sldMk cId="2241636384" sldId="277"/>
        </pc:sldMkLst>
        <pc:spChg chg="mod">
          <ac:chgData name="Cléber Moisés Grings" userId="abc63e2fa8fa44eb" providerId="LiveId" clId="{92A71D0A-6F1F-40E5-A804-3A270B95B080}" dt="2024-05-16T04:48:07.346" v="616" actId="6549"/>
          <ac:spMkLst>
            <pc:docMk/>
            <pc:sldMk cId="2241636384" sldId="277"/>
            <ac:spMk id="211" creationId="{00000000-0000-0000-0000-000000000000}"/>
          </ac:spMkLst>
        </pc:spChg>
        <pc:spChg chg="mod">
          <ac:chgData name="Cléber Moisés Grings" userId="abc63e2fa8fa44eb" providerId="LiveId" clId="{92A71D0A-6F1F-40E5-A804-3A270B95B080}" dt="2024-05-22T05:47:00.967" v="943" actId="20577"/>
          <ac:spMkLst>
            <pc:docMk/>
            <pc:sldMk cId="2241636384" sldId="277"/>
            <ac:spMk id="213" creationId="{00000000-0000-0000-0000-000000000000}"/>
          </ac:spMkLst>
        </pc:spChg>
      </pc:sldChg>
      <pc:sldChg chg="modSp add mod modAnim">
        <pc:chgData name="Cléber Moisés Grings" userId="abc63e2fa8fa44eb" providerId="LiveId" clId="{92A71D0A-6F1F-40E5-A804-3A270B95B080}" dt="2024-05-24T05:38:46.537" v="1217" actId="20577"/>
        <pc:sldMkLst>
          <pc:docMk/>
          <pc:sldMk cId="3665432850" sldId="278"/>
        </pc:sldMkLst>
        <pc:spChg chg="mod">
          <ac:chgData name="Cléber Moisés Grings" userId="abc63e2fa8fa44eb" providerId="LiveId" clId="{92A71D0A-6F1F-40E5-A804-3A270B95B080}" dt="2024-05-24T05:38:46.537" v="1217" actId="20577"/>
          <ac:spMkLst>
            <pc:docMk/>
            <pc:sldMk cId="3665432850" sldId="278"/>
            <ac:spMk id="255" creationId="{00000000-0000-0000-0000-000000000000}"/>
          </ac:spMkLst>
        </pc:spChg>
        <pc:spChg chg="mod">
          <ac:chgData name="Cléber Moisés Grings" userId="abc63e2fa8fa44eb" providerId="LiveId" clId="{92A71D0A-6F1F-40E5-A804-3A270B95B080}" dt="2024-05-24T05:32:52.850" v="1149" actId="20577"/>
          <ac:spMkLst>
            <pc:docMk/>
            <pc:sldMk cId="3665432850" sldId="278"/>
            <ac:spMk id="260" creationId="{00000000-0000-0000-0000-000000000000}"/>
          </ac:spMkLst>
        </pc:spChg>
      </pc:sldChg>
      <pc:sldChg chg="add del">
        <pc:chgData name="Cléber Moisés Grings" userId="abc63e2fa8fa44eb" providerId="LiveId" clId="{92A71D0A-6F1F-40E5-A804-3A270B95B080}" dt="2024-05-22T05:47:18.270" v="944" actId="2696"/>
        <pc:sldMkLst>
          <pc:docMk/>
          <pc:sldMk cId="4056995237" sldId="278"/>
        </pc:sldMkLst>
      </pc:sldChg>
    </pc:docChg>
  </pc:docChgLst>
  <pc:docChgLst>
    <pc:chgData name="Cléber Moisés Grings" userId="abc63e2fa8fa44eb" providerId="LiveId" clId="{CD9A0970-5C80-4CEB-BBC0-62C29FF0B898}"/>
    <pc:docChg chg="modSld">
      <pc:chgData name="Cléber Moisés Grings" userId="abc63e2fa8fa44eb" providerId="LiveId" clId="{CD9A0970-5C80-4CEB-BBC0-62C29FF0B898}" dt="2024-06-10T03:10:58.133" v="9" actId="20577"/>
      <pc:docMkLst>
        <pc:docMk/>
      </pc:docMkLst>
      <pc:sldChg chg="modSp modAnim">
        <pc:chgData name="Cléber Moisés Grings" userId="abc63e2fa8fa44eb" providerId="LiveId" clId="{CD9A0970-5C80-4CEB-BBC0-62C29FF0B898}" dt="2024-06-10T03:10:58.133" v="9" actId="20577"/>
        <pc:sldMkLst>
          <pc:docMk/>
          <pc:sldMk cId="3665432850" sldId="278"/>
        </pc:sldMkLst>
        <pc:spChg chg="mod">
          <ac:chgData name="Cléber Moisés Grings" userId="abc63e2fa8fa44eb" providerId="LiveId" clId="{CD9A0970-5C80-4CEB-BBC0-62C29FF0B898}" dt="2024-06-10T03:10:58.133" v="9" actId="20577"/>
          <ac:spMkLst>
            <pc:docMk/>
            <pc:sldMk cId="3665432850" sldId="278"/>
            <ac:spMk id="25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6412db49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6412db49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dbca4e1a4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dbca4e1a4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Non è nuovo</a:t>
            </a:r>
          </a:p>
          <a:p>
            <a:pPr marL="0" lvl="0" indent="0" algn="l" rtl="0">
              <a:spcBef>
                <a:spcPts val="0"/>
              </a:spcBef>
              <a:spcAft>
                <a:spcPts val="0"/>
              </a:spcAft>
              <a:buNone/>
            </a:pPr>
            <a:r>
              <a:rPr lang="it-IT" dirty="0"/>
              <a:t>Non è una proposta, ma già usato e provato da tantissimi anni, aziende e sviluppatori</a:t>
            </a:r>
          </a:p>
        </p:txBody>
      </p:sp>
    </p:spTree>
    <p:extLst>
      <p:ext uri="{BB962C8B-B14F-4D97-AF65-F5344CB8AC3E}">
        <p14:creationId xmlns:p14="http://schemas.microsoft.com/office/powerpoint/2010/main" val="109589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dbca4e1a4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dbca4e1a4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Non è nuovo</a:t>
            </a:r>
          </a:p>
          <a:p>
            <a:pPr marL="0" lvl="0" indent="0" algn="l" rtl="0">
              <a:spcBef>
                <a:spcPts val="0"/>
              </a:spcBef>
              <a:spcAft>
                <a:spcPts val="0"/>
              </a:spcAft>
              <a:buNone/>
            </a:pPr>
            <a:r>
              <a:rPr lang="it-IT" dirty="0"/>
              <a:t>Non è una proposta, ma già usato e provato da tantissimi anni, aziende e sviluppatori</a:t>
            </a:r>
          </a:p>
        </p:txBody>
      </p:sp>
    </p:spTree>
    <p:extLst>
      <p:ext uri="{BB962C8B-B14F-4D97-AF65-F5344CB8AC3E}">
        <p14:creationId xmlns:p14="http://schemas.microsoft.com/office/powerpoint/2010/main" val="52617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dbca4e1a4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dbca4e1a4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Non è nuovo</a:t>
            </a:r>
          </a:p>
          <a:p>
            <a:pPr marL="0" lvl="0" indent="0" algn="l" rtl="0">
              <a:spcBef>
                <a:spcPts val="0"/>
              </a:spcBef>
              <a:spcAft>
                <a:spcPts val="0"/>
              </a:spcAft>
              <a:buNone/>
            </a:pPr>
            <a:r>
              <a:rPr lang="it-IT" dirty="0"/>
              <a:t>Non è una proposta, ma già usato e provato da tantissimi anni, aziende e sviluppatori</a:t>
            </a:r>
          </a:p>
        </p:txBody>
      </p:sp>
    </p:spTree>
    <p:extLst>
      <p:ext uri="{BB962C8B-B14F-4D97-AF65-F5344CB8AC3E}">
        <p14:creationId xmlns:p14="http://schemas.microsoft.com/office/powerpoint/2010/main" val="3193314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dbca4e1a4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dbca4e1a4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Non è nuovo</a:t>
            </a:r>
          </a:p>
          <a:p>
            <a:pPr marL="0" lvl="0" indent="0" algn="l" rtl="0">
              <a:spcBef>
                <a:spcPts val="0"/>
              </a:spcBef>
              <a:spcAft>
                <a:spcPts val="0"/>
              </a:spcAft>
              <a:buNone/>
            </a:pPr>
            <a:r>
              <a:rPr lang="it-IT" dirty="0"/>
              <a:t>Non è una proposta, ma già usato e provato da tantissimi anni, aziende e sviluppatori</a:t>
            </a:r>
          </a:p>
        </p:txBody>
      </p:sp>
    </p:spTree>
    <p:extLst>
      <p:ext uri="{BB962C8B-B14F-4D97-AF65-F5344CB8AC3E}">
        <p14:creationId xmlns:p14="http://schemas.microsoft.com/office/powerpoint/2010/main" val="2266633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42bb83a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42bb83a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41d53aac8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41d53aac8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442bb83aac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442bb83aac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1d53aac8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1d53aac8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1d53aac8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1d53aac8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193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442bb83aac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442bb83aac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dc9181bfe5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dc9181bfe5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41d53aac8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41d53aac8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442bb83aa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442bb83aa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442bb83aac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442bb83aac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6412db49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6412db49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bca4e1a4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bca4e1a4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6412db49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6412db49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bca4e1a4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dbca4e1a4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41d53aac8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41d53aac8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442bb83aac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442bb83aac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dbca4e1a4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dbca4e1a4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Non ti dice come programmare, ma come organizzare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dbca4e1a4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dbca4e1a4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Non è nuovo</a:t>
            </a:r>
          </a:p>
          <a:p>
            <a:pPr marL="0" lvl="0" indent="0" algn="l" rtl="0">
              <a:spcBef>
                <a:spcPts val="0"/>
              </a:spcBef>
              <a:spcAft>
                <a:spcPts val="0"/>
              </a:spcAft>
              <a:buNone/>
            </a:pPr>
            <a:r>
              <a:rPr lang="it-IT" dirty="0"/>
              <a:t>Non è una proposta, ma già usato e provato da tantissimi anni, aziende e sviluppatori</a:t>
            </a:r>
          </a:p>
        </p:txBody>
      </p:sp>
    </p:spTree>
    <p:extLst>
      <p:ext uri="{BB962C8B-B14F-4D97-AF65-F5344CB8AC3E}">
        <p14:creationId xmlns:p14="http://schemas.microsoft.com/office/powerpoint/2010/main" val="3131875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56" name="Google Shape;56;p14"/>
          <p:cNvSpPr txBox="1">
            <a:spLocks noGrp="1"/>
          </p:cNvSpPr>
          <p:nvPr>
            <p:ph type="subTitle" idx="1"/>
          </p:nvPr>
        </p:nvSpPr>
        <p:spPr>
          <a:xfrm>
            <a:off x="685800" y="2840054"/>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57" name="Google Shape;57;p1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0" name="Google Shape;60;p1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4" name="Google Shape;64;p16"/>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5" name="Google Shape;65;p16"/>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6" name="Google Shape;66;p1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9" name="Google Shape;69;p1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8"/>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SzPts val="1800"/>
              <a:buNone/>
              <a:defRPr sz="1800"/>
            </a:lvl1pPr>
          </a:lstStyle>
          <a:p>
            <a:endParaRPr/>
          </a:p>
        </p:txBody>
      </p:sp>
      <p:sp>
        <p:nvSpPr>
          <p:cNvPr id="72" name="Google Shape;72;p18"/>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9"/>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9"/>
        <p:cNvGrpSpPr/>
        <p:nvPr/>
      </p:nvGrpSpPr>
      <p:grpSpPr>
        <a:xfrm>
          <a:off x="0" y="0"/>
          <a:ext cx="0" cy="0"/>
          <a:chOff x="0" y="0"/>
          <a:chExt cx="0" cy="0"/>
        </a:xfrm>
      </p:grpSpPr>
      <p:sp>
        <p:nvSpPr>
          <p:cNvPr id="80" name="Google Shape;80;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1" name="Google Shape;81;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2" name="Google Shape;8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 name="Google Shape;8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sp>
        <p:nvSpPr>
          <p:cNvPr id="87" name="Google Shape;8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9" name="Google Shape;8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3" name="Google Shape;93;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8"/>
        <p:cNvGrpSpPr/>
        <p:nvPr/>
      </p:nvGrpSpPr>
      <p:grpSpPr>
        <a:xfrm>
          <a:off x="0" y="0"/>
          <a:ext cx="0" cy="0"/>
          <a:chOff x="0" y="0"/>
          <a:chExt cx="0" cy="0"/>
        </a:xfrm>
      </p:grpSpPr>
      <p:sp>
        <p:nvSpPr>
          <p:cNvPr id="99" name="Google Shape;99;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1" name="Google Shape;10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2"/>
        <p:cNvGrpSpPr/>
        <p:nvPr/>
      </p:nvGrpSpPr>
      <p:grpSpPr>
        <a:xfrm>
          <a:off x="0" y="0"/>
          <a:ext cx="0" cy="0"/>
          <a:chOff x="0" y="0"/>
          <a:chExt cx="0" cy="0"/>
        </a:xfrm>
      </p:grpSpPr>
      <p:sp>
        <p:nvSpPr>
          <p:cNvPr id="103" name="Google Shape;103;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4" name="Google Shape;10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8" name="Google Shape;108;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0" name="Google Shape;11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1"/>
        <p:cNvGrpSpPr/>
        <p:nvPr/>
      </p:nvGrpSpPr>
      <p:grpSpPr>
        <a:xfrm>
          <a:off x="0" y="0"/>
          <a:ext cx="0" cy="0"/>
          <a:chOff x="0" y="0"/>
          <a:chExt cx="0" cy="0"/>
        </a:xfrm>
      </p:grpSpPr>
      <p:sp>
        <p:nvSpPr>
          <p:cNvPr id="112" name="Google Shape;112;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13" name="Google Shape;11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4"/>
        <p:cNvGrpSpPr/>
        <p:nvPr/>
      </p:nvGrpSpPr>
      <p:grpSpPr>
        <a:xfrm>
          <a:off x="0" y="0"/>
          <a:ext cx="0" cy="0"/>
          <a:chOff x="0" y="0"/>
          <a:chExt cx="0" cy="0"/>
        </a:xfrm>
      </p:grpSpPr>
      <p:sp>
        <p:nvSpPr>
          <p:cNvPr id="115" name="Google Shape;115;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6" name="Google Shape;116;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7" name="Google Shape;1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
        <p:nvSpPr>
          <p:cNvPr id="119" name="Google Shape;119;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3600" b="1">
                <a:solidFill>
                  <a:schemeClr val="dk1"/>
                </a:solidFill>
              </a:defRPr>
            </a:lvl1pPr>
            <a:lvl2pPr lvl="1" rtl="0">
              <a:spcBef>
                <a:spcPts val="0"/>
              </a:spcBef>
              <a:spcAft>
                <a:spcPts val="0"/>
              </a:spcAft>
              <a:buClr>
                <a:schemeClr val="dk1"/>
              </a:buClr>
              <a:buSzPts val="3600"/>
              <a:buNone/>
              <a:defRPr sz="3600" b="1">
                <a:solidFill>
                  <a:schemeClr val="dk1"/>
                </a:solidFill>
              </a:defRPr>
            </a:lvl2pPr>
            <a:lvl3pPr lvl="2" rtl="0">
              <a:spcBef>
                <a:spcPts val="0"/>
              </a:spcBef>
              <a:spcAft>
                <a:spcPts val="0"/>
              </a:spcAft>
              <a:buClr>
                <a:schemeClr val="dk1"/>
              </a:buClr>
              <a:buSzPts val="3600"/>
              <a:buNone/>
              <a:defRPr sz="3600" b="1">
                <a:solidFill>
                  <a:schemeClr val="dk1"/>
                </a:solidFill>
              </a:defRPr>
            </a:lvl3pPr>
            <a:lvl4pPr lvl="3" rtl="0">
              <a:spcBef>
                <a:spcPts val="0"/>
              </a:spcBef>
              <a:spcAft>
                <a:spcPts val="0"/>
              </a:spcAft>
              <a:buClr>
                <a:schemeClr val="dk1"/>
              </a:buClr>
              <a:buSzPts val="3600"/>
              <a:buNone/>
              <a:defRPr sz="3600" b="1">
                <a:solidFill>
                  <a:schemeClr val="dk1"/>
                </a:solidFill>
              </a:defRPr>
            </a:lvl4pPr>
            <a:lvl5pPr lvl="4" rtl="0">
              <a:spcBef>
                <a:spcPts val="0"/>
              </a:spcBef>
              <a:spcAft>
                <a:spcPts val="0"/>
              </a:spcAft>
              <a:buClr>
                <a:schemeClr val="dk1"/>
              </a:buClr>
              <a:buSzPts val="3600"/>
              <a:buNone/>
              <a:defRPr sz="3600" b="1">
                <a:solidFill>
                  <a:schemeClr val="dk1"/>
                </a:solidFill>
              </a:defRPr>
            </a:lvl5pPr>
            <a:lvl6pPr lvl="5" rtl="0">
              <a:spcBef>
                <a:spcPts val="0"/>
              </a:spcBef>
              <a:spcAft>
                <a:spcPts val="0"/>
              </a:spcAft>
              <a:buClr>
                <a:schemeClr val="dk1"/>
              </a:buClr>
              <a:buSzPts val="3600"/>
              <a:buNone/>
              <a:defRPr sz="3600" b="1">
                <a:solidFill>
                  <a:schemeClr val="dk1"/>
                </a:solidFill>
              </a:defRPr>
            </a:lvl6pPr>
            <a:lvl7pPr lvl="6" rtl="0">
              <a:spcBef>
                <a:spcPts val="0"/>
              </a:spcBef>
              <a:spcAft>
                <a:spcPts val="0"/>
              </a:spcAft>
              <a:buClr>
                <a:schemeClr val="dk1"/>
              </a:buClr>
              <a:buSzPts val="3600"/>
              <a:buNone/>
              <a:defRPr sz="3600" b="1">
                <a:solidFill>
                  <a:schemeClr val="dk1"/>
                </a:solidFill>
              </a:defRPr>
            </a:lvl7pPr>
            <a:lvl8pPr lvl="7" rtl="0">
              <a:spcBef>
                <a:spcPts val="0"/>
              </a:spcBef>
              <a:spcAft>
                <a:spcPts val="0"/>
              </a:spcAft>
              <a:buClr>
                <a:schemeClr val="dk1"/>
              </a:buClr>
              <a:buSzPts val="3600"/>
              <a:buNone/>
              <a:defRPr sz="3600" b="1">
                <a:solidFill>
                  <a:schemeClr val="dk1"/>
                </a:solidFill>
              </a:defRPr>
            </a:lvl8pPr>
            <a:lvl9pPr lvl="8" rtl="0">
              <a:spcBef>
                <a:spcPts val="0"/>
              </a:spcBef>
              <a:spcAft>
                <a:spcPts val="0"/>
              </a:spcAft>
              <a:buClr>
                <a:schemeClr val="dk1"/>
              </a:buClr>
              <a:buSzPts val="3600"/>
              <a:buNone/>
              <a:defRPr sz="3600" b="1">
                <a:solidFill>
                  <a:schemeClr val="dk1"/>
                </a:solidFill>
              </a:defRPr>
            </a:lvl9pPr>
          </a:lstStyle>
          <a:p>
            <a:endParaRPr/>
          </a:p>
        </p:txBody>
      </p:sp>
      <p:sp>
        <p:nvSpPr>
          <p:cNvPr id="52" name="Google Shape;52;p1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Clr>
                <a:schemeClr val="dk1"/>
              </a:buClr>
              <a:buSzPts val="3000"/>
              <a:buChar char="●"/>
              <a:defRPr sz="3000">
                <a:solidFill>
                  <a:schemeClr val="dk1"/>
                </a:solidFill>
              </a:defRPr>
            </a:lvl1pPr>
            <a:lvl2pPr marL="914400" lvl="1" indent="-381000" rtl="0">
              <a:spcBef>
                <a:spcPts val="0"/>
              </a:spcBef>
              <a:spcAft>
                <a:spcPts val="0"/>
              </a:spcAft>
              <a:buClr>
                <a:schemeClr val="dk1"/>
              </a:buClr>
              <a:buSzPts val="2400"/>
              <a:buChar char="○"/>
              <a:defRPr sz="2400">
                <a:solidFill>
                  <a:schemeClr val="dk1"/>
                </a:solidFill>
              </a:defRPr>
            </a:lvl2pPr>
            <a:lvl3pPr marL="1371600" lvl="2" indent="-381000" rtl="0">
              <a:spcBef>
                <a:spcPts val="0"/>
              </a:spcBef>
              <a:spcAft>
                <a:spcPts val="0"/>
              </a:spcAft>
              <a:buClr>
                <a:schemeClr val="dk1"/>
              </a:buClr>
              <a:buSzPts val="2400"/>
              <a:buChar char="■"/>
              <a:defRPr sz="2400">
                <a:solidFill>
                  <a:schemeClr val="dk1"/>
                </a:solidFill>
              </a:defRPr>
            </a:lvl3pPr>
            <a:lvl4pPr marL="1828800" lvl="3" indent="-342900" rtl="0">
              <a:spcBef>
                <a:spcPts val="0"/>
              </a:spcBef>
              <a:spcAft>
                <a:spcPts val="0"/>
              </a:spcAft>
              <a:buClr>
                <a:schemeClr val="dk1"/>
              </a:buClr>
              <a:buSzPts val="1800"/>
              <a:buChar char="●"/>
              <a:defRPr sz="1800">
                <a:solidFill>
                  <a:schemeClr val="dk1"/>
                </a:solidFill>
              </a:defRPr>
            </a:lvl4pPr>
            <a:lvl5pPr marL="2286000" lvl="4" indent="-342900" rtl="0">
              <a:spcBef>
                <a:spcPts val="0"/>
              </a:spcBef>
              <a:spcAft>
                <a:spcPts val="0"/>
              </a:spcAft>
              <a:buClr>
                <a:schemeClr val="dk1"/>
              </a:buClr>
              <a:buSzPts val="1800"/>
              <a:buChar char="○"/>
              <a:defRPr sz="1800">
                <a:solidFill>
                  <a:schemeClr val="dk1"/>
                </a:solidFill>
              </a:defRPr>
            </a:lvl5pPr>
            <a:lvl6pPr marL="2743200" lvl="5" indent="-342900" rtl="0">
              <a:spcBef>
                <a:spcPts val="0"/>
              </a:spcBef>
              <a:spcAft>
                <a:spcPts val="0"/>
              </a:spcAft>
              <a:buClr>
                <a:schemeClr val="dk1"/>
              </a:buClr>
              <a:buSzPts val="1800"/>
              <a:buChar char="■"/>
              <a:defRPr sz="1800">
                <a:solidFill>
                  <a:schemeClr val="dk1"/>
                </a:solidFill>
              </a:defRPr>
            </a:lvl6pPr>
            <a:lvl7pPr marL="3200400" lvl="6" indent="-342900" rtl="0">
              <a:spcBef>
                <a:spcPts val="0"/>
              </a:spcBef>
              <a:spcAft>
                <a:spcPts val="0"/>
              </a:spcAft>
              <a:buClr>
                <a:schemeClr val="dk1"/>
              </a:buClr>
              <a:buSzPts val="1800"/>
              <a:buChar char="●"/>
              <a:defRPr sz="1800">
                <a:solidFill>
                  <a:schemeClr val="dk1"/>
                </a:solidFill>
              </a:defRPr>
            </a:lvl7pPr>
            <a:lvl8pPr marL="3657600" lvl="7" indent="-342900" rtl="0">
              <a:spcBef>
                <a:spcPts val="0"/>
              </a:spcBef>
              <a:spcAft>
                <a:spcPts val="0"/>
              </a:spcAft>
              <a:buClr>
                <a:schemeClr val="dk1"/>
              </a:buClr>
              <a:buSzPts val="1800"/>
              <a:buChar char="○"/>
              <a:defRPr sz="1800">
                <a:solidFill>
                  <a:schemeClr val="dk1"/>
                </a:solidFill>
              </a:defRPr>
            </a:lvl8pPr>
            <a:lvl9pPr marL="4114800" lvl="8" indent="-342900" rtl="0">
              <a:spcBef>
                <a:spcPts val="0"/>
              </a:spcBef>
              <a:spcAft>
                <a:spcPts val="0"/>
              </a:spcAft>
              <a:buClr>
                <a:schemeClr val="dk1"/>
              </a:buClr>
              <a:buSzPts val="1800"/>
              <a:buChar char="■"/>
              <a:defRPr sz="1800">
                <a:solidFill>
                  <a:schemeClr val="dk1"/>
                </a:solidFill>
              </a:defRPr>
            </a:lvl9pPr>
          </a:lstStyle>
          <a:p>
            <a:endParaRPr/>
          </a:p>
        </p:txBody>
      </p:sp>
      <p:sp>
        <p:nvSpPr>
          <p:cNvPr id="53" name="Google Shape;53;p13"/>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300">
                <a:solidFill>
                  <a:schemeClr val="dk1"/>
                </a:solidFill>
              </a:defRPr>
            </a:lvl1pPr>
            <a:lvl2pPr lvl="1" algn="r" rtl="0">
              <a:buNone/>
              <a:defRPr sz="1300">
                <a:solidFill>
                  <a:schemeClr val="dk1"/>
                </a:solidFill>
              </a:defRPr>
            </a:lvl2pPr>
            <a:lvl3pPr lvl="2" algn="r" rtl="0">
              <a:buNone/>
              <a:defRPr sz="1300">
                <a:solidFill>
                  <a:schemeClr val="dk1"/>
                </a:solidFill>
              </a:defRPr>
            </a:lvl3pPr>
            <a:lvl4pPr lvl="3" algn="r" rtl="0">
              <a:buNone/>
              <a:defRPr sz="1300">
                <a:solidFill>
                  <a:schemeClr val="dk1"/>
                </a:solidFill>
              </a:defRPr>
            </a:lvl4pPr>
            <a:lvl5pPr lvl="4" algn="r" rtl="0">
              <a:buNone/>
              <a:defRPr sz="1300">
                <a:solidFill>
                  <a:schemeClr val="dk1"/>
                </a:solidFill>
              </a:defRPr>
            </a:lvl5pPr>
            <a:lvl6pPr lvl="5" algn="r" rtl="0">
              <a:buNone/>
              <a:defRPr sz="1300">
                <a:solidFill>
                  <a:schemeClr val="dk1"/>
                </a:solidFill>
              </a:defRPr>
            </a:lvl6pPr>
            <a:lvl7pPr lvl="6" algn="r" rtl="0">
              <a:buNone/>
              <a:defRPr sz="1300">
                <a:solidFill>
                  <a:schemeClr val="dk1"/>
                </a:solidFill>
              </a:defRPr>
            </a:lvl7pPr>
            <a:lvl8pPr lvl="7" algn="r" rtl="0">
              <a:buNone/>
              <a:defRPr sz="1300">
                <a:solidFill>
                  <a:schemeClr val="dk1"/>
                </a:solidFill>
              </a:defRPr>
            </a:lvl8pPr>
            <a:lvl9pPr lvl="8" algn="r" rtl="0">
              <a:buNone/>
              <a:defRPr sz="1300">
                <a:solidFill>
                  <a:schemeClr val="dk1"/>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7" name="Google Shape;7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78" name="Google Shape;7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hyperlink" Target="https://github.com/paolo-ross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3"/>
        <p:cNvGrpSpPr/>
        <p:nvPr/>
      </p:nvGrpSpPr>
      <p:grpSpPr>
        <a:xfrm>
          <a:off x="0" y="0"/>
          <a:ext cx="0" cy="0"/>
          <a:chOff x="0" y="0"/>
          <a:chExt cx="0" cy="0"/>
        </a:xfrm>
      </p:grpSpPr>
      <p:sp>
        <p:nvSpPr>
          <p:cNvPr id="124" name="Google Shape;124;p32"/>
          <p:cNvSpPr txBox="1"/>
          <p:nvPr/>
        </p:nvSpPr>
        <p:spPr>
          <a:xfrm>
            <a:off x="379800" y="2208325"/>
            <a:ext cx="8384400" cy="903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it" sz="4400" dirty="0">
                <a:solidFill>
                  <a:schemeClr val="lt1"/>
                </a:solidFill>
                <a:latin typeface="Big Shoulders Text SemiBold"/>
                <a:ea typeface="Big Shoulders Text SemiBold"/>
                <a:cs typeface="Big Shoulders Text SemiBold"/>
                <a:sym typeface="Big Shoulders Text SemiBold"/>
              </a:rPr>
              <a:t>MVC in Delphi</a:t>
            </a:r>
            <a:endParaRPr sz="4600" dirty="0">
              <a:solidFill>
                <a:srgbClr val="FFFFFF"/>
              </a:solidFill>
              <a:latin typeface="Big Shoulders Text SemiBold"/>
              <a:ea typeface="Big Shoulders Text SemiBold"/>
              <a:cs typeface="Big Shoulders Text SemiBold"/>
              <a:sym typeface="Big Shoulders Text SemiBold"/>
            </a:endParaRPr>
          </a:p>
        </p:txBody>
      </p:sp>
      <p:sp>
        <p:nvSpPr>
          <p:cNvPr id="125" name="Google Shape;125;p32"/>
          <p:cNvSpPr txBox="1"/>
          <p:nvPr/>
        </p:nvSpPr>
        <p:spPr>
          <a:xfrm>
            <a:off x="1330650" y="4147900"/>
            <a:ext cx="6482700" cy="62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it-IT" sz="3000" dirty="0">
                <a:solidFill>
                  <a:schemeClr val="lt1"/>
                </a:solidFill>
                <a:latin typeface="Big Shoulders Display"/>
                <a:ea typeface="Big Shoulders Display"/>
                <a:cs typeface="Big Shoulders Display"/>
                <a:sym typeface="Big Shoulders Display"/>
              </a:rPr>
              <a:t>Sviluppare facilmente in Delphi con il modello </a:t>
            </a:r>
            <a:r>
              <a:rPr lang="it-IT" sz="3000" dirty="0" err="1">
                <a:solidFill>
                  <a:schemeClr val="lt1"/>
                </a:solidFill>
                <a:latin typeface="Big Shoulders Display"/>
                <a:ea typeface="Big Shoulders Display"/>
                <a:cs typeface="Big Shoulders Display"/>
                <a:sym typeface="Big Shoulders Display"/>
              </a:rPr>
              <a:t>MVC</a:t>
            </a:r>
            <a:endParaRPr sz="3000" dirty="0">
              <a:solidFill>
                <a:schemeClr val="lt1"/>
              </a:solidFill>
              <a:latin typeface="Big Shoulders Display"/>
              <a:ea typeface="Big Shoulders Display"/>
              <a:cs typeface="Big Shoulders Display"/>
              <a:sym typeface="Big Shoulders Display"/>
            </a:endParaRPr>
          </a:p>
        </p:txBody>
      </p:sp>
      <p:pic>
        <p:nvPicPr>
          <p:cNvPr id="126" name="Google Shape;126;p32"/>
          <p:cNvPicPr preferRelativeResize="0"/>
          <p:nvPr/>
        </p:nvPicPr>
        <p:blipFill>
          <a:blip r:embed="rId4">
            <a:alphaModFix/>
          </a:blip>
          <a:stretch>
            <a:fillRect/>
          </a:stretch>
        </p:blipFill>
        <p:spPr>
          <a:xfrm>
            <a:off x="2241024" y="152350"/>
            <a:ext cx="4661975" cy="149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210"/>
        <p:cNvGrpSpPr/>
        <p:nvPr/>
      </p:nvGrpSpPr>
      <p:grpSpPr>
        <a:xfrm>
          <a:off x="0" y="0"/>
          <a:ext cx="0" cy="0"/>
          <a:chOff x="0" y="0"/>
          <a:chExt cx="0" cy="0"/>
        </a:xfrm>
      </p:grpSpPr>
      <p:sp>
        <p:nvSpPr>
          <p:cNvPr id="211" name="Google Shape;211;p39"/>
          <p:cNvSpPr txBox="1">
            <a:spLocks noGrp="1"/>
          </p:cNvSpPr>
          <p:nvPr>
            <p:ph type="body" idx="1"/>
          </p:nvPr>
        </p:nvSpPr>
        <p:spPr>
          <a:xfrm>
            <a:off x="246175" y="1063375"/>
            <a:ext cx="8676000" cy="3862500"/>
          </a:xfrm>
          <a:prstGeom prst="rect">
            <a:avLst/>
          </a:prstGeom>
        </p:spPr>
        <p:txBody>
          <a:bodyPr spcFirstLastPara="1" wrap="square" lIns="91425" tIns="91425" rIns="91425" bIns="91425" anchor="t" anchorCtr="0">
            <a:noAutofit/>
          </a:bodyPr>
          <a:lstStyle/>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Testabilità facile e senza attrito.</a:t>
            </a:r>
          </a:p>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Chiara separazione della logica: Modello, Vista, Controller. Separazione delle attività applicative vale a dire. logica aziendale, logica </a:t>
            </a:r>
            <a:r>
              <a:rPr lang="it-IT" sz="2800" dirty="0" err="1">
                <a:solidFill>
                  <a:srgbClr val="000000"/>
                </a:solidFill>
                <a:latin typeface="Oswald Light"/>
                <a:ea typeface="Oswald Light"/>
                <a:cs typeface="Oswald Light"/>
                <a:sym typeface="Oswald Light"/>
              </a:rPr>
              <a:t>Ul</a:t>
            </a:r>
            <a:r>
              <a:rPr lang="it-IT" sz="2800" dirty="0">
                <a:solidFill>
                  <a:srgbClr val="000000"/>
                </a:solidFill>
                <a:latin typeface="Oswald Light"/>
                <a:ea typeface="Oswald Light"/>
                <a:cs typeface="Oswald Light"/>
                <a:sym typeface="Oswald Light"/>
              </a:rPr>
              <a:t> e logica di input.</a:t>
            </a:r>
          </a:p>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Tre importanti </a:t>
            </a:r>
            <a:r>
              <a:rPr lang="it-IT" sz="2800" dirty="0" err="1">
                <a:solidFill>
                  <a:srgbClr val="000000"/>
                </a:solidFill>
                <a:latin typeface="Oswald Light"/>
                <a:ea typeface="Oswald Light"/>
                <a:cs typeface="Oswald Light"/>
                <a:sym typeface="Oswald Light"/>
              </a:rPr>
              <a:t>MVC</a:t>
            </a:r>
            <a:r>
              <a:rPr lang="it-IT" sz="2800" dirty="0">
                <a:solidFill>
                  <a:srgbClr val="000000"/>
                </a:solidFill>
                <a:latin typeface="Oswald Light"/>
                <a:ea typeface="Oswald Light"/>
                <a:cs typeface="Oswald Light"/>
                <a:sym typeface="Oswald Light"/>
              </a:rPr>
              <a:t> i componenti sono:</a:t>
            </a:r>
          </a:p>
          <a:p>
            <a:pPr lvl="1" indent="-406400">
              <a:buClr>
                <a:srgbClr val="000000"/>
              </a:buClr>
              <a:buSzPts val="2800"/>
              <a:buFont typeface="Oswald Light"/>
              <a:buChar char="➔"/>
            </a:pPr>
            <a:r>
              <a:rPr lang="it-IT" sz="2200" dirty="0">
                <a:solidFill>
                  <a:srgbClr val="000000"/>
                </a:solidFill>
                <a:latin typeface="Oswald Light"/>
                <a:ea typeface="Oswald Light"/>
                <a:cs typeface="Oswald Light"/>
                <a:sym typeface="Oswald Light"/>
              </a:rPr>
              <a:t>Controller: Un’interfaccia tra Model e </a:t>
            </a:r>
            <a:r>
              <a:rPr lang="it-IT" sz="2200" dirty="0" err="1">
                <a:solidFill>
                  <a:srgbClr val="000000"/>
                </a:solidFill>
                <a:latin typeface="Oswald Light"/>
                <a:ea typeface="Oswald Light"/>
                <a:cs typeface="Oswald Light"/>
                <a:sym typeface="Oswald Light"/>
              </a:rPr>
              <a:t>View</a:t>
            </a:r>
            <a:r>
              <a:rPr lang="it-IT" sz="2200" dirty="0">
                <a:solidFill>
                  <a:srgbClr val="000000"/>
                </a:solidFill>
                <a:latin typeface="Oswald Light"/>
                <a:ea typeface="Oswald Light"/>
                <a:cs typeface="Oswald Light"/>
                <a:sym typeface="Oswald Light"/>
              </a:rPr>
              <a:t> componenti</a:t>
            </a:r>
          </a:p>
          <a:p>
            <a:pPr lvl="1" indent="-406400">
              <a:buClr>
                <a:srgbClr val="000000"/>
              </a:buClr>
              <a:buSzPts val="2800"/>
              <a:buFont typeface="Oswald Light"/>
              <a:buChar char="➔"/>
            </a:pPr>
            <a:r>
              <a:rPr lang="it-IT" sz="2200" dirty="0">
                <a:solidFill>
                  <a:srgbClr val="000000"/>
                </a:solidFill>
                <a:latin typeface="Oswald Light"/>
                <a:ea typeface="Oswald Light"/>
                <a:cs typeface="Oswald Light"/>
                <a:sym typeface="Oswald Light"/>
              </a:rPr>
              <a:t>Modello: Include tutti i dati e le relative logica</a:t>
            </a:r>
          </a:p>
          <a:p>
            <a:pPr lvl="1" indent="-406400">
              <a:buClr>
                <a:srgbClr val="000000"/>
              </a:buClr>
              <a:buSzPts val="2800"/>
              <a:buFont typeface="Oswald Light"/>
              <a:buChar char="➔"/>
            </a:pPr>
            <a:r>
              <a:rPr lang="it-IT" sz="2200" dirty="0">
                <a:solidFill>
                  <a:srgbClr val="000000"/>
                </a:solidFill>
                <a:latin typeface="Oswald Light"/>
                <a:ea typeface="Oswald Light"/>
                <a:cs typeface="Oswald Light"/>
                <a:sym typeface="Oswald Light"/>
              </a:rPr>
              <a:t>Visualizzazione: Presentare i dati dell’utente o gestisce l’interazione dell’utente</a:t>
            </a:r>
          </a:p>
        </p:txBody>
      </p:sp>
      <p:pic>
        <p:nvPicPr>
          <p:cNvPr id="212" name="Google Shape;212;p39"/>
          <p:cNvPicPr preferRelativeResize="0"/>
          <p:nvPr/>
        </p:nvPicPr>
        <p:blipFill>
          <a:blip r:embed="rId3">
            <a:alphaModFix/>
          </a:blip>
          <a:stretch>
            <a:fillRect/>
          </a:stretch>
        </p:blipFill>
        <p:spPr>
          <a:xfrm>
            <a:off x="7336903" y="4680963"/>
            <a:ext cx="1657395" cy="337000"/>
          </a:xfrm>
          <a:prstGeom prst="rect">
            <a:avLst/>
          </a:prstGeom>
          <a:noFill/>
          <a:ln>
            <a:noFill/>
          </a:ln>
        </p:spPr>
      </p:pic>
      <p:sp>
        <p:nvSpPr>
          <p:cNvPr id="213" name="Google Shape;213;p39"/>
          <p:cNvSpPr txBox="1">
            <a:spLocks noGrp="1"/>
          </p:cNvSpPr>
          <p:nvPr>
            <p:ph type="title"/>
          </p:nvPr>
        </p:nvSpPr>
        <p:spPr>
          <a:xfrm>
            <a:off x="685800" y="205978"/>
            <a:ext cx="8229600" cy="85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it-IT" sz="4400" dirty="0">
                <a:solidFill>
                  <a:srgbClr val="000000"/>
                </a:solidFill>
                <a:latin typeface="Oswald Light"/>
                <a:ea typeface="Oswald Light"/>
                <a:cs typeface="Oswald Light"/>
                <a:sym typeface="Oswald Light"/>
              </a:rPr>
              <a:t>Caratteristiche di </a:t>
            </a:r>
            <a:r>
              <a:rPr lang="it-IT" sz="4400" dirty="0" err="1">
                <a:solidFill>
                  <a:srgbClr val="000000"/>
                </a:solidFill>
                <a:latin typeface="Oswald Light"/>
                <a:ea typeface="Oswald Light"/>
                <a:cs typeface="Oswald Light"/>
                <a:sym typeface="Oswald Light"/>
              </a:rPr>
              <a:t>MVC</a:t>
            </a:r>
            <a:endParaRPr lang="it-IT" sz="4400" b="0" dirty="0">
              <a:solidFill>
                <a:schemeClr val="lt1"/>
              </a:solidFill>
              <a:latin typeface="Big Shoulders Text Black"/>
              <a:ea typeface="Big Shoulders Text Black"/>
              <a:cs typeface="Big Shoulders Text Black"/>
              <a:sym typeface="Big Shoulders Text Black"/>
            </a:endParaRPr>
          </a:p>
        </p:txBody>
      </p:sp>
      <p:cxnSp>
        <p:nvCxnSpPr>
          <p:cNvPr id="214" name="Google Shape;214;p39"/>
          <p:cNvCxnSpPr/>
          <p:nvPr/>
        </p:nvCxnSpPr>
        <p:spPr>
          <a:xfrm>
            <a:off x="774895" y="951125"/>
            <a:ext cx="8054100" cy="4200"/>
          </a:xfrm>
          <a:prstGeom prst="straightConnector1">
            <a:avLst/>
          </a:prstGeom>
          <a:noFill/>
          <a:ln w="19050" cap="flat" cmpd="sng">
            <a:solidFill>
              <a:schemeClr val="lt1"/>
            </a:solidFill>
            <a:prstDash val="solid"/>
            <a:round/>
            <a:headEnd type="none" w="med" len="med"/>
            <a:tailEnd type="none" w="med" len="med"/>
          </a:ln>
        </p:spPr>
      </p:cxnSp>
      <p:grpSp>
        <p:nvGrpSpPr>
          <p:cNvPr id="215" name="Google Shape;215;p39"/>
          <p:cNvGrpSpPr/>
          <p:nvPr/>
        </p:nvGrpSpPr>
        <p:grpSpPr>
          <a:xfrm>
            <a:off x="-115875" y="293975"/>
            <a:ext cx="608100" cy="615300"/>
            <a:chOff x="-115875" y="370175"/>
            <a:chExt cx="608100" cy="615300"/>
          </a:xfrm>
        </p:grpSpPr>
        <p:sp>
          <p:nvSpPr>
            <p:cNvPr id="216" name="Google Shape;216;p39"/>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 name="Google Shape;217;p39"/>
            <p:cNvPicPr preferRelativeResize="0"/>
            <p:nvPr/>
          </p:nvPicPr>
          <p:blipFill>
            <a:blip r:embed="rId4">
              <a:alphaModFix/>
            </a:blip>
            <a:stretch>
              <a:fillRect/>
            </a:stretch>
          </p:blipFill>
          <p:spPr>
            <a:xfrm>
              <a:off x="-58625" y="408200"/>
              <a:ext cx="539250" cy="539250"/>
            </a:xfrm>
            <a:prstGeom prst="rect">
              <a:avLst/>
            </a:prstGeom>
            <a:noFill/>
            <a:ln>
              <a:noFill/>
            </a:ln>
          </p:spPr>
        </p:pic>
      </p:grpSp>
    </p:spTree>
    <p:extLst>
      <p:ext uri="{BB962C8B-B14F-4D97-AF65-F5344CB8AC3E}">
        <p14:creationId xmlns:p14="http://schemas.microsoft.com/office/powerpoint/2010/main" val="399753348"/>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animEffect transition="in" filter="fade">
                                      <p:cBhvr>
                                        <p:cTn id="7" dur="1000"/>
                                        <p:tgtEl>
                                          <p:spTgt spid="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xEl>
                                              <p:pRg st="1" end="1"/>
                                            </p:txEl>
                                          </p:spTgt>
                                        </p:tgtEl>
                                        <p:attrNameLst>
                                          <p:attrName>style.visibility</p:attrName>
                                        </p:attrNameLst>
                                      </p:cBhvr>
                                      <p:to>
                                        <p:strVal val="visible"/>
                                      </p:to>
                                    </p:set>
                                    <p:animEffect transition="in" filter="fade">
                                      <p:cBhvr>
                                        <p:cTn id="12" dur="1000"/>
                                        <p:tgtEl>
                                          <p:spTgt spid="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1">
                                            <p:txEl>
                                              <p:pRg st="2" end="2"/>
                                            </p:txEl>
                                          </p:spTgt>
                                        </p:tgtEl>
                                        <p:attrNameLst>
                                          <p:attrName>style.visibility</p:attrName>
                                        </p:attrNameLst>
                                      </p:cBhvr>
                                      <p:to>
                                        <p:strVal val="visible"/>
                                      </p:to>
                                    </p:set>
                                    <p:animEffect transition="in" filter="fade">
                                      <p:cBhvr>
                                        <p:cTn id="17" dur="1000"/>
                                        <p:tgtEl>
                                          <p:spTgt spid="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1">
                                            <p:txEl>
                                              <p:pRg st="3" end="3"/>
                                            </p:txEl>
                                          </p:spTgt>
                                        </p:tgtEl>
                                        <p:attrNameLst>
                                          <p:attrName>style.visibility</p:attrName>
                                        </p:attrNameLst>
                                      </p:cBhvr>
                                      <p:to>
                                        <p:strVal val="visible"/>
                                      </p:to>
                                    </p:set>
                                    <p:animEffect transition="in" filter="fade">
                                      <p:cBhvr>
                                        <p:cTn id="22" dur="1000"/>
                                        <p:tgtEl>
                                          <p:spTgt spid="2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1">
                                            <p:txEl>
                                              <p:pRg st="4" end="4"/>
                                            </p:txEl>
                                          </p:spTgt>
                                        </p:tgtEl>
                                        <p:attrNameLst>
                                          <p:attrName>style.visibility</p:attrName>
                                        </p:attrNameLst>
                                      </p:cBhvr>
                                      <p:to>
                                        <p:strVal val="visible"/>
                                      </p:to>
                                    </p:set>
                                    <p:animEffect transition="in" filter="fade">
                                      <p:cBhvr>
                                        <p:cTn id="27" dur="1000"/>
                                        <p:tgtEl>
                                          <p:spTgt spid="2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1">
                                            <p:txEl>
                                              <p:pRg st="5" end="5"/>
                                            </p:txEl>
                                          </p:spTgt>
                                        </p:tgtEl>
                                        <p:attrNameLst>
                                          <p:attrName>style.visibility</p:attrName>
                                        </p:attrNameLst>
                                      </p:cBhvr>
                                      <p:to>
                                        <p:strVal val="visible"/>
                                      </p:to>
                                    </p:set>
                                    <p:animEffect transition="in" filter="fade">
                                      <p:cBhvr>
                                        <p:cTn id="32" dur="1000"/>
                                        <p:tgtEl>
                                          <p:spTgt spid="2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210"/>
        <p:cNvGrpSpPr/>
        <p:nvPr/>
      </p:nvGrpSpPr>
      <p:grpSpPr>
        <a:xfrm>
          <a:off x="0" y="0"/>
          <a:ext cx="0" cy="0"/>
          <a:chOff x="0" y="0"/>
          <a:chExt cx="0" cy="0"/>
        </a:xfrm>
      </p:grpSpPr>
      <p:sp>
        <p:nvSpPr>
          <p:cNvPr id="211" name="Google Shape;211;p39"/>
          <p:cNvSpPr txBox="1">
            <a:spLocks noGrp="1"/>
          </p:cNvSpPr>
          <p:nvPr>
            <p:ph type="body" idx="1"/>
          </p:nvPr>
        </p:nvSpPr>
        <p:spPr>
          <a:xfrm>
            <a:off x="246175" y="1063375"/>
            <a:ext cx="8676000" cy="3862500"/>
          </a:xfrm>
          <a:prstGeom prst="rect">
            <a:avLst/>
          </a:prstGeom>
        </p:spPr>
        <p:txBody>
          <a:bodyPr spcFirstLastPara="1" wrap="square" lIns="91425" tIns="91425" rIns="91425" bIns="91425" anchor="t" anchorCtr="0">
            <a:noAutofit/>
          </a:bodyPr>
          <a:lstStyle/>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Un punto di Vista è che la parte dell’applicazione che rappresenta la presentazione dei dati.,</a:t>
            </a:r>
          </a:p>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Le viste vengono create dai dati raccolti dai dati del modello. Una vista richiede al modello di fornire informazioni in modo che rinvii la presentazione di output all’utente.</a:t>
            </a:r>
          </a:p>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La vista rappresenta anche i dati di chat, diagrammi e tabelle. Ad esempio, qualsiasi vista cliente includerà tutti i componenti dell’interfaccia utente come caselle di testo, menu a discesa, ecc.</a:t>
            </a:r>
            <a:endParaRPr sz="2200" dirty="0">
              <a:solidFill>
                <a:srgbClr val="000000"/>
              </a:solidFill>
              <a:latin typeface="Oswald Light"/>
              <a:ea typeface="Oswald Light"/>
              <a:cs typeface="Oswald Light"/>
              <a:sym typeface="Oswald Light"/>
            </a:endParaRPr>
          </a:p>
        </p:txBody>
      </p:sp>
      <p:pic>
        <p:nvPicPr>
          <p:cNvPr id="212" name="Google Shape;212;p39"/>
          <p:cNvPicPr preferRelativeResize="0"/>
          <p:nvPr/>
        </p:nvPicPr>
        <p:blipFill>
          <a:blip r:embed="rId3">
            <a:alphaModFix/>
          </a:blip>
          <a:stretch>
            <a:fillRect/>
          </a:stretch>
        </p:blipFill>
        <p:spPr>
          <a:xfrm>
            <a:off x="7336903" y="4680963"/>
            <a:ext cx="1657395" cy="337000"/>
          </a:xfrm>
          <a:prstGeom prst="rect">
            <a:avLst/>
          </a:prstGeom>
          <a:noFill/>
          <a:ln>
            <a:noFill/>
          </a:ln>
        </p:spPr>
      </p:pic>
      <p:sp>
        <p:nvSpPr>
          <p:cNvPr id="213" name="Google Shape;213;p39"/>
          <p:cNvSpPr txBox="1">
            <a:spLocks noGrp="1"/>
          </p:cNvSpPr>
          <p:nvPr>
            <p:ph type="title"/>
          </p:nvPr>
        </p:nvSpPr>
        <p:spPr>
          <a:xfrm>
            <a:off x="685800" y="205978"/>
            <a:ext cx="8229600" cy="85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it-IT" sz="4400" dirty="0" err="1">
                <a:solidFill>
                  <a:srgbClr val="000000"/>
                </a:solidFill>
                <a:latin typeface="Oswald Light"/>
                <a:ea typeface="Oswald Light"/>
                <a:cs typeface="Oswald Light"/>
                <a:sym typeface="Oswald Light"/>
              </a:rPr>
              <a:t>View</a:t>
            </a:r>
            <a:endParaRPr lang="it-IT" sz="4400" b="0" dirty="0">
              <a:solidFill>
                <a:schemeClr val="lt1"/>
              </a:solidFill>
              <a:latin typeface="Big Shoulders Text Black"/>
              <a:ea typeface="Big Shoulders Text Black"/>
              <a:cs typeface="Big Shoulders Text Black"/>
              <a:sym typeface="Big Shoulders Text Black"/>
            </a:endParaRPr>
          </a:p>
        </p:txBody>
      </p:sp>
      <p:cxnSp>
        <p:nvCxnSpPr>
          <p:cNvPr id="214" name="Google Shape;214;p39"/>
          <p:cNvCxnSpPr/>
          <p:nvPr/>
        </p:nvCxnSpPr>
        <p:spPr>
          <a:xfrm>
            <a:off x="774895" y="951125"/>
            <a:ext cx="8054100" cy="4200"/>
          </a:xfrm>
          <a:prstGeom prst="straightConnector1">
            <a:avLst/>
          </a:prstGeom>
          <a:noFill/>
          <a:ln w="19050" cap="flat" cmpd="sng">
            <a:solidFill>
              <a:schemeClr val="lt1"/>
            </a:solidFill>
            <a:prstDash val="solid"/>
            <a:round/>
            <a:headEnd type="none" w="med" len="med"/>
            <a:tailEnd type="none" w="med" len="med"/>
          </a:ln>
        </p:spPr>
      </p:cxnSp>
      <p:grpSp>
        <p:nvGrpSpPr>
          <p:cNvPr id="215" name="Google Shape;215;p39"/>
          <p:cNvGrpSpPr/>
          <p:nvPr/>
        </p:nvGrpSpPr>
        <p:grpSpPr>
          <a:xfrm>
            <a:off x="-115875" y="293975"/>
            <a:ext cx="608100" cy="615300"/>
            <a:chOff x="-115875" y="370175"/>
            <a:chExt cx="608100" cy="615300"/>
          </a:xfrm>
        </p:grpSpPr>
        <p:sp>
          <p:nvSpPr>
            <p:cNvPr id="216" name="Google Shape;216;p39"/>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 name="Google Shape;217;p39"/>
            <p:cNvPicPr preferRelativeResize="0"/>
            <p:nvPr/>
          </p:nvPicPr>
          <p:blipFill>
            <a:blip r:embed="rId4">
              <a:alphaModFix/>
            </a:blip>
            <a:stretch>
              <a:fillRect/>
            </a:stretch>
          </p:blipFill>
          <p:spPr>
            <a:xfrm>
              <a:off x="-58625" y="408200"/>
              <a:ext cx="539250" cy="539250"/>
            </a:xfrm>
            <a:prstGeom prst="rect">
              <a:avLst/>
            </a:prstGeom>
            <a:noFill/>
            <a:ln>
              <a:noFill/>
            </a:ln>
          </p:spPr>
        </p:pic>
      </p:grpSp>
    </p:spTree>
    <p:extLst>
      <p:ext uri="{BB962C8B-B14F-4D97-AF65-F5344CB8AC3E}">
        <p14:creationId xmlns:p14="http://schemas.microsoft.com/office/powerpoint/2010/main" val="352865058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animEffect transition="in" filter="fade">
                                      <p:cBhvr>
                                        <p:cTn id="7" dur="1000"/>
                                        <p:tgtEl>
                                          <p:spTgt spid="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xEl>
                                              <p:pRg st="1" end="1"/>
                                            </p:txEl>
                                          </p:spTgt>
                                        </p:tgtEl>
                                        <p:attrNameLst>
                                          <p:attrName>style.visibility</p:attrName>
                                        </p:attrNameLst>
                                      </p:cBhvr>
                                      <p:to>
                                        <p:strVal val="visible"/>
                                      </p:to>
                                    </p:set>
                                    <p:animEffect transition="in" filter="fade">
                                      <p:cBhvr>
                                        <p:cTn id="12" dur="1000"/>
                                        <p:tgtEl>
                                          <p:spTgt spid="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1">
                                            <p:txEl>
                                              <p:pRg st="2" end="2"/>
                                            </p:txEl>
                                          </p:spTgt>
                                        </p:tgtEl>
                                        <p:attrNameLst>
                                          <p:attrName>style.visibility</p:attrName>
                                        </p:attrNameLst>
                                      </p:cBhvr>
                                      <p:to>
                                        <p:strVal val="visible"/>
                                      </p:to>
                                    </p:set>
                                    <p:animEffect transition="in" filter="fade">
                                      <p:cBhvr>
                                        <p:cTn id="17" dur="1000"/>
                                        <p:tgtEl>
                                          <p:spTgt spid="2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210"/>
        <p:cNvGrpSpPr/>
        <p:nvPr/>
      </p:nvGrpSpPr>
      <p:grpSpPr>
        <a:xfrm>
          <a:off x="0" y="0"/>
          <a:ext cx="0" cy="0"/>
          <a:chOff x="0" y="0"/>
          <a:chExt cx="0" cy="0"/>
        </a:xfrm>
      </p:grpSpPr>
      <p:sp>
        <p:nvSpPr>
          <p:cNvPr id="211" name="Google Shape;211;p39"/>
          <p:cNvSpPr txBox="1">
            <a:spLocks noGrp="1"/>
          </p:cNvSpPr>
          <p:nvPr>
            <p:ph type="body" idx="1"/>
          </p:nvPr>
        </p:nvSpPr>
        <p:spPr>
          <a:xfrm>
            <a:off x="246175" y="1063375"/>
            <a:ext cx="8676000" cy="3862500"/>
          </a:xfrm>
          <a:prstGeom prst="rect">
            <a:avLst/>
          </a:prstGeom>
        </p:spPr>
        <p:txBody>
          <a:bodyPr spcFirstLastPara="1" wrap="square" lIns="91425" tIns="91425" rIns="91425" bIns="91425" anchor="t" anchorCtr="0">
            <a:noAutofit/>
          </a:bodyPr>
          <a:lstStyle/>
          <a:p>
            <a:pPr lvl="0" indent="-406400">
              <a:buClr>
                <a:srgbClr val="000000"/>
              </a:buClr>
              <a:buSzPts val="2800"/>
              <a:buFont typeface="Oswald Light"/>
              <a:buChar char="➔"/>
            </a:pPr>
            <a:r>
              <a:rPr lang="it-IT" sz="2200" dirty="0">
                <a:solidFill>
                  <a:srgbClr val="000000"/>
                </a:solidFill>
                <a:latin typeface="Oswald Light"/>
                <a:ea typeface="Oswald Light"/>
                <a:cs typeface="Oswald Light"/>
                <a:sym typeface="Oswald Light"/>
              </a:rPr>
              <a:t>Il Controller è quella parte dell’applicazione che gestisce l’interazione dell’utente. Il controller interpreta gli input del mouse e della tastiera da parte dell’utente, informando modello e la vista di cambiare a seconda dei casi.,</a:t>
            </a:r>
          </a:p>
          <a:p>
            <a:pPr lvl="0" indent="-406400">
              <a:buClr>
                <a:srgbClr val="000000"/>
              </a:buClr>
              <a:buSzPts val="2800"/>
              <a:buFont typeface="Oswald Light"/>
              <a:buChar char="➔"/>
            </a:pPr>
            <a:r>
              <a:rPr lang="it-IT" sz="2200" dirty="0">
                <a:solidFill>
                  <a:srgbClr val="000000"/>
                </a:solidFill>
                <a:latin typeface="Oswald Light"/>
                <a:ea typeface="Oswald Light"/>
                <a:cs typeface="Oswald Light"/>
                <a:sym typeface="Oswald Light"/>
              </a:rPr>
              <a:t>Un Controller invia i comandi al modello per aggiornarne lo stato(ad esempio, salvando un documento specifico). Il controller invia anche comandi alla vista associata per modificare la presentazione della vista (ad esempio scorrendo un particolare documento).</a:t>
            </a:r>
            <a:endParaRPr sz="2200" dirty="0">
              <a:solidFill>
                <a:srgbClr val="000000"/>
              </a:solidFill>
              <a:latin typeface="Oswald Light"/>
              <a:ea typeface="Oswald Light"/>
              <a:cs typeface="Oswald Light"/>
              <a:sym typeface="Oswald Light"/>
            </a:endParaRPr>
          </a:p>
        </p:txBody>
      </p:sp>
      <p:pic>
        <p:nvPicPr>
          <p:cNvPr id="212" name="Google Shape;212;p39"/>
          <p:cNvPicPr preferRelativeResize="0"/>
          <p:nvPr/>
        </p:nvPicPr>
        <p:blipFill>
          <a:blip r:embed="rId3">
            <a:alphaModFix/>
          </a:blip>
          <a:stretch>
            <a:fillRect/>
          </a:stretch>
        </p:blipFill>
        <p:spPr>
          <a:xfrm>
            <a:off x="7336903" y="4680963"/>
            <a:ext cx="1657395" cy="337000"/>
          </a:xfrm>
          <a:prstGeom prst="rect">
            <a:avLst/>
          </a:prstGeom>
          <a:noFill/>
          <a:ln>
            <a:noFill/>
          </a:ln>
        </p:spPr>
      </p:pic>
      <p:sp>
        <p:nvSpPr>
          <p:cNvPr id="213" name="Google Shape;213;p39"/>
          <p:cNvSpPr txBox="1">
            <a:spLocks noGrp="1"/>
          </p:cNvSpPr>
          <p:nvPr>
            <p:ph type="title"/>
          </p:nvPr>
        </p:nvSpPr>
        <p:spPr>
          <a:xfrm>
            <a:off x="685800" y="205978"/>
            <a:ext cx="8229600" cy="85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it-IT" sz="4400" dirty="0">
                <a:solidFill>
                  <a:srgbClr val="000000"/>
                </a:solidFill>
                <a:latin typeface="Oswald Light"/>
                <a:ea typeface="Oswald Light"/>
                <a:cs typeface="Oswald Light"/>
                <a:sym typeface="Oswald Light"/>
              </a:rPr>
              <a:t>Controller</a:t>
            </a:r>
            <a:endParaRPr lang="it-IT" sz="4400" b="0" dirty="0">
              <a:solidFill>
                <a:schemeClr val="lt1"/>
              </a:solidFill>
              <a:latin typeface="Big Shoulders Text Black"/>
              <a:ea typeface="Big Shoulders Text Black"/>
              <a:cs typeface="Big Shoulders Text Black"/>
              <a:sym typeface="Big Shoulders Text Black"/>
            </a:endParaRPr>
          </a:p>
        </p:txBody>
      </p:sp>
      <p:cxnSp>
        <p:nvCxnSpPr>
          <p:cNvPr id="214" name="Google Shape;214;p39"/>
          <p:cNvCxnSpPr/>
          <p:nvPr/>
        </p:nvCxnSpPr>
        <p:spPr>
          <a:xfrm>
            <a:off x="774895" y="951125"/>
            <a:ext cx="8054100" cy="4200"/>
          </a:xfrm>
          <a:prstGeom prst="straightConnector1">
            <a:avLst/>
          </a:prstGeom>
          <a:noFill/>
          <a:ln w="19050" cap="flat" cmpd="sng">
            <a:solidFill>
              <a:schemeClr val="lt1"/>
            </a:solidFill>
            <a:prstDash val="solid"/>
            <a:round/>
            <a:headEnd type="none" w="med" len="med"/>
            <a:tailEnd type="none" w="med" len="med"/>
          </a:ln>
        </p:spPr>
      </p:cxnSp>
      <p:grpSp>
        <p:nvGrpSpPr>
          <p:cNvPr id="215" name="Google Shape;215;p39"/>
          <p:cNvGrpSpPr/>
          <p:nvPr/>
        </p:nvGrpSpPr>
        <p:grpSpPr>
          <a:xfrm>
            <a:off x="-115875" y="293975"/>
            <a:ext cx="608100" cy="615300"/>
            <a:chOff x="-115875" y="370175"/>
            <a:chExt cx="608100" cy="615300"/>
          </a:xfrm>
        </p:grpSpPr>
        <p:sp>
          <p:nvSpPr>
            <p:cNvPr id="216" name="Google Shape;216;p39"/>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 name="Google Shape;217;p39"/>
            <p:cNvPicPr preferRelativeResize="0"/>
            <p:nvPr/>
          </p:nvPicPr>
          <p:blipFill>
            <a:blip r:embed="rId4">
              <a:alphaModFix/>
            </a:blip>
            <a:stretch>
              <a:fillRect/>
            </a:stretch>
          </p:blipFill>
          <p:spPr>
            <a:xfrm>
              <a:off x="-58625" y="408200"/>
              <a:ext cx="539250" cy="539250"/>
            </a:xfrm>
            <a:prstGeom prst="rect">
              <a:avLst/>
            </a:prstGeom>
            <a:noFill/>
            <a:ln>
              <a:noFill/>
            </a:ln>
          </p:spPr>
        </p:pic>
      </p:grpSp>
    </p:spTree>
    <p:extLst>
      <p:ext uri="{BB962C8B-B14F-4D97-AF65-F5344CB8AC3E}">
        <p14:creationId xmlns:p14="http://schemas.microsoft.com/office/powerpoint/2010/main" val="140152486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animEffect transition="in" filter="fade">
                                      <p:cBhvr>
                                        <p:cTn id="7" dur="1000"/>
                                        <p:tgtEl>
                                          <p:spTgt spid="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xEl>
                                              <p:pRg st="1" end="1"/>
                                            </p:txEl>
                                          </p:spTgt>
                                        </p:tgtEl>
                                        <p:attrNameLst>
                                          <p:attrName>style.visibility</p:attrName>
                                        </p:attrNameLst>
                                      </p:cBhvr>
                                      <p:to>
                                        <p:strVal val="visible"/>
                                      </p:to>
                                    </p:set>
                                    <p:animEffect transition="in" filter="fade">
                                      <p:cBhvr>
                                        <p:cTn id="12" dur="1000"/>
                                        <p:tgtEl>
                                          <p:spTgt spid="2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210"/>
        <p:cNvGrpSpPr/>
        <p:nvPr/>
      </p:nvGrpSpPr>
      <p:grpSpPr>
        <a:xfrm>
          <a:off x="0" y="0"/>
          <a:ext cx="0" cy="0"/>
          <a:chOff x="0" y="0"/>
          <a:chExt cx="0" cy="0"/>
        </a:xfrm>
      </p:grpSpPr>
      <p:sp>
        <p:nvSpPr>
          <p:cNvPr id="211" name="Google Shape;211;p39"/>
          <p:cNvSpPr txBox="1">
            <a:spLocks noGrp="1"/>
          </p:cNvSpPr>
          <p:nvPr>
            <p:ph type="body" idx="1"/>
          </p:nvPr>
        </p:nvSpPr>
        <p:spPr>
          <a:xfrm>
            <a:off x="246175" y="1063375"/>
            <a:ext cx="8676000" cy="3862500"/>
          </a:xfrm>
          <a:prstGeom prst="rect">
            <a:avLst/>
          </a:prstGeom>
        </p:spPr>
        <p:txBody>
          <a:bodyPr spcFirstLastPara="1" wrap="square" lIns="91425" tIns="91425" rIns="91425" bIns="91425" anchor="t" anchorCtr="0">
            <a:noAutofit/>
          </a:bodyPr>
          <a:lstStyle/>
          <a:p>
            <a:pPr lvl="0" indent="-406400">
              <a:buClr>
                <a:srgbClr val="000000"/>
              </a:buClr>
              <a:buSzPts val="2800"/>
              <a:buFont typeface="Oswald Light"/>
              <a:buChar char="➔"/>
            </a:pPr>
            <a:r>
              <a:rPr lang="it-IT" sz="2200" dirty="0">
                <a:solidFill>
                  <a:srgbClr val="000000"/>
                </a:solidFill>
                <a:latin typeface="Oswald Light"/>
                <a:ea typeface="Oswald Light"/>
                <a:cs typeface="Oswald Light"/>
                <a:sym typeface="Oswald Light"/>
              </a:rPr>
              <a:t>Il componente del modello memorizza i dati e la relativa logica. Rappresenta i dati che vengono trasferiti tra i componenti del controller o qualsiasi altra logica di business correlata. Ad esempio, un oggetto Controller recupererà le informazioni del cliente dal database., Manipola i dati e li rimanda al database o li usa per </a:t>
            </a:r>
            <a:r>
              <a:rPr lang="it-IT" sz="2200" dirty="0" err="1">
                <a:solidFill>
                  <a:srgbClr val="000000"/>
                </a:solidFill>
                <a:latin typeface="Oswald Light"/>
                <a:ea typeface="Oswald Light"/>
                <a:cs typeface="Oswald Light"/>
                <a:sym typeface="Oswald Light"/>
              </a:rPr>
              <a:t>renderizzare</a:t>
            </a:r>
            <a:r>
              <a:rPr lang="it-IT" sz="2200" dirty="0">
                <a:solidFill>
                  <a:srgbClr val="000000"/>
                </a:solidFill>
                <a:latin typeface="Oswald Light"/>
                <a:ea typeface="Oswald Light"/>
                <a:cs typeface="Oswald Light"/>
                <a:sym typeface="Oswald Light"/>
              </a:rPr>
              <a:t> gli stessi dati.</a:t>
            </a:r>
          </a:p>
          <a:p>
            <a:pPr lvl="0" indent="-406400">
              <a:buClr>
                <a:srgbClr val="000000"/>
              </a:buClr>
              <a:buSzPts val="2800"/>
              <a:buFont typeface="Oswald Light"/>
              <a:buChar char="➔"/>
            </a:pPr>
            <a:r>
              <a:rPr lang="it-IT" sz="2200" dirty="0">
                <a:solidFill>
                  <a:srgbClr val="000000"/>
                </a:solidFill>
                <a:latin typeface="Oswald Light"/>
                <a:ea typeface="Oswald Light"/>
                <a:cs typeface="Oswald Light"/>
                <a:sym typeface="Oswald Light"/>
              </a:rPr>
              <a:t>Risponde alla richiesta delle viste e risponde anche alle istruzioni del controller per aggiornarsi. È anche il livello più basso del modello che è responsabile del mantenimento dei dati.</a:t>
            </a:r>
            <a:endParaRPr sz="2200" dirty="0">
              <a:solidFill>
                <a:srgbClr val="000000"/>
              </a:solidFill>
              <a:latin typeface="Oswald Light"/>
              <a:ea typeface="Oswald Light"/>
              <a:cs typeface="Oswald Light"/>
              <a:sym typeface="Oswald Light"/>
            </a:endParaRPr>
          </a:p>
        </p:txBody>
      </p:sp>
      <p:pic>
        <p:nvPicPr>
          <p:cNvPr id="212" name="Google Shape;212;p39"/>
          <p:cNvPicPr preferRelativeResize="0"/>
          <p:nvPr/>
        </p:nvPicPr>
        <p:blipFill>
          <a:blip r:embed="rId3">
            <a:alphaModFix/>
          </a:blip>
          <a:stretch>
            <a:fillRect/>
          </a:stretch>
        </p:blipFill>
        <p:spPr>
          <a:xfrm>
            <a:off x="7336903" y="4680963"/>
            <a:ext cx="1657395" cy="337000"/>
          </a:xfrm>
          <a:prstGeom prst="rect">
            <a:avLst/>
          </a:prstGeom>
          <a:noFill/>
          <a:ln>
            <a:noFill/>
          </a:ln>
        </p:spPr>
      </p:pic>
      <p:sp>
        <p:nvSpPr>
          <p:cNvPr id="213" name="Google Shape;213;p39"/>
          <p:cNvSpPr txBox="1">
            <a:spLocks noGrp="1"/>
          </p:cNvSpPr>
          <p:nvPr>
            <p:ph type="title"/>
          </p:nvPr>
        </p:nvSpPr>
        <p:spPr>
          <a:xfrm>
            <a:off x="685800" y="205978"/>
            <a:ext cx="8229600" cy="85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it-IT" sz="4400" dirty="0">
                <a:solidFill>
                  <a:srgbClr val="000000"/>
                </a:solidFill>
                <a:latin typeface="Oswald Light"/>
                <a:ea typeface="Oswald Light"/>
                <a:cs typeface="Oswald Light"/>
                <a:sym typeface="Oswald Light"/>
              </a:rPr>
              <a:t>Model</a:t>
            </a:r>
            <a:endParaRPr lang="it-IT" sz="4400" b="0" dirty="0">
              <a:solidFill>
                <a:schemeClr val="lt1"/>
              </a:solidFill>
              <a:latin typeface="Big Shoulders Text Black"/>
              <a:ea typeface="Big Shoulders Text Black"/>
              <a:cs typeface="Big Shoulders Text Black"/>
              <a:sym typeface="Big Shoulders Text Black"/>
            </a:endParaRPr>
          </a:p>
        </p:txBody>
      </p:sp>
      <p:cxnSp>
        <p:nvCxnSpPr>
          <p:cNvPr id="214" name="Google Shape;214;p39"/>
          <p:cNvCxnSpPr/>
          <p:nvPr/>
        </p:nvCxnSpPr>
        <p:spPr>
          <a:xfrm>
            <a:off x="774895" y="951125"/>
            <a:ext cx="8054100" cy="4200"/>
          </a:xfrm>
          <a:prstGeom prst="straightConnector1">
            <a:avLst/>
          </a:prstGeom>
          <a:noFill/>
          <a:ln w="19050" cap="flat" cmpd="sng">
            <a:solidFill>
              <a:schemeClr val="lt1"/>
            </a:solidFill>
            <a:prstDash val="solid"/>
            <a:round/>
            <a:headEnd type="none" w="med" len="med"/>
            <a:tailEnd type="none" w="med" len="med"/>
          </a:ln>
        </p:spPr>
      </p:cxnSp>
      <p:grpSp>
        <p:nvGrpSpPr>
          <p:cNvPr id="215" name="Google Shape;215;p39"/>
          <p:cNvGrpSpPr/>
          <p:nvPr/>
        </p:nvGrpSpPr>
        <p:grpSpPr>
          <a:xfrm>
            <a:off x="-115875" y="293975"/>
            <a:ext cx="608100" cy="615300"/>
            <a:chOff x="-115875" y="370175"/>
            <a:chExt cx="608100" cy="615300"/>
          </a:xfrm>
        </p:grpSpPr>
        <p:sp>
          <p:nvSpPr>
            <p:cNvPr id="216" name="Google Shape;216;p39"/>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 name="Google Shape;217;p39"/>
            <p:cNvPicPr preferRelativeResize="0"/>
            <p:nvPr/>
          </p:nvPicPr>
          <p:blipFill>
            <a:blip r:embed="rId4">
              <a:alphaModFix/>
            </a:blip>
            <a:stretch>
              <a:fillRect/>
            </a:stretch>
          </p:blipFill>
          <p:spPr>
            <a:xfrm>
              <a:off x="-58625" y="408200"/>
              <a:ext cx="539250" cy="539250"/>
            </a:xfrm>
            <a:prstGeom prst="rect">
              <a:avLst/>
            </a:prstGeom>
            <a:noFill/>
            <a:ln>
              <a:noFill/>
            </a:ln>
          </p:spPr>
        </p:pic>
      </p:grpSp>
    </p:spTree>
    <p:extLst>
      <p:ext uri="{BB962C8B-B14F-4D97-AF65-F5344CB8AC3E}">
        <p14:creationId xmlns:p14="http://schemas.microsoft.com/office/powerpoint/2010/main" val="224163638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animEffect transition="in" filter="fade">
                                      <p:cBhvr>
                                        <p:cTn id="7" dur="1000"/>
                                        <p:tgtEl>
                                          <p:spTgt spid="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xEl>
                                              <p:pRg st="1" end="1"/>
                                            </p:txEl>
                                          </p:spTgt>
                                        </p:tgtEl>
                                        <p:attrNameLst>
                                          <p:attrName>style.visibility</p:attrName>
                                        </p:attrNameLst>
                                      </p:cBhvr>
                                      <p:to>
                                        <p:strVal val="visible"/>
                                      </p:to>
                                    </p:set>
                                    <p:animEffect transition="in" filter="fade">
                                      <p:cBhvr>
                                        <p:cTn id="12" dur="1000"/>
                                        <p:tgtEl>
                                          <p:spTgt spid="2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221"/>
        <p:cNvGrpSpPr/>
        <p:nvPr/>
      </p:nvGrpSpPr>
      <p:grpSpPr>
        <a:xfrm>
          <a:off x="0" y="0"/>
          <a:ext cx="0" cy="0"/>
          <a:chOff x="0" y="0"/>
          <a:chExt cx="0" cy="0"/>
        </a:xfrm>
      </p:grpSpPr>
      <p:sp>
        <p:nvSpPr>
          <p:cNvPr id="222" name="Google Shape;222;p40"/>
          <p:cNvSpPr txBox="1">
            <a:spLocks noGrp="1"/>
          </p:cNvSpPr>
          <p:nvPr>
            <p:ph type="ctrTitle"/>
          </p:nvPr>
        </p:nvSpPr>
        <p:spPr>
          <a:xfrm>
            <a:off x="6916600" y="52975"/>
            <a:ext cx="2259300" cy="4965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lnSpc>
                <a:spcPct val="50000"/>
              </a:lnSpc>
              <a:spcBef>
                <a:spcPts val="0"/>
              </a:spcBef>
              <a:spcAft>
                <a:spcPts val="0"/>
              </a:spcAft>
              <a:buNone/>
            </a:pPr>
            <a:r>
              <a:rPr lang="it" sz="34000" b="0">
                <a:solidFill>
                  <a:srgbClr val="D9EAD3"/>
                </a:solidFill>
                <a:latin typeface="Oswald"/>
                <a:ea typeface="Oswald"/>
                <a:cs typeface="Oswald"/>
                <a:sym typeface="Oswald"/>
              </a:rPr>
              <a:t>2</a:t>
            </a:r>
            <a:endParaRPr sz="34000" b="0">
              <a:solidFill>
                <a:srgbClr val="D9EAD3"/>
              </a:solidFill>
              <a:latin typeface="Oswald"/>
              <a:ea typeface="Oswald"/>
              <a:cs typeface="Oswald"/>
              <a:sym typeface="Oswald"/>
            </a:endParaRPr>
          </a:p>
        </p:txBody>
      </p:sp>
      <p:sp>
        <p:nvSpPr>
          <p:cNvPr id="223" name="Google Shape;223;p40"/>
          <p:cNvSpPr txBox="1"/>
          <p:nvPr/>
        </p:nvSpPr>
        <p:spPr>
          <a:xfrm>
            <a:off x="246175" y="1652950"/>
            <a:ext cx="6919500" cy="1262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7000" dirty="0">
                <a:solidFill>
                  <a:schemeClr val="lt1"/>
                </a:solidFill>
                <a:latin typeface="Montserrat Thin"/>
                <a:ea typeface="Montserrat Thin"/>
                <a:cs typeface="Montserrat Thin"/>
                <a:sym typeface="Montserrat Thin"/>
              </a:rPr>
              <a:t>Possibile usi</a:t>
            </a:r>
            <a:endParaRPr sz="7000" dirty="0">
              <a:solidFill>
                <a:schemeClr val="lt1"/>
              </a:solidFill>
              <a:latin typeface="Montserrat Thin"/>
              <a:ea typeface="Montserrat Thin"/>
              <a:cs typeface="Montserrat Thin"/>
              <a:sym typeface="Montserrat Thin"/>
            </a:endParaRPr>
          </a:p>
        </p:txBody>
      </p:sp>
      <p:sp>
        <p:nvSpPr>
          <p:cNvPr id="224" name="Google Shape;224;p40"/>
          <p:cNvSpPr/>
          <p:nvPr/>
        </p:nvSpPr>
        <p:spPr>
          <a:xfrm>
            <a:off x="0" y="4528050"/>
            <a:ext cx="9144000" cy="615300"/>
          </a:xfrm>
          <a:prstGeom prst="rect">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5" name="Google Shape;225;p40"/>
          <p:cNvPicPr preferRelativeResize="0"/>
          <p:nvPr/>
        </p:nvPicPr>
        <p:blipFill>
          <a:blip r:embed="rId3">
            <a:alphaModFix/>
          </a:blip>
          <a:stretch>
            <a:fillRect/>
          </a:stretch>
        </p:blipFill>
        <p:spPr>
          <a:xfrm>
            <a:off x="7336903" y="4680963"/>
            <a:ext cx="1657395" cy="337000"/>
          </a:xfrm>
          <a:prstGeom prst="rect">
            <a:avLst/>
          </a:prstGeom>
          <a:noFill/>
          <a:ln>
            <a:noFill/>
          </a:ln>
        </p:spPr>
      </p:pic>
      <p:grpSp>
        <p:nvGrpSpPr>
          <p:cNvPr id="226" name="Google Shape;226;p40"/>
          <p:cNvGrpSpPr/>
          <p:nvPr/>
        </p:nvGrpSpPr>
        <p:grpSpPr>
          <a:xfrm>
            <a:off x="-115875" y="293975"/>
            <a:ext cx="608100" cy="615300"/>
            <a:chOff x="-115875" y="370175"/>
            <a:chExt cx="608100" cy="615300"/>
          </a:xfrm>
        </p:grpSpPr>
        <p:sp>
          <p:nvSpPr>
            <p:cNvPr id="227" name="Google Shape;227;p40"/>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8" name="Google Shape;228;p40"/>
            <p:cNvPicPr preferRelativeResize="0"/>
            <p:nvPr/>
          </p:nvPicPr>
          <p:blipFill>
            <a:blip r:embed="rId4">
              <a:alphaModFix/>
            </a:blip>
            <a:stretch>
              <a:fillRect/>
            </a:stretch>
          </p:blipFill>
          <p:spPr>
            <a:xfrm>
              <a:off x="-58625" y="408200"/>
              <a:ext cx="539250" cy="53925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232"/>
        <p:cNvGrpSpPr/>
        <p:nvPr/>
      </p:nvGrpSpPr>
      <p:grpSpPr>
        <a:xfrm>
          <a:off x="0" y="0"/>
          <a:ext cx="0" cy="0"/>
          <a:chOff x="0" y="0"/>
          <a:chExt cx="0" cy="0"/>
        </a:xfrm>
      </p:grpSpPr>
      <p:sp>
        <p:nvSpPr>
          <p:cNvPr id="233" name="Google Shape;233;p41"/>
          <p:cNvSpPr txBox="1">
            <a:spLocks noGrp="1"/>
          </p:cNvSpPr>
          <p:nvPr>
            <p:ph type="body" idx="1"/>
          </p:nvPr>
        </p:nvSpPr>
        <p:spPr>
          <a:xfrm>
            <a:off x="246175" y="1063375"/>
            <a:ext cx="8676000" cy="3862500"/>
          </a:xfrm>
          <a:prstGeom prst="rect">
            <a:avLst/>
          </a:prstGeom>
        </p:spPr>
        <p:txBody>
          <a:bodyPr spcFirstLastPara="1" wrap="square" lIns="91425" tIns="91425" rIns="91425" bIns="91425" anchor="t" anchorCtr="0">
            <a:noAutofit/>
          </a:bodyPr>
          <a:lstStyle/>
          <a:p>
            <a:pPr marL="457200" marR="0" lvl="0" indent="-406400" algn="l" rtl="0">
              <a:lnSpc>
                <a:spcPct val="100000"/>
              </a:lnSpc>
              <a:spcBef>
                <a:spcPts val="600"/>
              </a:spcBef>
              <a:spcAft>
                <a:spcPts val="0"/>
              </a:spcAft>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Possiamo utilizzare più </a:t>
            </a:r>
            <a:r>
              <a:rPr lang="it-IT" sz="2800" dirty="0" err="1">
                <a:solidFill>
                  <a:srgbClr val="000000"/>
                </a:solidFill>
                <a:latin typeface="Oswald Light"/>
                <a:ea typeface="Oswald Light"/>
                <a:cs typeface="Oswald Light"/>
                <a:sym typeface="Oswald Light"/>
              </a:rPr>
              <a:t>engine</a:t>
            </a:r>
            <a:r>
              <a:rPr lang="it-IT" sz="2800" dirty="0">
                <a:solidFill>
                  <a:srgbClr val="000000"/>
                </a:solidFill>
                <a:latin typeface="Oswald Light"/>
                <a:ea typeface="Oswald Light"/>
                <a:cs typeface="Oswald Light"/>
                <a:sym typeface="Oswald Light"/>
              </a:rPr>
              <a:t> per i database (</a:t>
            </a:r>
            <a:r>
              <a:rPr lang="it-IT" sz="2800" dirty="0" err="1">
                <a:solidFill>
                  <a:srgbClr val="000000"/>
                </a:solidFill>
                <a:latin typeface="Oswald Light"/>
                <a:ea typeface="Oswald Light"/>
                <a:cs typeface="Oswald Light"/>
                <a:sym typeface="Oswald Light"/>
              </a:rPr>
              <a:t>FireDAC</a:t>
            </a:r>
            <a:r>
              <a:rPr lang="it-IT" sz="2800" dirty="0">
                <a:solidFill>
                  <a:srgbClr val="000000"/>
                </a:solidFill>
                <a:latin typeface="Oswald Light"/>
                <a:ea typeface="Oswald Light"/>
                <a:cs typeface="Oswald Light"/>
                <a:sym typeface="Oswald Light"/>
              </a:rPr>
              <a:t>, </a:t>
            </a:r>
            <a:r>
              <a:rPr lang="it-IT" sz="2800" dirty="0" err="1">
                <a:solidFill>
                  <a:srgbClr val="000000"/>
                </a:solidFill>
                <a:latin typeface="Oswald Light"/>
                <a:ea typeface="Oswald Light"/>
                <a:cs typeface="Oswald Light"/>
                <a:sym typeface="Oswald Light"/>
              </a:rPr>
              <a:t>UniDAC</a:t>
            </a:r>
            <a:r>
              <a:rPr lang="it-IT" sz="2800" dirty="0">
                <a:solidFill>
                  <a:srgbClr val="000000"/>
                </a:solidFill>
                <a:latin typeface="Oswald Light"/>
                <a:ea typeface="Oswald Light"/>
                <a:cs typeface="Oswald Light"/>
                <a:sym typeface="Oswald Light"/>
              </a:rPr>
              <a:t>, </a:t>
            </a:r>
            <a:r>
              <a:rPr lang="it-IT" sz="2800" dirty="0" err="1">
                <a:solidFill>
                  <a:srgbClr val="000000"/>
                </a:solidFill>
                <a:latin typeface="Oswald Light"/>
                <a:ea typeface="Oswald Light"/>
                <a:cs typeface="Oswald Light"/>
                <a:sym typeface="Oswald Light"/>
              </a:rPr>
              <a:t>dbExpress</a:t>
            </a:r>
            <a:r>
              <a:rPr lang="it-IT" sz="2800" dirty="0">
                <a:solidFill>
                  <a:srgbClr val="000000"/>
                </a:solidFill>
                <a:latin typeface="Oswald Light"/>
                <a:ea typeface="Oswald Light"/>
                <a:cs typeface="Oswald Light"/>
                <a:sym typeface="Oswald Light"/>
              </a:rPr>
              <a:t>, …)</a:t>
            </a:r>
          </a:p>
          <a:p>
            <a:pPr marL="457200" marR="0" lvl="0" indent="-406400" algn="l" rtl="0">
              <a:lnSpc>
                <a:spcPct val="100000"/>
              </a:lnSpc>
              <a:spcBef>
                <a:spcPts val="600"/>
              </a:spcBef>
              <a:spcAft>
                <a:spcPts val="0"/>
              </a:spcAft>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Multiple </a:t>
            </a:r>
            <a:r>
              <a:rPr lang="it-IT" sz="2800" dirty="0" err="1">
                <a:solidFill>
                  <a:srgbClr val="000000"/>
                </a:solidFill>
                <a:latin typeface="Oswald Light"/>
                <a:ea typeface="Oswald Light"/>
                <a:cs typeface="Oswald Light"/>
                <a:sym typeface="Oswald Light"/>
              </a:rPr>
              <a:t>View</a:t>
            </a:r>
            <a:r>
              <a:rPr lang="it-IT" sz="2800" dirty="0">
                <a:solidFill>
                  <a:srgbClr val="000000"/>
                </a:solidFill>
                <a:latin typeface="Oswald Light"/>
                <a:ea typeface="Oswald Light"/>
                <a:cs typeface="Oswald Light"/>
                <a:sym typeface="Oswald Light"/>
              </a:rPr>
              <a:t> (</a:t>
            </a:r>
            <a:r>
              <a:rPr lang="it-IT" sz="2800" dirty="0" err="1">
                <a:solidFill>
                  <a:srgbClr val="000000"/>
                </a:solidFill>
                <a:latin typeface="Oswald Light"/>
                <a:ea typeface="Oswald Light"/>
                <a:cs typeface="Oswald Light"/>
                <a:sym typeface="Oswald Light"/>
              </a:rPr>
              <a:t>VCL</a:t>
            </a:r>
            <a:r>
              <a:rPr lang="it-IT" sz="2800" dirty="0">
                <a:solidFill>
                  <a:srgbClr val="000000"/>
                </a:solidFill>
                <a:latin typeface="Oswald Light"/>
                <a:ea typeface="Oswald Light"/>
                <a:cs typeface="Oswald Light"/>
                <a:sym typeface="Oswald Light"/>
              </a:rPr>
              <a:t>, </a:t>
            </a:r>
            <a:r>
              <a:rPr lang="it-IT" sz="2800" dirty="0" err="1">
                <a:solidFill>
                  <a:srgbClr val="000000"/>
                </a:solidFill>
                <a:latin typeface="Oswald Light"/>
                <a:ea typeface="Oswald Light"/>
                <a:cs typeface="Oswald Light"/>
                <a:sym typeface="Oswald Light"/>
              </a:rPr>
              <a:t>FireMonkey</a:t>
            </a:r>
            <a:r>
              <a:rPr lang="it-IT" sz="2800" dirty="0">
                <a:solidFill>
                  <a:srgbClr val="000000"/>
                </a:solidFill>
                <a:latin typeface="Oswald Light"/>
                <a:ea typeface="Oswald Light"/>
                <a:cs typeface="Oswald Light"/>
                <a:sym typeface="Oswald Light"/>
              </a:rPr>
              <a:t>, </a:t>
            </a:r>
            <a:r>
              <a:rPr lang="it-IT" sz="2800" dirty="0" err="1">
                <a:solidFill>
                  <a:srgbClr val="000000"/>
                </a:solidFill>
                <a:latin typeface="Oswald Light"/>
                <a:ea typeface="Oswald Light"/>
                <a:cs typeface="Oswald Light"/>
                <a:sym typeface="Oswald Light"/>
              </a:rPr>
              <a:t>UniGUI</a:t>
            </a:r>
            <a:r>
              <a:rPr lang="it-IT" sz="2800" dirty="0">
                <a:solidFill>
                  <a:srgbClr val="000000"/>
                </a:solidFill>
                <a:latin typeface="Oswald Light"/>
                <a:ea typeface="Oswald Light"/>
                <a:cs typeface="Oswald Light"/>
                <a:sym typeface="Oswald Light"/>
              </a:rPr>
              <a:t>, Web)</a:t>
            </a:r>
          </a:p>
          <a:p>
            <a:pPr marL="457200" marR="0" lvl="0" indent="-406400" algn="l" rtl="0">
              <a:lnSpc>
                <a:spcPct val="100000"/>
              </a:lnSpc>
              <a:spcBef>
                <a:spcPts val="600"/>
              </a:spcBef>
              <a:spcAft>
                <a:spcPts val="0"/>
              </a:spcAft>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Sfruttare i controlli e Modelli sia della </a:t>
            </a:r>
            <a:r>
              <a:rPr lang="it-IT" sz="2800" dirty="0" err="1">
                <a:solidFill>
                  <a:srgbClr val="000000"/>
                </a:solidFill>
                <a:latin typeface="Oswald Light"/>
                <a:ea typeface="Oswald Light"/>
                <a:cs typeface="Oswald Light"/>
                <a:sym typeface="Oswald Light"/>
              </a:rPr>
              <a:t>VCL</a:t>
            </a:r>
            <a:r>
              <a:rPr lang="it-IT" sz="2800" dirty="0">
                <a:solidFill>
                  <a:srgbClr val="000000"/>
                </a:solidFill>
                <a:latin typeface="Oswald Light"/>
                <a:ea typeface="Oswald Light"/>
                <a:cs typeface="Oswald Light"/>
                <a:sym typeface="Oswald Light"/>
              </a:rPr>
              <a:t> o API</a:t>
            </a:r>
          </a:p>
          <a:p>
            <a:pPr marL="457200" marR="0" lvl="0" indent="-406400" algn="l" rtl="0">
              <a:lnSpc>
                <a:spcPct val="100000"/>
              </a:lnSpc>
              <a:spcBef>
                <a:spcPts val="600"/>
              </a:spcBef>
              <a:spcAft>
                <a:spcPts val="0"/>
              </a:spcAft>
              <a:buClr>
                <a:srgbClr val="000000"/>
              </a:buClr>
              <a:buSzPts val="2800"/>
              <a:buFont typeface="Oswald Light"/>
              <a:buChar char="➔"/>
            </a:pPr>
            <a:endParaRPr lang="it-IT" sz="2800" dirty="0">
              <a:solidFill>
                <a:srgbClr val="000000"/>
              </a:solidFill>
              <a:latin typeface="Oswald Light"/>
              <a:ea typeface="Oswald Light"/>
              <a:cs typeface="Oswald Light"/>
              <a:sym typeface="Oswald Light"/>
            </a:endParaRPr>
          </a:p>
          <a:p>
            <a:pPr marL="457200" marR="0" lvl="0" indent="-406400" algn="l" rtl="0">
              <a:lnSpc>
                <a:spcPct val="100000"/>
              </a:lnSpc>
              <a:spcBef>
                <a:spcPts val="600"/>
              </a:spcBef>
              <a:spcAft>
                <a:spcPts val="0"/>
              </a:spcAft>
              <a:buClr>
                <a:srgbClr val="000000"/>
              </a:buClr>
              <a:buSzPts val="2800"/>
              <a:buFont typeface="Oswald Light"/>
              <a:buChar char="➔"/>
            </a:pPr>
            <a:endParaRPr sz="2800" dirty="0">
              <a:solidFill>
                <a:srgbClr val="000000"/>
              </a:solidFill>
              <a:latin typeface="Oswald Light"/>
              <a:ea typeface="Oswald Light"/>
              <a:cs typeface="Oswald Light"/>
              <a:sym typeface="Oswald Light"/>
            </a:endParaRPr>
          </a:p>
        </p:txBody>
      </p:sp>
      <p:pic>
        <p:nvPicPr>
          <p:cNvPr id="234" name="Google Shape;234;p41"/>
          <p:cNvPicPr preferRelativeResize="0"/>
          <p:nvPr/>
        </p:nvPicPr>
        <p:blipFill>
          <a:blip r:embed="rId3">
            <a:alphaModFix/>
          </a:blip>
          <a:stretch>
            <a:fillRect/>
          </a:stretch>
        </p:blipFill>
        <p:spPr>
          <a:xfrm>
            <a:off x="7336903" y="4680963"/>
            <a:ext cx="1657395" cy="337000"/>
          </a:xfrm>
          <a:prstGeom prst="rect">
            <a:avLst/>
          </a:prstGeom>
          <a:noFill/>
          <a:ln>
            <a:noFill/>
          </a:ln>
        </p:spPr>
      </p:pic>
      <p:grpSp>
        <p:nvGrpSpPr>
          <p:cNvPr id="235" name="Google Shape;235;p41"/>
          <p:cNvGrpSpPr/>
          <p:nvPr/>
        </p:nvGrpSpPr>
        <p:grpSpPr>
          <a:xfrm>
            <a:off x="-115875" y="293975"/>
            <a:ext cx="608100" cy="615300"/>
            <a:chOff x="-115875" y="370175"/>
            <a:chExt cx="608100" cy="615300"/>
          </a:xfrm>
        </p:grpSpPr>
        <p:sp>
          <p:nvSpPr>
            <p:cNvPr id="236" name="Google Shape;236;p41"/>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41"/>
            <p:cNvPicPr preferRelativeResize="0"/>
            <p:nvPr/>
          </p:nvPicPr>
          <p:blipFill>
            <a:blip r:embed="rId4">
              <a:alphaModFix/>
            </a:blip>
            <a:stretch>
              <a:fillRect/>
            </a:stretch>
          </p:blipFill>
          <p:spPr>
            <a:xfrm>
              <a:off x="-58625" y="408200"/>
              <a:ext cx="539250" cy="539250"/>
            </a:xfrm>
            <a:prstGeom prst="rect">
              <a:avLst/>
            </a:prstGeom>
            <a:noFill/>
            <a:ln>
              <a:noFill/>
            </a:ln>
          </p:spPr>
        </p:pic>
      </p:grpSp>
      <p:sp>
        <p:nvSpPr>
          <p:cNvPr id="238" name="Google Shape;238;p41"/>
          <p:cNvSpPr txBox="1">
            <a:spLocks noGrp="1"/>
          </p:cNvSpPr>
          <p:nvPr>
            <p:ph type="title"/>
          </p:nvPr>
        </p:nvSpPr>
        <p:spPr>
          <a:xfrm>
            <a:off x="685800" y="205978"/>
            <a:ext cx="8229600" cy="85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it" sz="4400" b="0" dirty="0">
                <a:solidFill>
                  <a:schemeClr val="lt1"/>
                </a:solidFill>
                <a:latin typeface="Big Shoulders Text Black"/>
                <a:ea typeface="Big Shoulders Text Black"/>
                <a:cs typeface="Big Shoulders Text Black"/>
                <a:sym typeface="Big Shoulders Text Black"/>
              </a:rPr>
              <a:t>Quache possibilità</a:t>
            </a:r>
            <a:endParaRPr sz="4400" b="0" dirty="0">
              <a:solidFill>
                <a:schemeClr val="lt1"/>
              </a:solidFill>
              <a:latin typeface="Big Shoulders Text Black"/>
              <a:ea typeface="Big Shoulders Text Black"/>
              <a:cs typeface="Big Shoulders Text Black"/>
              <a:sym typeface="Big Shoulders Text Black"/>
            </a:endParaRPr>
          </a:p>
        </p:txBody>
      </p:sp>
      <p:cxnSp>
        <p:nvCxnSpPr>
          <p:cNvPr id="239" name="Google Shape;239;p41"/>
          <p:cNvCxnSpPr/>
          <p:nvPr/>
        </p:nvCxnSpPr>
        <p:spPr>
          <a:xfrm>
            <a:off x="774895" y="951125"/>
            <a:ext cx="8054100" cy="42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animEffect transition="in" filter="fade">
                                      <p:cBhvr>
                                        <p:cTn id="7" dur="1000"/>
                                        <p:tgtEl>
                                          <p:spTgt spid="2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3">
                                            <p:txEl>
                                              <p:pRg st="1" end="1"/>
                                            </p:txEl>
                                          </p:spTgt>
                                        </p:tgtEl>
                                        <p:attrNameLst>
                                          <p:attrName>style.visibility</p:attrName>
                                        </p:attrNameLst>
                                      </p:cBhvr>
                                      <p:to>
                                        <p:strVal val="visible"/>
                                      </p:to>
                                    </p:set>
                                    <p:animEffect transition="in" filter="fade">
                                      <p:cBhvr>
                                        <p:cTn id="12" dur="1000"/>
                                        <p:tgtEl>
                                          <p:spTgt spid="2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
                                            <p:txEl>
                                              <p:pRg st="2" end="2"/>
                                            </p:txEl>
                                          </p:spTgt>
                                        </p:tgtEl>
                                        <p:attrNameLst>
                                          <p:attrName>style.visibility</p:attrName>
                                        </p:attrNameLst>
                                      </p:cBhvr>
                                      <p:to>
                                        <p:strVal val="visible"/>
                                      </p:to>
                                    </p:set>
                                    <p:animEffect transition="in" filter="fade">
                                      <p:cBhvr>
                                        <p:cTn id="17" dur="1000"/>
                                        <p:tgtEl>
                                          <p:spTgt spid="2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43"/>
        <p:cNvGrpSpPr/>
        <p:nvPr/>
      </p:nvGrpSpPr>
      <p:grpSpPr>
        <a:xfrm>
          <a:off x="0" y="0"/>
          <a:ext cx="0" cy="0"/>
          <a:chOff x="0" y="0"/>
          <a:chExt cx="0" cy="0"/>
        </a:xfrm>
      </p:grpSpPr>
      <p:sp>
        <p:nvSpPr>
          <p:cNvPr id="244" name="Google Shape;244;p42"/>
          <p:cNvSpPr txBox="1">
            <a:spLocks noGrp="1"/>
          </p:cNvSpPr>
          <p:nvPr>
            <p:ph type="ctrTitle"/>
          </p:nvPr>
        </p:nvSpPr>
        <p:spPr>
          <a:xfrm>
            <a:off x="6916600" y="52975"/>
            <a:ext cx="2259300" cy="4965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lnSpc>
                <a:spcPct val="50000"/>
              </a:lnSpc>
              <a:spcBef>
                <a:spcPts val="0"/>
              </a:spcBef>
              <a:spcAft>
                <a:spcPts val="0"/>
              </a:spcAft>
              <a:buNone/>
            </a:pPr>
            <a:r>
              <a:rPr lang="it" sz="34000">
                <a:solidFill>
                  <a:srgbClr val="EAD1DC"/>
                </a:solidFill>
                <a:latin typeface="Oswald"/>
                <a:ea typeface="Oswald"/>
                <a:cs typeface="Oswald"/>
                <a:sym typeface="Oswald"/>
              </a:rPr>
              <a:t>3</a:t>
            </a:r>
            <a:endParaRPr sz="34000">
              <a:solidFill>
                <a:srgbClr val="EAD1DC"/>
              </a:solidFill>
              <a:latin typeface="Oswald"/>
              <a:ea typeface="Oswald"/>
              <a:cs typeface="Oswald"/>
              <a:sym typeface="Oswald"/>
            </a:endParaRPr>
          </a:p>
        </p:txBody>
      </p:sp>
      <p:sp>
        <p:nvSpPr>
          <p:cNvPr id="245" name="Google Shape;245;p42"/>
          <p:cNvSpPr txBox="1"/>
          <p:nvPr/>
        </p:nvSpPr>
        <p:spPr>
          <a:xfrm>
            <a:off x="246175" y="1652950"/>
            <a:ext cx="6919500" cy="1262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7000" dirty="0">
                <a:solidFill>
                  <a:schemeClr val="lt1"/>
                </a:solidFill>
                <a:latin typeface="Montserrat Thin"/>
                <a:ea typeface="Montserrat Thin"/>
                <a:cs typeface="Montserrat Thin"/>
                <a:sym typeface="Montserrat Thin"/>
              </a:rPr>
              <a:t>Ma anche</a:t>
            </a:r>
            <a:endParaRPr sz="7000" dirty="0">
              <a:solidFill>
                <a:schemeClr val="lt1"/>
              </a:solidFill>
              <a:latin typeface="Montserrat Thin"/>
              <a:ea typeface="Montserrat Thin"/>
              <a:cs typeface="Montserrat Thin"/>
              <a:sym typeface="Montserrat Thin"/>
            </a:endParaRPr>
          </a:p>
        </p:txBody>
      </p:sp>
      <p:sp>
        <p:nvSpPr>
          <p:cNvPr id="246" name="Google Shape;246;p42"/>
          <p:cNvSpPr/>
          <p:nvPr/>
        </p:nvSpPr>
        <p:spPr>
          <a:xfrm>
            <a:off x="0" y="4528050"/>
            <a:ext cx="9144000" cy="615300"/>
          </a:xfrm>
          <a:prstGeom prst="rect">
            <a:avLst/>
          </a:prstGeom>
          <a:solidFill>
            <a:srgbClr val="741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7" name="Google Shape;247;p42"/>
          <p:cNvPicPr preferRelativeResize="0"/>
          <p:nvPr/>
        </p:nvPicPr>
        <p:blipFill>
          <a:blip r:embed="rId3">
            <a:alphaModFix/>
          </a:blip>
          <a:stretch>
            <a:fillRect/>
          </a:stretch>
        </p:blipFill>
        <p:spPr>
          <a:xfrm>
            <a:off x="7336903" y="4680963"/>
            <a:ext cx="1657395" cy="337000"/>
          </a:xfrm>
          <a:prstGeom prst="rect">
            <a:avLst/>
          </a:prstGeom>
          <a:noFill/>
          <a:ln>
            <a:noFill/>
          </a:ln>
        </p:spPr>
      </p:pic>
      <p:grpSp>
        <p:nvGrpSpPr>
          <p:cNvPr id="248" name="Google Shape;248;p42"/>
          <p:cNvGrpSpPr/>
          <p:nvPr/>
        </p:nvGrpSpPr>
        <p:grpSpPr>
          <a:xfrm>
            <a:off x="-115875" y="293975"/>
            <a:ext cx="608100" cy="615300"/>
            <a:chOff x="-115875" y="370175"/>
            <a:chExt cx="608100" cy="615300"/>
          </a:xfrm>
        </p:grpSpPr>
        <p:sp>
          <p:nvSpPr>
            <p:cNvPr id="249" name="Google Shape;249;p42"/>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0" name="Google Shape;250;p42"/>
            <p:cNvPicPr preferRelativeResize="0"/>
            <p:nvPr/>
          </p:nvPicPr>
          <p:blipFill>
            <a:blip r:embed="rId4">
              <a:alphaModFix/>
            </a:blip>
            <a:stretch>
              <a:fillRect/>
            </a:stretch>
          </p:blipFill>
          <p:spPr>
            <a:xfrm>
              <a:off x="-58625" y="408200"/>
              <a:ext cx="539250" cy="53925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54"/>
        <p:cNvGrpSpPr/>
        <p:nvPr/>
      </p:nvGrpSpPr>
      <p:grpSpPr>
        <a:xfrm>
          <a:off x="0" y="0"/>
          <a:ext cx="0" cy="0"/>
          <a:chOff x="0" y="0"/>
          <a:chExt cx="0" cy="0"/>
        </a:xfrm>
      </p:grpSpPr>
      <p:sp>
        <p:nvSpPr>
          <p:cNvPr id="255" name="Google Shape;255;p43"/>
          <p:cNvSpPr txBox="1">
            <a:spLocks noGrp="1"/>
          </p:cNvSpPr>
          <p:nvPr>
            <p:ph type="body" idx="1"/>
          </p:nvPr>
        </p:nvSpPr>
        <p:spPr>
          <a:xfrm>
            <a:off x="246175" y="1063375"/>
            <a:ext cx="8676000" cy="3862500"/>
          </a:xfrm>
          <a:prstGeom prst="rect">
            <a:avLst/>
          </a:prstGeom>
        </p:spPr>
        <p:txBody>
          <a:bodyPr spcFirstLastPara="1" wrap="square" lIns="91425" tIns="91425" rIns="91425" bIns="91425" anchor="t" anchorCtr="0">
            <a:noAutofit/>
          </a:bodyPr>
          <a:lstStyle/>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S - Il principio di singola responsabilità (</a:t>
            </a:r>
            <a:r>
              <a:rPr lang="it-IT" sz="2800" dirty="0" err="1">
                <a:solidFill>
                  <a:srgbClr val="000000"/>
                </a:solidFill>
                <a:latin typeface="Oswald Light"/>
                <a:ea typeface="Oswald Light"/>
                <a:cs typeface="Oswald Light"/>
                <a:sym typeface="Oswald Light"/>
              </a:rPr>
              <a:t>SRP</a:t>
            </a:r>
            <a:r>
              <a:rPr lang="it-IT" sz="2800" dirty="0">
                <a:solidFill>
                  <a:srgbClr val="000000"/>
                </a:solidFill>
                <a:latin typeface="Oswald Light"/>
                <a:ea typeface="Oswald Light"/>
                <a:cs typeface="Oswald Light"/>
                <a:sym typeface="Oswald Light"/>
              </a:rPr>
              <a:t>) </a:t>
            </a:r>
          </a:p>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O - Il principio aperto/chiuso (OCP)</a:t>
            </a:r>
          </a:p>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L - Il principio di sostituzione di </a:t>
            </a:r>
            <a:r>
              <a:rPr lang="it-IT" sz="2800" dirty="0" err="1">
                <a:solidFill>
                  <a:srgbClr val="000000"/>
                </a:solidFill>
                <a:latin typeface="Oswald Light"/>
                <a:ea typeface="Oswald Light"/>
                <a:cs typeface="Oswald Light"/>
                <a:sym typeface="Oswald Light"/>
              </a:rPr>
              <a:t>Liskov</a:t>
            </a:r>
            <a:r>
              <a:rPr lang="it-IT" sz="2800" dirty="0">
                <a:solidFill>
                  <a:srgbClr val="000000"/>
                </a:solidFill>
                <a:latin typeface="Oswald Light"/>
                <a:ea typeface="Oswald Light"/>
                <a:cs typeface="Oswald Light"/>
                <a:sym typeface="Oswald Light"/>
              </a:rPr>
              <a:t> (LSP)</a:t>
            </a:r>
          </a:p>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I - Il principio di segregazione delle interfacce (ISP)</a:t>
            </a:r>
          </a:p>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D - Il principio di inversione delle dipendenze (DIP)</a:t>
            </a:r>
          </a:p>
        </p:txBody>
      </p:sp>
      <p:pic>
        <p:nvPicPr>
          <p:cNvPr id="256" name="Google Shape;256;p43"/>
          <p:cNvPicPr preferRelativeResize="0"/>
          <p:nvPr/>
        </p:nvPicPr>
        <p:blipFill>
          <a:blip r:embed="rId3">
            <a:alphaModFix/>
          </a:blip>
          <a:stretch>
            <a:fillRect/>
          </a:stretch>
        </p:blipFill>
        <p:spPr>
          <a:xfrm>
            <a:off x="7336903" y="4680963"/>
            <a:ext cx="1657395" cy="337000"/>
          </a:xfrm>
          <a:prstGeom prst="rect">
            <a:avLst/>
          </a:prstGeom>
          <a:noFill/>
          <a:ln>
            <a:noFill/>
          </a:ln>
        </p:spPr>
      </p:pic>
      <p:grpSp>
        <p:nvGrpSpPr>
          <p:cNvPr id="257" name="Google Shape;257;p43"/>
          <p:cNvGrpSpPr/>
          <p:nvPr/>
        </p:nvGrpSpPr>
        <p:grpSpPr>
          <a:xfrm>
            <a:off x="-115875" y="293975"/>
            <a:ext cx="608100" cy="615300"/>
            <a:chOff x="-115875" y="370175"/>
            <a:chExt cx="608100" cy="615300"/>
          </a:xfrm>
        </p:grpSpPr>
        <p:sp>
          <p:nvSpPr>
            <p:cNvPr id="258" name="Google Shape;258;p43"/>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9" name="Google Shape;259;p43"/>
            <p:cNvPicPr preferRelativeResize="0"/>
            <p:nvPr/>
          </p:nvPicPr>
          <p:blipFill>
            <a:blip r:embed="rId4">
              <a:alphaModFix/>
            </a:blip>
            <a:stretch>
              <a:fillRect/>
            </a:stretch>
          </p:blipFill>
          <p:spPr>
            <a:xfrm>
              <a:off x="-58625" y="408200"/>
              <a:ext cx="539250" cy="539250"/>
            </a:xfrm>
            <a:prstGeom prst="rect">
              <a:avLst/>
            </a:prstGeom>
            <a:noFill/>
            <a:ln>
              <a:noFill/>
            </a:ln>
          </p:spPr>
        </p:pic>
      </p:grpSp>
      <p:sp>
        <p:nvSpPr>
          <p:cNvPr id="260" name="Google Shape;260;p43"/>
          <p:cNvSpPr txBox="1">
            <a:spLocks noGrp="1"/>
          </p:cNvSpPr>
          <p:nvPr>
            <p:ph type="title"/>
          </p:nvPr>
        </p:nvSpPr>
        <p:spPr>
          <a:xfrm>
            <a:off x="685800" y="205978"/>
            <a:ext cx="8229600" cy="85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it" sz="4400" b="0" dirty="0">
                <a:solidFill>
                  <a:schemeClr val="lt1"/>
                </a:solidFill>
                <a:latin typeface="Big Shoulders Text Black"/>
                <a:ea typeface="Big Shoulders Text Black"/>
                <a:cs typeface="Big Shoulders Text Black"/>
                <a:sym typeface="Big Shoulders Text Black"/>
              </a:rPr>
              <a:t>S.O.L.I.D/Clean Code</a:t>
            </a:r>
            <a:endParaRPr sz="4400" b="0" dirty="0">
              <a:solidFill>
                <a:schemeClr val="lt1"/>
              </a:solidFill>
              <a:latin typeface="Big Shoulders Text Black"/>
              <a:ea typeface="Big Shoulders Text Black"/>
              <a:cs typeface="Big Shoulders Text Black"/>
              <a:sym typeface="Big Shoulders Text Black"/>
            </a:endParaRPr>
          </a:p>
        </p:txBody>
      </p:sp>
      <p:cxnSp>
        <p:nvCxnSpPr>
          <p:cNvPr id="261" name="Google Shape;261;p43"/>
          <p:cNvCxnSpPr/>
          <p:nvPr/>
        </p:nvCxnSpPr>
        <p:spPr>
          <a:xfrm>
            <a:off x="774895" y="951125"/>
            <a:ext cx="8054100" cy="42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animEffect transition="in" filter="fade">
                                      <p:cBhvr>
                                        <p:cTn id="7" dur="1000"/>
                                        <p:tgtEl>
                                          <p:spTgt spid="2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xEl>
                                              <p:pRg st="1" end="1"/>
                                            </p:txEl>
                                          </p:spTgt>
                                        </p:tgtEl>
                                        <p:attrNameLst>
                                          <p:attrName>style.visibility</p:attrName>
                                        </p:attrNameLst>
                                      </p:cBhvr>
                                      <p:to>
                                        <p:strVal val="visible"/>
                                      </p:to>
                                    </p:set>
                                    <p:animEffect transition="in" filter="fade">
                                      <p:cBhvr>
                                        <p:cTn id="12" dur="1000"/>
                                        <p:tgtEl>
                                          <p:spTgt spid="2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5">
                                            <p:txEl>
                                              <p:pRg st="2" end="2"/>
                                            </p:txEl>
                                          </p:spTgt>
                                        </p:tgtEl>
                                        <p:attrNameLst>
                                          <p:attrName>style.visibility</p:attrName>
                                        </p:attrNameLst>
                                      </p:cBhvr>
                                      <p:to>
                                        <p:strVal val="visible"/>
                                      </p:to>
                                    </p:set>
                                    <p:animEffect transition="in" filter="fade">
                                      <p:cBhvr>
                                        <p:cTn id="17" dur="1000"/>
                                        <p:tgtEl>
                                          <p:spTgt spid="2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5">
                                            <p:txEl>
                                              <p:pRg st="3" end="3"/>
                                            </p:txEl>
                                          </p:spTgt>
                                        </p:tgtEl>
                                        <p:attrNameLst>
                                          <p:attrName>style.visibility</p:attrName>
                                        </p:attrNameLst>
                                      </p:cBhvr>
                                      <p:to>
                                        <p:strVal val="visible"/>
                                      </p:to>
                                    </p:set>
                                    <p:animEffect transition="in" filter="fade">
                                      <p:cBhvr>
                                        <p:cTn id="22" dur="1000"/>
                                        <p:tgtEl>
                                          <p:spTgt spid="2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5">
                                            <p:txEl>
                                              <p:pRg st="4" end="4"/>
                                            </p:txEl>
                                          </p:spTgt>
                                        </p:tgtEl>
                                        <p:attrNameLst>
                                          <p:attrName>style.visibility</p:attrName>
                                        </p:attrNameLst>
                                      </p:cBhvr>
                                      <p:to>
                                        <p:strVal val="visible"/>
                                      </p:to>
                                    </p:set>
                                    <p:animEffect transition="in" filter="fade">
                                      <p:cBhvr>
                                        <p:cTn id="27" dur="1000"/>
                                        <p:tgtEl>
                                          <p:spTgt spid="2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254"/>
        <p:cNvGrpSpPr/>
        <p:nvPr/>
      </p:nvGrpSpPr>
      <p:grpSpPr>
        <a:xfrm>
          <a:off x="0" y="0"/>
          <a:ext cx="0" cy="0"/>
          <a:chOff x="0" y="0"/>
          <a:chExt cx="0" cy="0"/>
        </a:xfrm>
      </p:grpSpPr>
      <p:sp>
        <p:nvSpPr>
          <p:cNvPr id="255" name="Google Shape;255;p43"/>
          <p:cNvSpPr txBox="1">
            <a:spLocks noGrp="1"/>
          </p:cNvSpPr>
          <p:nvPr>
            <p:ph type="body" idx="1"/>
          </p:nvPr>
        </p:nvSpPr>
        <p:spPr>
          <a:xfrm>
            <a:off x="246175" y="1063375"/>
            <a:ext cx="8676000" cy="3862500"/>
          </a:xfrm>
          <a:prstGeom prst="rect">
            <a:avLst/>
          </a:prstGeom>
        </p:spPr>
        <p:txBody>
          <a:bodyPr spcFirstLastPara="1" wrap="square" lIns="91425" tIns="91425" rIns="91425" bIns="91425" anchor="t" anchorCtr="0">
            <a:noAutofit/>
          </a:bodyPr>
          <a:lstStyle/>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Interface</a:t>
            </a:r>
          </a:p>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Fluente</a:t>
            </a:r>
          </a:p>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Pattern </a:t>
            </a:r>
            <a:r>
              <a:rPr lang="it-IT" sz="2800" dirty="0" err="1">
                <a:solidFill>
                  <a:srgbClr val="000000"/>
                </a:solidFill>
                <a:latin typeface="Oswald Light"/>
                <a:ea typeface="Oswald Light"/>
                <a:cs typeface="Oswald Light"/>
                <a:sym typeface="Oswald Light"/>
              </a:rPr>
              <a:t>Factory</a:t>
            </a:r>
            <a:endParaRPr lang="it-IT" sz="2800" dirty="0">
              <a:solidFill>
                <a:srgbClr val="000000"/>
              </a:solidFill>
              <a:latin typeface="Oswald Light"/>
              <a:ea typeface="Oswald Light"/>
              <a:cs typeface="Oswald Light"/>
              <a:sym typeface="Oswald Light"/>
            </a:endParaRPr>
          </a:p>
          <a:p>
            <a:pPr lvl="0" indent="-406400">
              <a:buClr>
                <a:srgbClr val="000000"/>
              </a:buClr>
              <a:buSzPts val="2800"/>
              <a:buFont typeface="Oswald Light"/>
              <a:buChar char="➔"/>
            </a:pPr>
            <a:r>
              <a:rPr lang="it-IT" sz="2800" dirty="0" err="1">
                <a:solidFill>
                  <a:srgbClr val="000000"/>
                </a:solidFill>
                <a:latin typeface="Oswald Light"/>
                <a:ea typeface="Oswald Light"/>
                <a:cs typeface="Oswald Light"/>
                <a:sym typeface="Oswald Light"/>
              </a:rPr>
              <a:t>Overload</a:t>
            </a:r>
            <a:r>
              <a:rPr lang="it-IT" sz="2800" dirty="0">
                <a:solidFill>
                  <a:srgbClr val="000000"/>
                </a:solidFill>
                <a:latin typeface="Oswald Light"/>
                <a:ea typeface="Oswald Light"/>
                <a:cs typeface="Oswald Light"/>
                <a:sym typeface="Oswald Light"/>
              </a:rPr>
              <a:t> </a:t>
            </a:r>
          </a:p>
          <a:p>
            <a:pPr lvl="0" indent="-406400">
              <a:buClr>
                <a:srgbClr val="000000"/>
              </a:buClr>
              <a:buSzPts val="2800"/>
              <a:buFont typeface="Oswald Light"/>
              <a:buChar char="➔"/>
            </a:pPr>
            <a:r>
              <a:rPr lang="it-IT" sz="2800">
                <a:solidFill>
                  <a:srgbClr val="000000"/>
                </a:solidFill>
                <a:latin typeface="Oswald Light"/>
                <a:ea typeface="Oswald Light"/>
                <a:cs typeface="Oswald Light"/>
                <a:sym typeface="Oswald Light"/>
              </a:rPr>
              <a:t>Injection</a:t>
            </a:r>
            <a:endParaRPr lang="it-IT" sz="2800" dirty="0">
              <a:solidFill>
                <a:srgbClr val="000000"/>
              </a:solidFill>
              <a:latin typeface="Oswald Light"/>
              <a:ea typeface="Oswald Light"/>
              <a:cs typeface="Oswald Light"/>
              <a:sym typeface="Oswald Light"/>
            </a:endParaRPr>
          </a:p>
        </p:txBody>
      </p:sp>
      <p:pic>
        <p:nvPicPr>
          <p:cNvPr id="256" name="Google Shape;256;p43"/>
          <p:cNvPicPr preferRelativeResize="0"/>
          <p:nvPr/>
        </p:nvPicPr>
        <p:blipFill>
          <a:blip r:embed="rId3">
            <a:alphaModFix/>
          </a:blip>
          <a:stretch>
            <a:fillRect/>
          </a:stretch>
        </p:blipFill>
        <p:spPr>
          <a:xfrm>
            <a:off x="7336903" y="4680963"/>
            <a:ext cx="1657395" cy="337000"/>
          </a:xfrm>
          <a:prstGeom prst="rect">
            <a:avLst/>
          </a:prstGeom>
          <a:noFill/>
          <a:ln>
            <a:noFill/>
          </a:ln>
        </p:spPr>
      </p:pic>
      <p:grpSp>
        <p:nvGrpSpPr>
          <p:cNvPr id="257" name="Google Shape;257;p43"/>
          <p:cNvGrpSpPr/>
          <p:nvPr/>
        </p:nvGrpSpPr>
        <p:grpSpPr>
          <a:xfrm>
            <a:off x="-115875" y="293975"/>
            <a:ext cx="608100" cy="615300"/>
            <a:chOff x="-115875" y="370175"/>
            <a:chExt cx="608100" cy="615300"/>
          </a:xfrm>
        </p:grpSpPr>
        <p:sp>
          <p:nvSpPr>
            <p:cNvPr id="258" name="Google Shape;258;p43"/>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9" name="Google Shape;259;p43"/>
            <p:cNvPicPr preferRelativeResize="0"/>
            <p:nvPr/>
          </p:nvPicPr>
          <p:blipFill>
            <a:blip r:embed="rId4">
              <a:alphaModFix/>
            </a:blip>
            <a:stretch>
              <a:fillRect/>
            </a:stretch>
          </p:blipFill>
          <p:spPr>
            <a:xfrm>
              <a:off x="-58625" y="408200"/>
              <a:ext cx="539250" cy="539250"/>
            </a:xfrm>
            <a:prstGeom prst="rect">
              <a:avLst/>
            </a:prstGeom>
            <a:noFill/>
            <a:ln>
              <a:noFill/>
            </a:ln>
          </p:spPr>
        </p:pic>
      </p:grpSp>
      <p:sp>
        <p:nvSpPr>
          <p:cNvPr id="260" name="Google Shape;260;p43"/>
          <p:cNvSpPr txBox="1">
            <a:spLocks noGrp="1"/>
          </p:cNvSpPr>
          <p:nvPr>
            <p:ph type="title"/>
          </p:nvPr>
        </p:nvSpPr>
        <p:spPr>
          <a:xfrm>
            <a:off x="685800" y="205978"/>
            <a:ext cx="8229600" cy="85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4400" b="0" dirty="0">
                <a:solidFill>
                  <a:schemeClr val="lt1"/>
                </a:solidFill>
                <a:latin typeface="Big Shoulders Text Black"/>
                <a:ea typeface="Big Shoulders Text Black"/>
                <a:cs typeface="Big Shoulders Text Black"/>
                <a:sym typeface="Big Shoulders Text Black"/>
              </a:rPr>
              <a:t>Pattern e </a:t>
            </a:r>
            <a:r>
              <a:rPr lang="en-US" sz="4400" b="0" dirty="0" err="1">
                <a:solidFill>
                  <a:schemeClr val="lt1"/>
                </a:solidFill>
                <a:latin typeface="Big Shoulders Text Black"/>
                <a:ea typeface="Big Shoulders Text Black"/>
                <a:cs typeface="Big Shoulders Text Black"/>
                <a:sym typeface="Big Shoulders Text Black"/>
              </a:rPr>
              <a:t>altri</a:t>
            </a:r>
            <a:endParaRPr lang="en-US" sz="4400" b="0" dirty="0">
              <a:solidFill>
                <a:schemeClr val="lt1"/>
              </a:solidFill>
              <a:latin typeface="Big Shoulders Text Black"/>
              <a:ea typeface="Big Shoulders Text Black"/>
              <a:cs typeface="Big Shoulders Text Black"/>
              <a:sym typeface="Big Shoulders Text Black"/>
            </a:endParaRPr>
          </a:p>
        </p:txBody>
      </p:sp>
      <p:cxnSp>
        <p:nvCxnSpPr>
          <p:cNvPr id="261" name="Google Shape;261;p43"/>
          <p:cNvCxnSpPr/>
          <p:nvPr/>
        </p:nvCxnSpPr>
        <p:spPr>
          <a:xfrm>
            <a:off x="774895" y="951125"/>
            <a:ext cx="8054100" cy="42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66543285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animEffect transition="in" filter="fade">
                                      <p:cBhvr>
                                        <p:cTn id="7" dur="1000"/>
                                        <p:tgtEl>
                                          <p:spTgt spid="2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xEl>
                                              <p:pRg st="1" end="1"/>
                                            </p:txEl>
                                          </p:spTgt>
                                        </p:tgtEl>
                                        <p:attrNameLst>
                                          <p:attrName>style.visibility</p:attrName>
                                        </p:attrNameLst>
                                      </p:cBhvr>
                                      <p:to>
                                        <p:strVal val="visible"/>
                                      </p:to>
                                    </p:set>
                                    <p:animEffect transition="in" filter="fade">
                                      <p:cBhvr>
                                        <p:cTn id="12" dur="1000"/>
                                        <p:tgtEl>
                                          <p:spTgt spid="2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5">
                                            <p:txEl>
                                              <p:pRg st="2" end="2"/>
                                            </p:txEl>
                                          </p:spTgt>
                                        </p:tgtEl>
                                        <p:attrNameLst>
                                          <p:attrName>style.visibility</p:attrName>
                                        </p:attrNameLst>
                                      </p:cBhvr>
                                      <p:to>
                                        <p:strVal val="visible"/>
                                      </p:to>
                                    </p:set>
                                    <p:animEffect transition="in" filter="fade">
                                      <p:cBhvr>
                                        <p:cTn id="17" dur="1000"/>
                                        <p:tgtEl>
                                          <p:spTgt spid="2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5">
                                            <p:txEl>
                                              <p:pRg st="3" end="3"/>
                                            </p:txEl>
                                          </p:spTgt>
                                        </p:tgtEl>
                                        <p:attrNameLst>
                                          <p:attrName>style.visibility</p:attrName>
                                        </p:attrNameLst>
                                      </p:cBhvr>
                                      <p:to>
                                        <p:strVal val="visible"/>
                                      </p:to>
                                    </p:set>
                                    <p:animEffect transition="in" filter="fade">
                                      <p:cBhvr>
                                        <p:cTn id="22" dur="1000"/>
                                        <p:tgtEl>
                                          <p:spTgt spid="2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5">
                                            <p:txEl>
                                              <p:pRg st="4" end="4"/>
                                            </p:txEl>
                                          </p:spTgt>
                                        </p:tgtEl>
                                        <p:attrNameLst>
                                          <p:attrName>style.visibility</p:attrName>
                                        </p:attrNameLst>
                                      </p:cBhvr>
                                      <p:to>
                                        <p:strVal val="visible"/>
                                      </p:to>
                                    </p:set>
                                    <p:animEffect transition="in" filter="fade">
                                      <p:cBhvr>
                                        <p:cTn id="27" dur="1000"/>
                                        <p:tgtEl>
                                          <p:spTgt spid="2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E7CC3"/>
        </a:solidFill>
        <a:effectLst/>
      </p:bgPr>
    </p:bg>
    <p:spTree>
      <p:nvGrpSpPr>
        <p:cNvPr id="1" name="Shape 265"/>
        <p:cNvGrpSpPr/>
        <p:nvPr/>
      </p:nvGrpSpPr>
      <p:grpSpPr>
        <a:xfrm>
          <a:off x="0" y="0"/>
          <a:ext cx="0" cy="0"/>
          <a:chOff x="0" y="0"/>
          <a:chExt cx="0" cy="0"/>
        </a:xfrm>
      </p:grpSpPr>
      <p:sp>
        <p:nvSpPr>
          <p:cNvPr id="266" name="Google Shape;266;p44"/>
          <p:cNvSpPr txBox="1">
            <a:spLocks noGrp="1"/>
          </p:cNvSpPr>
          <p:nvPr>
            <p:ph type="ctrTitle"/>
          </p:nvPr>
        </p:nvSpPr>
        <p:spPr>
          <a:xfrm>
            <a:off x="6916600" y="52975"/>
            <a:ext cx="2259300" cy="4965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lnSpc>
                <a:spcPct val="50000"/>
              </a:lnSpc>
              <a:spcBef>
                <a:spcPts val="0"/>
              </a:spcBef>
              <a:spcAft>
                <a:spcPts val="0"/>
              </a:spcAft>
              <a:buNone/>
            </a:pPr>
            <a:r>
              <a:rPr lang="it" sz="34000">
                <a:solidFill>
                  <a:srgbClr val="B4A7D6"/>
                </a:solidFill>
                <a:latin typeface="Oswald"/>
                <a:ea typeface="Oswald"/>
                <a:cs typeface="Oswald"/>
                <a:sym typeface="Oswald"/>
              </a:rPr>
              <a:t>4</a:t>
            </a:r>
            <a:endParaRPr sz="34000">
              <a:solidFill>
                <a:srgbClr val="B4A7D6"/>
              </a:solidFill>
              <a:latin typeface="Oswald"/>
              <a:ea typeface="Oswald"/>
              <a:cs typeface="Oswald"/>
              <a:sym typeface="Oswald"/>
            </a:endParaRPr>
          </a:p>
        </p:txBody>
      </p:sp>
      <p:sp>
        <p:nvSpPr>
          <p:cNvPr id="267" name="Google Shape;267;p44"/>
          <p:cNvSpPr txBox="1"/>
          <p:nvPr/>
        </p:nvSpPr>
        <p:spPr>
          <a:xfrm>
            <a:off x="246175" y="1652950"/>
            <a:ext cx="6919500" cy="1262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7000" dirty="0">
                <a:solidFill>
                  <a:schemeClr val="lt1"/>
                </a:solidFill>
                <a:latin typeface="Montserrat Thin"/>
                <a:ea typeface="Montserrat Thin"/>
                <a:cs typeface="Montserrat Thin"/>
                <a:sym typeface="Montserrat Thin"/>
              </a:rPr>
              <a:t>Delphi</a:t>
            </a:r>
            <a:endParaRPr sz="7000" dirty="0">
              <a:solidFill>
                <a:schemeClr val="lt1"/>
              </a:solidFill>
              <a:latin typeface="Montserrat Thin"/>
              <a:ea typeface="Montserrat Thin"/>
              <a:cs typeface="Montserrat Thin"/>
              <a:sym typeface="Montserrat Thin"/>
            </a:endParaRPr>
          </a:p>
        </p:txBody>
      </p:sp>
      <p:sp>
        <p:nvSpPr>
          <p:cNvPr id="268" name="Google Shape;268;p44"/>
          <p:cNvSpPr/>
          <p:nvPr/>
        </p:nvSpPr>
        <p:spPr>
          <a:xfrm>
            <a:off x="0" y="4528050"/>
            <a:ext cx="9144000" cy="615300"/>
          </a:xfrm>
          <a:prstGeom prst="rect">
            <a:avLst/>
          </a:pr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44"/>
          <p:cNvPicPr preferRelativeResize="0"/>
          <p:nvPr/>
        </p:nvPicPr>
        <p:blipFill>
          <a:blip r:embed="rId3">
            <a:alphaModFix/>
          </a:blip>
          <a:stretch>
            <a:fillRect/>
          </a:stretch>
        </p:blipFill>
        <p:spPr>
          <a:xfrm>
            <a:off x="7336903" y="4680963"/>
            <a:ext cx="1657395" cy="337000"/>
          </a:xfrm>
          <a:prstGeom prst="rect">
            <a:avLst/>
          </a:prstGeom>
          <a:noFill/>
          <a:ln>
            <a:noFill/>
          </a:ln>
        </p:spPr>
      </p:pic>
      <p:grpSp>
        <p:nvGrpSpPr>
          <p:cNvPr id="270" name="Google Shape;270;p44"/>
          <p:cNvGrpSpPr/>
          <p:nvPr/>
        </p:nvGrpSpPr>
        <p:grpSpPr>
          <a:xfrm>
            <a:off x="-115875" y="293975"/>
            <a:ext cx="608100" cy="615300"/>
            <a:chOff x="-115875" y="370175"/>
            <a:chExt cx="608100" cy="615300"/>
          </a:xfrm>
        </p:grpSpPr>
        <p:sp>
          <p:nvSpPr>
            <p:cNvPr id="271" name="Google Shape;271;p44"/>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2" name="Google Shape;272;p44"/>
            <p:cNvPicPr preferRelativeResize="0"/>
            <p:nvPr/>
          </p:nvPicPr>
          <p:blipFill>
            <a:blip r:embed="rId4">
              <a:alphaModFix/>
            </a:blip>
            <a:stretch>
              <a:fillRect/>
            </a:stretch>
          </p:blipFill>
          <p:spPr>
            <a:xfrm>
              <a:off x="-58625" y="408200"/>
              <a:ext cx="539250" cy="53925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3"/>
          <p:cNvSpPr txBox="1"/>
          <p:nvPr/>
        </p:nvSpPr>
        <p:spPr>
          <a:xfrm>
            <a:off x="124075" y="1482275"/>
            <a:ext cx="4342500" cy="6441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it" sz="3600" b="1" dirty="0">
                <a:latin typeface="Roboto Slab"/>
                <a:ea typeface="Roboto Slab"/>
                <a:cs typeface="Roboto Slab"/>
                <a:sym typeface="Roboto Slab"/>
              </a:rPr>
              <a:t>Cleber M Grings</a:t>
            </a:r>
            <a:endParaRPr sz="3600" b="1" dirty="0">
              <a:solidFill>
                <a:srgbClr val="CC0000"/>
              </a:solidFill>
              <a:latin typeface="Roboto Slab"/>
              <a:ea typeface="Roboto Slab"/>
              <a:cs typeface="Roboto Slab"/>
              <a:sym typeface="Roboto Slab"/>
            </a:endParaRPr>
          </a:p>
        </p:txBody>
      </p:sp>
      <p:sp>
        <p:nvSpPr>
          <p:cNvPr id="133" name="Google Shape;133;p33"/>
          <p:cNvSpPr txBox="1"/>
          <p:nvPr/>
        </p:nvSpPr>
        <p:spPr>
          <a:xfrm>
            <a:off x="526228" y="4058530"/>
            <a:ext cx="3084000" cy="3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Comfortaa Medium"/>
                <a:ea typeface="Comfortaa Medium"/>
                <a:cs typeface="Comfortaa Medium"/>
                <a:sym typeface="Comfortaa Medium"/>
              </a:rPr>
              <a:t>linkedin.com/in/grings</a:t>
            </a:r>
            <a:endParaRPr dirty="0">
              <a:latin typeface="Comfortaa Medium"/>
              <a:ea typeface="Comfortaa Medium"/>
              <a:cs typeface="Comfortaa Medium"/>
              <a:sym typeface="Comfortaa Medium"/>
            </a:endParaRPr>
          </a:p>
        </p:txBody>
      </p:sp>
      <p:sp>
        <p:nvSpPr>
          <p:cNvPr id="134" name="Google Shape;134;p33"/>
          <p:cNvSpPr txBox="1"/>
          <p:nvPr/>
        </p:nvSpPr>
        <p:spPr>
          <a:xfrm>
            <a:off x="526228" y="3098925"/>
            <a:ext cx="2594100" cy="3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Comfortaa Medium"/>
                <a:ea typeface="Comfortaa Medium"/>
                <a:cs typeface="Comfortaa Medium"/>
                <a:sym typeface="Comfortaa Medium"/>
              </a:rPr>
              <a:t>grings@grings.it</a:t>
            </a:r>
            <a:endParaRPr dirty="0">
              <a:latin typeface="Comfortaa Medium"/>
              <a:ea typeface="Comfortaa Medium"/>
              <a:cs typeface="Comfortaa Medium"/>
              <a:sym typeface="Comfortaa Medium"/>
            </a:endParaRPr>
          </a:p>
        </p:txBody>
      </p:sp>
      <p:sp>
        <p:nvSpPr>
          <p:cNvPr id="135" name="Google Shape;135;p33"/>
          <p:cNvSpPr txBox="1"/>
          <p:nvPr/>
        </p:nvSpPr>
        <p:spPr>
          <a:xfrm>
            <a:off x="526228" y="3557194"/>
            <a:ext cx="2693400" cy="3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Comfortaa Medium"/>
                <a:ea typeface="Comfortaa Medium"/>
                <a:cs typeface="Comfortaa Medium"/>
                <a:sym typeface="Comfortaa Medium"/>
              </a:rPr>
              <a:t>github.com/grings</a:t>
            </a:r>
            <a:endParaRPr dirty="0">
              <a:latin typeface="Comfortaa Medium"/>
              <a:ea typeface="Comfortaa Medium"/>
              <a:cs typeface="Comfortaa Medium"/>
              <a:sym typeface="Comfortaa Medium"/>
            </a:endParaRPr>
          </a:p>
        </p:txBody>
      </p:sp>
      <p:sp>
        <p:nvSpPr>
          <p:cNvPr id="137" name="Google Shape;137;p33"/>
          <p:cNvSpPr txBox="1"/>
          <p:nvPr/>
        </p:nvSpPr>
        <p:spPr>
          <a:xfrm>
            <a:off x="129650" y="1989700"/>
            <a:ext cx="4021800" cy="52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000" b="1" dirty="0">
                <a:solidFill>
                  <a:srgbClr val="CC0000"/>
                </a:solidFill>
                <a:latin typeface="Roboto Slab"/>
                <a:ea typeface="Roboto Slab"/>
                <a:cs typeface="Roboto Slab"/>
                <a:sym typeface="Roboto Slab"/>
              </a:rPr>
              <a:t>Centro Software</a:t>
            </a:r>
            <a:r>
              <a:rPr lang="it" sz="2000" b="1" dirty="0">
                <a:solidFill>
                  <a:schemeClr val="dk1"/>
                </a:solidFill>
                <a:latin typeface="Roboto Slab"/>
                <a:ea typeface="Roboto Slab"/>
                <a:cs typeface="Roboto Slab"/>
                <a:sym typeface="Roboto Slab"/>
              </a:rPr>
              <a:t> - Sviluppatore</a:t>
            </a:r>
            <a:endParaRPr sz="2000" b="1" dirty="0">
              <a:solidFill>
                <a:schemeClr val="dk1"/>
              </a:solidFill>
              <a:latin typeface="Roboto Slab"/>
              <a:ea typeface="Roboto Slab"/>
              <a:cs typeface="Roboto Slab"/>
              <a:sym typeface="Roboto Slab"/>
            </a:endParaRPr>
          </a:p>
        </p:txBody>
      </p:sp>
      <p:pic>
        <p:nvPicPr>
          <p:cNvPr id="138" name="Google Shape;138;p33"/>
          <p:cNvPicPr preferRelativeResize="0"/>
          <p:nvPr/>
        </p:nvPicPr>
        <p:blipFill rotWithShape="1">
          <a:blip r:embed="rId3">
            <a:alphaModFix/>
          </a:blip>
          <a:srcRect/>
          <a:stretch/>
        </p:blipFill>
        <p:spPr>
          <a:xfrm>
            <a:off x="4330325" y="-5350"/>
            <a:ext cx="4813672" cy="5143499"/>
          </a:xfrm>
          <a:prstGeom prst="rect">
            <a:avLst/>
          </a:prstGeom>
          <a:noFill/>
          <a:ln>
            <a:noFill/>
          </a:ln>
        </p:spPr>
      </p:pic>
      <p:pic>
        <p:nvPicPr>
          <p:cNvPr id="139" name="Google Shape;139;p33"/>
          <p:cNvPicPr preferRelativeResize="0"/>
          <p:nvPr/>
        </p:nvPicPr>
        <p:blipFill>
          <a:blip r:embed="rId4">
            <a:alphaModFix/>
          </a:blip>
          <a:stretch>
            <a:fillRect/>
          </a:stretch>
        </p:blipFill>
        <p:spPr>
          <a:xfrm>
            <a:off x="6102775" y="4273050"/>
            <a:ext cx="1644800" cy="657950"/>
          </a:xfrm>
          <a:prstGeom prst="rect">
            <a:avLst/>
          </a:prstGeom>
          <a:noFill/>
          <a:ln>
            <a:noFill/>
          </a:ln>
        </p:spPr>
      </p:pic>
      <p:pic>
        <p:nvPicPr>
          <p:cNvPr id="140" name="Google Shape;140;p33"/>
          <p:cNvPicPr preferRelativeResize="0"/>
          <p:nvPr/>
        </p:nvPicPr>
        <p:blipFill>
          <a:blip r:embed="rId5">
            <a:alphaModFix/>
          </a:blip>
          <a:stretch>
            <a:fillRect/>
          </a:stretch>
        </p:blipFill>
        <p:spPr>
          <a:xfrm>
            <a:off x="5471725" y="198875"/>
            <a:ext cx="2906899" cy="935050"/>
          </a:xfrm>
          <a:prstGeom prst="rect">
            <a:avLst/>
          </a:prstGeom>
          <a:noFill/>
          <a:ln>
            <a:noFill/>
          </a:ln>
        </p:spPr>
      </p:pic>
      <p:sp>
        <p:nvSpPr>
          <p:cNvPr id="141" name="Google Shape;141;p33"/>
          <p:cNvSpPr txBox="1"/>
          <p:nvPr/>
        </p:nvSpPr>
        <p:spPr>
          <a:xfrm>
            <a:off x="5212175" y="2200075"/>
            <a:ext cx="3426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2200">
                <a:solidFill>
                  <a:schemeClr val="lt1"/>
                </a:solidFill>
                <a:latin typeface="Nunito ExtraLight"/>
                <a:ea typeface="Nunito ExtraLight"/>
                <a:cs typeface="Nunito ExtraLight"/>
                <a:sym typeface="Nunito ExtraLight"/>
              </a:rPr>
              <a:t>11-12 Giugno 2024</a:t>
            </a:r>
            <a:endParaRPr sz="2200">
              <a:solidFill>
                <a:schemeClr val="lt1"/>
              </a:solidFill>
              <a:latin typeface="Nunito ExtraLight"/>
              <a:ea typeface="Nunito ExtraLight"/>
              <a:cs typeface="Nunito ExtraLight"/>
              <a:sym typeface="Nunito ExtraLight"/>
            </a:endParaRPr>
          </a:p>
          <a:p>
            <a:pPr marL="0" lvl="0" indent="0" algn="ctr" rtl="0">
              <a:spcBef>
                <a:spcPts val="0"/>
              </a:spcBef>
              <a:spcAft>
                <a:spcPts val="0"/>
              </a:spcAft>
              <a:buNone/>
            </a:pPr>
            <a:r>
              <a:rPr lang="it" sz="2200">
                <a:solidFill>
                  <a:schemeClr val="lt1"/>
                </a:solidFill>
                <a:latin typeface="Nunito ExtraLight"/>
                <a:ea typeface="Nunito ExtraLight"/>
                <a:cs typeface="Nunito ExtraLight"/>
                <a:sym typeface="Nunito ExtraLight"/>
              </a:rPr>
              <a:t>Piacenza</a:t>
            </a:r>
            <a:endParaRPr sz="2200">
              <a:solidFill>
                <a:schemeClr val="lt1"/>
              </a:solidFill>
              <a:latin typeface="Nunito ExtraLight"/>
              <a:ea typeface="Nunito ExtraLight"/>
              <a:cs typeface="Nunito ExtraLight"/>
              <a:sym typeface="Nunito ExtraLight"/>
            </a:endParaRPr>
          </a:p>
        </p:txBody>
      </p:sp>
      <p:pic>
        <p:nvPicPr>
          <p:cNvPr id="142" name="Google Shape;142;p33"/>
          <p:cNvPicPr preferRelativeResize="0"/>
          <p:nvPr/>
        </p:nvPicPr>
        <p:blipFill>
          <a:blip r:embed="rId6">
            <a:alphaModFix/>
          </a:blip>
          <a:stretch>
            <a:fillRect/>
          </a:stretch>
        </p:blipFill>
        <p:spPr>
          <a:xfrm>
            <a:off x="223800" y="3144838"/>
            <a:ext cx="295601" cy="295601"/>
          </a:xfrm>
          <a:prstGeom prst="rect">
            <a:avLst/>
          </a:prstGeom>
          <a:noFill/>
          <a:ln>
            <a:noFill/>
          </a:ln>
        </p:spPr>
      </p:pic>
      <p:pic>
        <p:nvPicPr>
          <p:cNvPr id="143" name="Google Shape;143;p33"/>
          <p:cNvPicPr preferRelativeResize="0"/>
          <p:nvPr/>
        </p:nvPicPr>
        <p:blipFill>
          <a:blip r:embed="rId7">
            <a:alphaModFix/>
          </a:blip>
          <a:stretch>
            <a:fillRect/>
          </a:stretch>
        </p:blipFill>
        <p:spPr>
          <a:xfrm>
            <a:off x="223800" y="4093382"/>
            <a:ext cx="258651" cy="295599"/>
          </a:xfrm>
          <a:prstGeom prst="rect">
            <a:avLst/>
          </a:prstGeom>
          <a:noFill/>
          <a:ln>
            <a:noFill/>
          </a:ln>
        </p:spPr>
      </p:pic>
      <p:pic>
        <p:nvPicPr>
          <p:cNvPr id="146" name="Google Shape;146;p33"/>
          <p:cNvPicPr preferRelativeResize="0"/>
          <p:nvPr/>
        </p:nvPicPr>
        <p:blipFill>
          <a:blip r:embed="rId8">
            <a:alphaModFix/>
          </a:blip>
          <a:stretch>
            <a:fillRect/>
          </a:stretch>
        </p:blipFill>
        <p:spPr>
          <a:xfrm>
            <a:off x="223800" y="3603975"/>
            <a:ext cx="295600" cy="305115"/>
          </a:xfrm>
          <a:prstGeom prst="rect">
            <a:avLst/>
          </a:prstGeom>
          <a:noFill/>
          <a:ln>
            <a:noFill/>
          </a:ln>
        </p:spPr>
      </p:pic>
      <p:pic>
        <p:nvPicPr>
          <p:cNvPr id="147" name="Google Shape;147;p33"/>
          <p:cNvPicPr preferRelativeResize="0"/>
          <p:nvPr/>
        </p:nvPicPr>
        <p:blipFill>
          <a:blip r:embed="rId9"/>
          <a:srcRect/>
          <a:stretch/>
        </p:blipFill>
        <p:spPr>
          <a:xfrm>
            <a:off x="263379" y="173353"/>
            <a:ext cx="1216691" cy="1295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rgbClr val="8E7CC3"/>
        </a:solidFill>
        <a:effectLst/>
      </p:bgPr>
    </p:bg>
    <p:spTree>
      <p:nvGrpSpPr>
        <p:cNvPr id="1" name="Shape 276"/>
        <p:cNvGrpSpPr/>
        <p:nvPr/>
      </p:nvGrpSpPr>
      <p:grpSpPr>
        <a:xfrm>
          <a:off x="0" y="0"/>
          <a:ext cx="0" cy="0"/>
          <a:chOff x="0" y="0"/>
          <a:chExt cx="0" cy="0"/>
        </a:xfrm>
      </p:grpSpPr>
      <p:sp>
        <p:nvSpPr>
          <p:cNvPr id="277" name="Google Shape;277;p45"/>
          <p:cNvSpPr txBox="1">
            <a:spLocks noGrp="1"/>
          </p:cNvSpPr>
          <p:nvPr>
            <p:ph type="body" idx="1"/>
          </p:nvPr>
        </p:nvSpPr>
        <p:spPr>
          <a:xfrm>
            <a:off x="246175" y="1063375"/>
            <a:ext cx="8676000" cy="3862500"/>
          </a:xfrm>
          <a:prstGeom prst="rect">
            <a:avLst/>
          </a:prstGeom>
        </p:spPr>
        <p:txBody>
          <a:bodyPr spcFirstLastPara="1" wrap="square" lIns="91425" tIns="91425" rIns="91425" bIns="91425" anchor="t" anchorCtr="0">
            <a:noAutofit/>
          </a:bodyPr>
          <a:lstStyle/>
          <a:p>
            <a:pPr marL="457200" marR="0" lvl="0" indent="-406400" algn="l" rtl="0">
              <a:lnSpc>
                <a:spcPct val="100000"/>
              </a:lnSpc>
              <a:spcBef>
                <a:spcPts val="600"/>
              </a:spcBef>
              <a:spcAft>
                <a:spcPts val="0"/>
              </a:spcAft>
              <a:buClr>
                <a:srgbClr val="000000"/>
              </a:buClr>
              <a:buSzPts val="2800"/>
              <a:buFont typeface="Oswald Light"/>
              <a:buChar char="➔"/>
            </a:pPr>
            <a:endParaRPr sz="2800">
              <a:solidFill>
                <a:srgbClr val="000000"/>
              </a:solidFill>
              <a:latin typeface="Oswald Light"/>
              <a:ea typeface="Oswald Light"/>
              <a:cs typeface="Oswald Light"/>
              <a:sym typeface="Oswald Light"/>
            </a:endParaRPr>
          </a:p>
        </p:txBody>
      </p:sp>
      <p:pic>
        <p:nvPicPr>
          <p:cNvPr id="278" name="Google Shape;278;p45"/>
          <p:cNvPicPr preferRelativeResize="0"/>
          <p:nvPr/>
        </p:nvPicPr>
        <p:blipFill>
          <a:blip r:embed="rId3">
            <a:alphaModFix/>
          </a:blip>
          <a:stretch>
            <a:fillRect/>
          </a:stretch>
        </p:blipFill>
        <p:spPr>
          <a:xfrm>
            <a:off x="7336903" y="4680963"/>
            <a:ext cx="1657395" cy="337000"/>
          </a:xfrm>
          <a:prstGeom prst="rect">
            <a:avLst/>
          </a:prstGeom>
          <a:noFill/>
          <a:ln>
            <a:noFill/>
          </a:ln>
        </p:spPr>
      </p:pic>
      <p:grpSp>
        <p:nvGrpSpPr>
          <p:cNvPr id="279" name="Google Shape;279;p45"/>
          <p:cNvGrpSpPr/>
          <p:nvPr/>
        </p:nvGrpSpPr>
        <p:grpSpPr>
          <a:xfrm>
            <a:off x="-115875" y="293975"/>
            <a:ext cx="608100" cy="615300"/>
            <a:chOff x="-115875" y="370175"/>
            <a:chExt cx="608100" cy="615300"/>
          </a:xfrm>
        </p:grpSpPr>
        <p:sp>
          <p:nvSpPr>
            <p:cNvPr id="280" name="Google Shape;280;p45"/>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1" name="Google Shape;281;p45"/>
            <p:cNvPicPr preferRelativeResize="0"/>
            <p:nvPr/>
          </p:nvPicPr>
          <p:blipFill>
            <a:blip r:embed="rId4">
              <a:alphaModFix/>
            </a:blip>
            <a:stretch>
              <a:fillRect/>
            </a:stretch>
          </p:blipFill>
          <p:spPr>
            <a:xfrm>
              <a:off x="-58625" y="408200"/>
              <a:ext cx="539250" cy="539250"/>
            </a:xfrm>
            <a:prstGeom prst="rect">
              <a:avLst/>
            </a:prstGeom>
            <a:noFill/>
            <a:ln>
              <a:noFill/>
            </a:ln>
          </p:spPr>
        </p:pic>
      </p:grpSp>
      <p:sp>
        <p:nvSpPr>
          <p:cNvPr id="282" name="Google Shape;282;p45"/>
          <p:cNvSpPr txBox="1">
            <a:spLocks noGrp="1"/>
          </p:cNvSpPr>
          <p:nvPr>
            <p:ph type="title"/>
          </p:nvPr>
        </p:nvSpPr>
        <p:spPr>
          <a:xfrm>
            <a:off x="685800" y="205978"/>
            <a:ext cx="8229600" cy="85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it" sz="4400" b="0">
                <a:solidFill>
                  <a:schemeClr val="lt1"/>
                </a:solidFill>
                <a:latin typeface="Big Shoulders Text Black"/>
                <a:ea typeface="Big Shoulders Text Black"/>
                <a:cs typeface="Big Shoulders Text Black"/>
                <a:sym typeface="Big Shoulders Text Black"/>
              </a:rPr>
              <a:t>TITLE</a:t>
            </a:r>
            <a:endParaRPr sz="4400" b="0">
              <a:solidFill>
                <a:schemeClr val="lt1"/>
              </a:solidFill>
              <a:latin typeface="Big Shoulders Text Black"/>
              <a:ea typeface="Big Shoulders Text Black"/>
              <a:cs typeface="Big Shoulders Text Black"/>
              <a:sym typeface="Big Shoulders Text Black"/>
            </a:endParaRPr>
          </a:p>
        </p:txBody>
      </p:sp>
      <p:cxnSp>
        <p:nvCxnSpPr>
          <p:cNvPr id="283" name="Google Shape;283;p45"/>
          <p:cNvCxnSpPr/>
          <p:nvPr/>
        </p:nvCxnSpPr>
        <p:spPr>
          <a:xfrm>
            <a:off x="774895" y="951125"/>
            <a:ext cx="8054100" cy="42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animEffect transition="in" filter="fade">
                                      <p:cBhvr>
                                        <p:cTn id="7" dur="1000"/>
                                        <p:tgtEl>
                                          <p:spTgt spid="2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rgbClr val="3D85C6"/>
        </a:solidFill>
        <a:effectLst/>
      </p:bgPr>
    </p:bg>
    <p:spTree>
      <p:nvGrpSpPr>
        <p:cNvPr id="1" name="Shape 287"/>
        <p:cNvGrpSpPr/>
        <p:nvPr/>
      </p:nvGrpSpPr>
      <p:grpSpPr>
        <a:xfrm>
          <a:off x="0" y="0"/>
          <a:ext cx="0" cy="0"/>
          <a:chOff x="0" y="0"/>
          <a:chExt cx="0" cy="0"/>
        </a:xfrm>
      </p:grpSpPr>
      <p:sp>
        <p:nvSpPr>
          <p:cNvPr id="288" name="Google Shape;288;p46"/>
          <p:cNvSpPr txBox="1">
            <a:spLocks noGrp="1"/>
          </p:cNvSpPr>
          <p:nvPr>
            <p:ph type="ctrTitle"/>
          </p:nvPr>
        </p:nvSpPr>
        <p:spPr>
          <a:xfrm>
            <a:off x="6916600" y="52975"/>
            <a:ext cx="2259300" cy="4965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lnSpc>
                <a:spcPct val="50000"/>
              </a:lnSpc>
              <a:spcBef>
                <a:spcPts val="0"/>
              </a:spcBef>
              <a:spcAft>
                <a:spcPts val="0"/>
              </a:spcAft>
              <a:buNone/>
            </a:pPr>
            <a:r>
              <a:rPr lang="it" sz="34000">
                <a:solidFill>
                  <a:srgbClr val="9FC5E8"/>
                </a:solidFill>
                <a:latin typeface="Oswald"/>
                <a:ea typeface="Oswald"/>
                <a:cs typeface="Oswald"/>
                <a:sym typeface="Oswald"/>
              </a:rPr>
              <a:t>5</a:t>
            </a:r>
            <a:endParaRPr sz="34000">
              <a:solidFill>
                <a:srgbClr val="9FC5E8"/>
              </a:solidFill>
              <a:latin typeface="Oswald"/>
              <a:ea typeface="Oswald"/>
              <a:cs typeface="Oswald"/>
              <a:sym typeface="Oswald"/>
            </a:endParaRPr>
          </a:p>
        </p:txBody>
      </p:sp>
      <p:sp>
        <p:nvSpPr>
          <p:cNvPr id="289" name="Google Shape;289;p46"/>
          <p:cNvSpPr txBox="1"/>
          <p:nvPr/>
        </p:nvSpPr>
        <p:spPr>
          <a:xfrm>
            <a:off x="246175" y="1652950"/>
            <a:ext cx="6919500" cy="1262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7000" dirty="0">
                <a:solidFill>
                  <a:schemeClr val="lt1"/>
                </a:solidFill>
                <a:latin typeface="Montserrat Thin"/>
                <a:ea typeface="Montserrat Thin"/>
                <a:cs typeface="Montserrat Thin"/>
                <a:sym typeface="Montserrat Thin"/>
              </a:rPr>
              <a:t>Section Title</a:t>
            </a:r>
            <a:endParaRPr sz="7000" dirty="0">
              <a:solidFill>
                <a:schemeClr val="lt1"/>
              </a:solidFill>
              <a:latin typeface="Montserrat Thin"/>
              <a:ea typeface="Montserrat Thin"/>
              <a:cs typeface="Montserrat Thin"/>
              <a:sym typeface="Montserrat Thin"/>
            </a:endParaRPr>
          </a:p>
        </p:txBody>
      </p:sp>
      <p:sp>
        <p:nvSpPr>
          <p:cNvPr id="290" name="Google Shape;290;p46"/>
          <p:cNvSpPr/>
          <p:nvPr/>
        </p:nvSpPr>
        <p:spPr>
          <a:xfrm>
            <a:off x="0" y="4528050"/>
            <a:ext cx="9144000" cy="615300"/>
          </a:xfrm>
          <a:prstGeom prst="rect">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1" name="Google Shape;291;p46"/>
          <p:cNvPicPr preferRelativeResize="0"/>
          <p:nvPr/>
        </p:nvPicPr>
        <p:blipFill>
          <a:blip r:embed="rId3">
            <a:alphaModFix/>
          </a:blip>
          <a:stretch>
            <a:fillRect/>
          </a:stretch>
        </p:blipFill>
        <p:spPr>
          <a:xfrm>
            <a:off x="7336903" y="4680963"/>
            <a:ext cx="1657395" cy="337000"/>
          </a:xfrm>
          <a:prstGeom prst="rect">
            <a:avLst/>
          </a:prstGeom>
          <a:noFill/>
          <a:ln>
            <a:noFill/>
          </a:ln>
        </p:spPr>
      </p:pic>
      <p:grpSp>
        <p:nvGrpSpPr>
          <p:cNvPr id="292" name="Google Shape;292;p46"/>
          <p:cNvGrpSpPr/>
          <p:nvPr/>
        </p:nvGrpSpPr>
        <p:grpSpPr>
          <a:xfrm>
            <a:off x="-115875" y="293975"/>
            <a:ext cx="608100" cy="615300"/>
            <a:chOff x="-115875" y="370175"/>
            <a:chExt cx="608100" cy="615300"/>
          </a:xfrm>
        </p:grpSpPr>
        <p:sp>
          <p:nvSpPr>
            <p:cNvPr id="293" name="Google Shape;293;p46"/>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4" name="Google Shape;294;p46"/>
            <p:cNvPicPr preferRelativeResize="0"/>
            <p:nvPr/>
          </p:nvPicPr>
          <p:blipFill>
            <a:blip r:embed="rId4">
              <a:alphaModFix/>
            </a:blip>
            <a:stretch>
              <a:fillRect/>
            </a:stretch>
          </p:blipFill>
          <p:spPr>
            <a:xfrm>
              <a:off x="-58625" y="408200"/>
              <a:ext cx="539250" cy="539250"/>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98"/>
        <p:cNvGrpSpPr/>
        <p:nvPr/>
      </p:nvGrpSpPr>
      <p:grpSpPr>
        <a:xfrm>
          <a:off x="0" y="0"/>
          <a:ext cx="0" cy="0"/>
          <a:chOff x="0" y="0"/>
          <a:chExt cx="0" cy="0"/>
        </a:xfrm>
      </p:grpSpPr>
      <p:sp>
        <p:nvSpPr>
          <p:cNvPr id="304" name="Google Shape;304;p47"/>
          <p:cNvSpPr txBox="1">
            <a:spLocks noGrp="1"/>
          </p:cNvSpPr>
          <p:nvPr>
            <p:ph type="title"/>
          </p:nvPr>
        </p:nvSpPr>
        <p:spPr>
          <a:xfrm>
            <a:off x="457200" y="205978"/>
            <a:ext cx="8229600" cy="857400"/>
          </a:xfr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lvl="0"/>
            <a:r>
              <a:rPr lang="it-IT" dirty="0">
                <a:sym typeface="Big Shoulders Text Black"/>
              </a:rPr>
              <a:t>Esempi</a:t>
            </a:r>
          </a:p>
        </p:txBody>
      </p:sp>
      <p:sp>
        <p:nvSpPr>
          <p:cNvPr id="299" name="Google Shape;299;p47"/>
          <p:cNvSpPr txBox="1">
            <a:spLocks noGrp="1"/>
          </p:cNvSpPr>
          <p:nvPr>
            <p:ph type="body" idx="1"/>
          </p:nvPr>
        </p:nvSpPr>
        <p:spPr>
          <a:xfrm>
            <a:off x="457200" y="1200150"/>
            <a:ext cx="8229600" cy="3725700"/>
          </a:xfrm>
        </p:spPr>
        <p:txBody>
          <a:bodyPr spcFirstLastPara="1" wrap="square" lIns="91425" tIns="91425" rIns="91425" bIns="91425" anchor="t" anchorCtr="0">
            <a:noAutofit/>
          </a:bodyPr>
          <a:lstStyle/>
          <a:p>
            <a:pPr lvl="0"/>
            <a:r>
              <a:rPr lang="it-IT" dirty="0">
                <a:sym typeface="Oswald Light"/>
              </a:rPr>
              <a:t>https://github.com/grings/DelphiDay</a:t>
            </a:r>
          </a:p>
        </p:txBody>
      </p:sp>
      <p:pic>
        <p:nvPicPr>
          <p:cNvPr id="300" name="Google Shape;300;p47"/>
          <p:cNvPicPr preferRelativeResize="0"/>
          <p:nvPr/>
        </p:nvPicPr>
        <p:blipFill>
          <a:blip r:embed="rId3">
            <a:alphaModFix/>
          </a:blip>
          <a:stretch>
            <a:fillRect/>
          </a:stretch>
        </p:blipFill>
        <p:spPr>
          <a:xfrm>
            <a:off x="7336903" y="4680963"/>
            <a:ext cx="1657395" cy="337000"/>
          </a:xfrm>
          <a:prstGeom prst="rect">
            <a:avLst/>
          </a:prstGeom>
          <a:noFill/>
          <a:ln>
            <a:noFill/>
          </a:ln>
        </p:spPr>
      </p:pic>
      <p:grpSp>
        <p:nvGrpSpPr>
          <p:cNvPr id="301" name="Google Shape;301;p47"/>
          <p:cNvGrpSpPr/>
          <p:nvPr/>
        </p:nvGrpSpPr>
        <p:grpSpPr>
          <a:xfrm>
            <a:off x="-115875" y="293975"/>
            <a:ext cx="608100" cy="615300"/>
            <a:chOff x="-115875" y="370175"/>
            <a:chExt cx="608100" cy="615300"/>
          </a:xfrm>
        </p:grpSpPr>
        <p:sp>
          <p:nvSpPr>
            <p:cNvPr id="302" name="Google Shape;302;p47"/>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3" name="Google Shape;303;p47"/>
            <p:cNvPicPr preferRelativeResize="0"/>
            <p:nvPr/>
          </p:nvPicPr>
          <p:blipFill>
            <a:blip r:embed="rId4">
              <a:alphaModFix/>
            </a:blip>
            <a:stretch>
              <a:fillRect/>
            </a:stretch>
          </p:blipFill>
          <p:spPr>
            <a:xfrm>
              <a:off x="-58625" y="408200"/>
              <a:ext cx="539250" cy="539250"/>
            </a:xfrm>
            <a:prstGeom prst="rect">
              <a:avLst/>
            </a:prstGeom>
            <a:noFill/>
            <a:ln>
              <a:noFill/>
            </a:ln>
          </p:spPr>
        </p:pic>
      </p:grpSp>
      <p:cxnSp>
        <p:nvCxnSpPr>
          <p:cNvPr id="305" name="Google Shape;305;p47"/>
          <p:cNvCxnSpPr/>
          <p:nvPr/>
        </p:nvCxnSpPr>
        <p:spPr>
          <a:xfrm>
            <a:off x="774895" y="951125"/>
            <a:ext cx="8054100" cy="42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animEffect transition="in" filter="fade">
                                      <p:cBhvr>
                                        <p:cTn id="7" dur="1000"/>
                                        <p:tgtEl>
                                          <p:spTgt spid="2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9"/>
        <p:cNvGrpSpPr/>
        <p:nvPr/>
      </p:nvGrpSpPr>
      <p:grpSpPr>
        <a:xfrm>
          <a:off x="0" y="0"/>
          <a:ext cx="0" cy="0"/>
          <a:chOff x="0" y="0"/>
          <a:chExt cx="0" cy="0"/>
        </a:xfrm>
      </p:grpSpPr>
      <p:pic>
        <p:nvPicPr>
          <p:cNvPr id="310" name="Google Shape;310;p48"/>
          <p:cNvPicPr preferRelativeResize="0"/>
          <p:nvPr/>
        </p:nvPicPr>
        <p:blipFill>
          <a:blip r:embed="rId4">
            <a:alphaModFix/>
          </a:blip>
          <a:stretch>
            <a:fillRect/>
          </a:stretch>
        </p:blipFill>
        <p:spPr>
          <a:xfrm>
            <a:off x="7336903" y="4680963"/>
            <a:ext cx="1657395" cy="337000"/>
          </a:xfrm>
          <a:prstGeom prst="rect">
            <a:avLst/>
          </a:prstGeom>
          <a:noFill/>
          <a:ln>
            <a:noFill/>
          </a:ln>
        </p:spPr>
      </p:pic>
      <p:sp>
        <p:nvSpPr>
          <p:cNvPr id="311" name="Google Shape;311;p48"/>
          <p:cNvSpPr txBox="1"/>
          <p:nvPr/>
        </p:nvSpPr>
        <p:spPr>
          <a:xfrm>
            <a:off x="379800" y="2436925"/>
            <a:ext cx="8384400" cy="833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it" sz="4400" b="1" dirty="0">
                <a:solidFill>
                  <a:schemeClr val="lt1"/>
                </a:solidFill>
                <a:latin typeface="Big Shoulders Text"/>
                <a:ea typeface="Big Shoulders Text"/>
                <a:cs typeface="Big Shoulders Text"/>
                <a:sym typeface="Big Shoulders Text"/>
              </a:rPr>
              <a:t>Grazie mille</a:t>
            </a:r>
            <a:endParaRPr sz="4600" b="1" dirty="0">
              <a:solidFill>
                <a:srgbClr val="FFFFFF"/>
              </a:solidFill>
              <a:latin typeface="Big Shoulders Text"/>
              <a:ea typeface="Big Shoulders Text"/>
              <a:cs typeface="Big Shoulders Text"/>
              <a:sym typeface="Big Shoulders Text"/>
            </a:endParaRPr>
          </a:p>
        </p:txBody>
      </p:sp>
      <p:pic>
        <p:nvPicPr>
          <p:cNvPr id="312" name="Google Shape;312;p48"/>
          <p:cNvPicPr preferRelativeResize="0"/>
          <p:nvPr/>
        </p:nvPicPr>
        <p:blipFill>
          <a:blip r:embed="rId5">
            <a:alphaModFix/>
          </a:blip>
          <a:stretch>
            <a:fillRect/>
          </a:stretch>
        </p:blipFill>
        <p:spPr>
          <a:xfrm>
            <a:off x="2513775" y="170200"/>
            <a:ext cx="4116450" cy="1324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51"/>
        <p:cNvGrpSpPr/>
        <p:nvPr/>
      </p:nvGrpSpPr>
      <p:grpSpPr>
        <a:xfrm>
          <a:off x="0" y="0"/>
          <a:ext cx="0" cy="0"/>
          <a:chOff x="0" y="0"/>
          <a:chExt cx="0" cy="0"/>
        </a:xfrm>
      </p:grpSpPr>
      <p:pic>
        <p:nvPicPr>
          <p:cNvPr id="152" name="Google Shape;152;p34"/>
          <p:cNvPicPr preferRelativeResize="0"/>
          <p:nvPr/>
        </p:nvPicPr>
        <p:blipFill>
          <a:blip r:embed="rId3">
            <a:alphaModFix/>
          </a:blip>
          <a:stretch>
            <a:fillRect/>
          </a:stretch>
        </p:blipFill>
        <p:spPr>
          <a:xfrm>
            <a:off x="4330205" y="0"/>
            <a:ext cx="4813640" cy="5143499"/>
          </a:xfrm>
          <a:prstGeom prst="rect">
            <a:avLst/>
          </a:prstGeom>
          <a:noFill/>
          <a:ln>
            <a:noFill/>
          </a:ln>
        </p:spPr>
      </p:pic>
      <p:sp>
        <p:nvSpPr>
          <p:cNvPr id="153" name="Google Shape;153;p34"/>
          <p:cNvSpPr txBox="1"/>
          <p:nvPr/>
        </p:nvSpPr>
        <p:spPr>
          <a:xfrm>
            <a:off x="-12175" y="1572450"/>
            <a:ext cx="4330200" cy="1072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 sz="2600" b="1">
                <a:solidFill>
                  <a:schemeClr val="dk1"/>
                </a:solidFill>
                <a:latin typeface="Big Shoulders Text"/>
                <a:ea typeface="Big Shoulders Text"/>
                <a:cs typeface="Big Shoulders Text"/>
                <a:sym typeface="Big Shoulders Text"/>
              </a:rPr>
              <a:t>Project One</a:t>
            </a:r>
            <a:endParaRPr sz="2600" b="1">
              <a:solidFill>
                <a:schemeClr val="dk1"/>
              </a:solidFill>
              <a:latin typeface="Big Shoulders Text"/>
              <a:ea typeface="Big Shoulders Text"/>
              <a:cs typeface="Big Shoulders Text"/>
              <a:sym typeface="Big Shoulders Text"/>
            </a:endParaRPr>
          </a:p>
          <a:p>
            <a:pPr marL="0" lvl="0" indent="0" algn="ctr" rtl="0">
              <a:spcBef>
                <a:spcPts val="0"/>
              </a:spcBef>
              <a:spcAft>
                <a:spcPts val="0"/>
              </a:spcAft>
              <a:buClr>
                <a:schemeClr val="dk1"/>
              </a:buClr>
              <a:buSzPts val="1100"/>
              <a:buFont typeface="Arial"/>
              <a:buNone/>
            </a:pPr>
            <a:r>
              <a:rPr lang="it" sz="2000">
                <a:solidFill>
                  <a:schemeClr val="dk1"/>
                </a:solidFill>
                <a:uFill>
                  <a:noFill/>
                </a:uFill>
                <a:latin typeface="Big Shoulders Text"/>
                <a:ea typeface="Big Shoulders Text"/>
                <a:cs typeface="Big Shoulders Text"/>
                <a:sym typeface="Big Shoulders Text"/>
                <a:hlinkClick r:id="rId4">
                  <a:extLst>
                    <a:ext uri="{A12FA001-AC4F-418D-AE19-62706E023703}">
                      <ahyp:hlinkClr xmlns:ahyp="http://schemas.microsoft.com/office/drawing/2018/hyperlinkcolor" val="tx"/>
                    </a:ext>
                  </a:extLst>
                </a:hlinkClick>
              </a:rPr>
              <a:t>github.com/</a:t>
            </a:r>
            <a:r>
              <a:rPr lang="it" sz="2000">
                <a:solidFill>
                  <a:srgbClr val="CC0000"/>
                </a:solidFill>
                <a:latin typeface="Big Shoulders Text"/>
                <a:ea typeface="Big Shoulders Text"/>
                <a:cs typeface="Big Shoulders Text"/>
                <a:sym typeface="Big Shoulders Text"/>
              </a:rPr>
              <a:t>account/</a:t>
            </a:r>
            <a:r>
              <a:rPr lang="it" sz="2000">
                <a:solidFill>
                  <a:schemeClr val="dk1"/>
                </a:solidFill>
                <a:latin typeface="Big Shoulders Text"/>
                <a:ea typeface="Big Shoulders Text"/>
                <a:cs typeface="Big Shoulders Text"/>
                <a:sym typeface="Big Shoulders Text"/>
              </a:rPr>
              <a:t>project1</a:t>
            </a:r>
            <a:endParaRPr sz="2400" b="1">
              <a:solidFill>
                <a:schemeClr val="dk1"/>
              </a:solidFill>
              <a:latin typeface="Big Shoulders Text"/>
              <a:ea typeface="Big Shoulders Text"/>
              <a:cs typeface="Big Shoulders Text"/>
              <a:sym typeface="Big Shoulders Text"/>
            </a:endParaRPr>
          </a:p>
        </p:txBody>
      </p:sp>
      <p:pic>
        <p:nvPicPr>
          <p:cNvPr id="154" name="Google Shape;154;p34"/>
          <p:cNvPicPr preferRelativeResize="0"/>
          <p:nvPr/>
        </p:nvPicPr>
        <p:blipFill>
          <a:blip r:embed="rId5">
            <a:alphaModFix/>
          </a:blip>
          <a:stretch>
            <a:fillRect/>
          </a:stretch>
        </p:blipFill>
        <p:spPr>
          <a:xfrm>
            <a:off x="6102775" y="4273050"/>
            <a:ext cx="1644800" cy="657950"/>
          </a:xfrm>
          <a:prstGeom prst="rect">
            <a:avLst/>
          </a:prstGeom>
          <a:noFill/>
          <a:ln>
            <a:noFill/>
          </a:ln>
        </p:spPr>
      </p:pic>
      <p:pic>
        <p:nvPicPr>
          <p:cNvPr id="155" name="Google Shape;155;p34"/>
          <p:cNvPicPr preferRelativeResize="0"/>
          <p:nvPr/>
        </p:nvPicPr>
        <p:blipFill>
          <a:blip r:embed="rId6">
            <a:alphaModFix/>
          </a:blip>
          <a:stretch>
            <a:fillRect/>
          </a:stretch>
        </p:blipFill>
        <p:spPr>
          <a:xfrm>
            <a:off x="5471725" y="198875"/>
            <a:ext cx="2906899" cy="935050"/>
          </a:xfrm>
          <a:prstGeom prst="rect">
            <a:avLst/>
          </a:prstGeom>
          <a:noFill/>
          <a:ln>
            <a:noFill/>
          </a:ln>
        </p:spPr>
      </p:pic>
      <p:sp>
        <p:nvSpPr>
          <p:cNvPr id="156" name="Google Shape;156;p34"/>
          <p:cNvSpPr txBox="1"/>
          <p:nvPr/>
        </p:nvSpPr>
        <p:spPr>
          <a:xfrm>
            <a:off x="5212175" y="2200075"/>
            <a:ext cx="3426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2200">
                <a:solidFill>
                  <a:schemeClr val="lt1"/>
                </a:solidFill>
                <a:latin typeface="Nunito ExtraLight"/>
                <a:ea typeface="Nunito ExtraLight"/>
                <a:cs typeface="Nunito ExtraLight"/>
                <a:sym typeface="Nunito ExtraLight"/>
              </a:rPr>
              <a:t>11-12 Giugno 2024</a:t>
            </a:r>
            <a:endParaRPr sz="2200">
              <a:solidFill>
                <a:schemeClr val="lt1"/>
              </a:solidFill>
              <a:latin typeface="Nunito ExtraLight"/>
              <a:ea typeface="Nunito ExtraLight"/>
              <a:cs typeface="Nunito ExtraLight"/>
              <a:sym typeface="Nunito ExtraLight"/>
            </a:endParaRPr>
          </a:p>
          <a:p>
            <a:pPr marL="0" lvl="0" indent="0" algn="ctr" rtl="0">
              <a:spcBef>
                <a:spcPts val="0"/>
              </a:spcBef>
              <a:spcAft>
                <a:spcPts val="0"/>
              </a:spcAft>
              <a:buNone/>
            </a:pPr>
            <a:r>
              <a:rPr lang="it" sz="2200">
                <a:solidFill>
                  <a:schemeClr val="lt1"/>
                </a:solidFill>
                <a:latin typeface="Nunito ExtraLight"/>
                <a:ea typeface="Nunito ExtraLight"/>
                <a:cs typeface="Nunito ExtraLight"/>
                <a:sym typeface="Nunito ExtraLight"/>
              </a:rPr>
              <a:t>Piacenza</a:t>
            </a:r>
            <a:endParaRPr sz="2200">
              <a:solidFill>
                <a:schemeClr val="lt1"/>
              </a:solidFill>
              <a:latin typeface="Nunito ExtraLight"/>
              <a:ea typeface="Nunito ExtraLight"/>
              <a:cs typeface="Nunito ExtraLight"/>
              <a:sym typeface="Nunito ExtraLight"/>
            </a:endParaRPr>
          </a:p>
        </p:txBody>
      </p:sp>
      <p:sp>
        <p:nvSpPr>
          <p:cNvPr id="157" name="Google Shape;157;p34"/>
          <p:cNvSpPr txBox="1"/>
          <p:nvPr/>
        </p:nvSpPr>
        <p:spPr>
          <a:xfrm>
            <a:off x="117575" y="146950"/>
            <a:ext cx="4070700" cy="1168200"/>
          </a:xfrm>
          <a:prstGeom prst="rect">
            <a:avLst/>
          </a:prstGeom>
          <a:noFill/>
          <a:ln w="28575" cap="flat" cmpd="sng">
            <a:solidFill>
              <a:srgbClr val="CC0000"/>
            </a:solidFill>
            <a:prstDash val="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it" sz="2200" b="1">
                <a:solidFill>
                  <a:srgbClr val="CC0000"/>
                </a:solidFill>
                <a:latin typeface="Roboto Slab"/>
                <a:ea typeface="Roboto Slab"/>
                <a:cs typeface="Roboto Slab"/>
                <a:sym typeface="Roboto Slab"/>
              </a:rPr>
              <a:t>OPEN-SOURCE </a:t>
            </a:r>
            <a:r>
              <a:rPr lang="it" sz="2200" b="1">
                <a:solidFill>
                  <a:schemeClr val="dk1"/>
                </a:solidFill>
                <a:latin typeface="Roboto Slab"/>
                <a:ea typeface="Roboto Slab"/>
                <a:cs typeface="Roboto Slab"/>
                <a:sym typeface="Roboto Slab"/>
              </a:rPr>
              <a:t>PROJECTS</a:t>
            </a:r>
            <a:endParaRPr sz="2200" b="1">
              <a:solidFill>
                <a:srgbClr val="990000"/>
              </a:solidFill>
              <a:latin typeface="Roboto Slab"/>
              <a:ea typeface="Roboto Slab"/>
              <a:cs typeface="Roboto Slab"/>
              <a:sym typeface="Roboto Slab"/>
            </a:endParaRPr>
          </a:p>
        </p:txBody>
      </p:sp>
      <p:sp>
        <p:nvSpPr>
          <p:cNvPr id="158" name="Google Shape;158;p34"/>
          <p:cNvSpPr txBox="1"/>
          <p:nvPr/>
        </p:nvSpPr>
        <p:spPr>
          <a:xfrm>
            <a:off x="279225" y="707625"/>
            <a:ext cx="3717900" cy="42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2000">
                <a:uFill>
                  <a:noFill/>
                </a:uFill>
                <a:latin typeface="Big Shoulders Text"/>
                <a:ea typeface="Big Shoulders Text"/>
                <a:cs typeface="Big Shoulders Text"/>
                <a:sym typeface="Big Shoulders Text"/>
                <a:hlinkClick r:id="rId4"/>
              </a:rPr>
              <a:t>github.com/</a:t>
            </a:r>
            <a:r>
              <a:rPr lang="it" sz="2000">
                <a:solidFill>
                  <a:srgbClr val="CC0000"/>
                </a:solidFill>
                <a:latin typeface="Big Shoulders Text"/>
                <a:ea typeface="Big Shoulders Text"/>
                <a:cs typeface="Big Shoulders Text"/>
                <a:sym typeface="Big Shoulders Text"/>
              </a:rPr>
              <a:t>account</a:t>
            </a:r>
            <a:endParaRPr sz="2000">
              <a:solidFill>
                <a:srgbClr val="CC0000"/>
              </a:solidFill>
              <a:latin typeface="Big Shoulders Text"/>
              <a:ea typeface="Big Shoulders Text"/>
              <a:cs typeface="Big Shoulders Text"/>
              <a:sym typeface="Big Shoulders Text"/>
            </a:endParaRPr>
          </a:p>
        </p:txBody>
      </p:sp>
      <p:sp>
        <p:nvSpPr>
          <p:cNvPr id="159" name="Google Shape;159;p34"/>
          <p:cNvSpPr txBox="1"/>
          <p:nvPr/>
        </p:nvSpPr>
        <p:spPr>
          <a:xfrm>
            <a:off x="-12175" y="2645250"/>
            <a:ext cx="4330200" cy="1072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 sz="2600" b="1">
                <a:solidFill>
                  <a:schemeClr val="dk1"/>
                </a:solidFill>
                <a:latin typeface="Big Shoulders Text"/>
                <a:ea typeface="Big Shoulders Text"/>
                <a:cs typeface="Big Shoulders Text"/>
                <a:sym typeface="Big Shoulders Text"/>
              </a:rPr>
              <a:t>Project Two</a:t>
            </a:r>
            <a:endParaRPr sz="2600" b="1">
              <a:solidFill>
                <a:schemeClr val="dk1"/>
              </a:solidFill>
              <a:latin typeface="Big Shoulders Text"/>
              <a:ea typeface="Big Shoulders Text"/>
              <a:cs typeface="Big Shoulders Text"/>
              <a:sym typeface="Big Shoulders Text"/>
            </a:endParaRPr>
          </a:p>
          <a:p>
            <a:pPr marL="0" lvl="0" indent="0" algn="ctr" rtl="0">
              <a:spcBef>
                <a:spcPts val="0"/>
              </a:spcBef>
              <a:spcAft>
                <a:spcPts val="0"/>
              </a:spcAft>
              <a:buClr>
                <a:schemeClr val="dk1"/>
              </a:buClr>
              <a:buSzPts val="1100"/>
              <a:buFont typeface="Arial"/>
              <a:buNone/>
            </a:pPr>
            <a:r>
              <a:rPr lang="it" sz="2000">
                <a:solidFill>
                  <a:schemeClr val="dk1"/>
                </a:solidFill>
                <a:uFill>
                  <a:noFill/>
                </a:uFill>
                <a:latin typeface="Big Shoulders Text"/>
                <a:ea typeface="Big Shoulders Text"/>
                <a:cs typeface="Big Shoulders Text"/>
                <a:sym typeface="Big Shoulders Text"/>
                <a:hlinkClick r:id="rId4">
                  <a:extLst>
                    <a:ext uri="{A12FA001-AC4F-418D-AE19-62706E023703}">
                      <ahyp:hlinkClr xmlns:ahyp="http://schemas.microsoft.com/office/drawing/2018/hyperlinkcolor" val="tx"/>
                    </a:ext>
                  </a:extLst>
                </a:hlinkClick>
              </a:rPr>
              <a:t>github.com/</a:t>
            </a:r>
            <a:r>
              <a:rPr lang="it" sz="2000">
                <a:solidFill>
                  <a:srgbClr val="CC0000"/>
                </a:solidFill>
                <a:latin typeface="Big Shoulders Text"/>
                <a:ea typeface="Big Shoulders Text"/>
                <a:cs typeface="Big Shoulders Text"/>
                <a:sym typeface="Big Shoulders Text"/>
              </a:rPr>
              <a:t>account/</a:t>
            </a:r>
            <a:r>
              <a:rPr lang="it" sz="2000">
                <a:solidFill>
                  <a:schemeClr val="dk1"/>
                </a:solidFill>
                <a:latin typeface="Big Shoulders Text"/>
                <a:ea typeface="Big Shoulders Text"/>
                <a:cs typeface="Big Shoulders Text"/>
                <a:sym typeface="Big Shoulders Text"/>
              </a:rPr>
              <a:t>project2</a:t>
            </a:r>
            <a:endParaRPr sz="2400" b="1">
              <a:solidFill>
                <a:schemeClr val="dk1"/>
              </a:solidFill>
              <a:latin typeface="Big Shoulders Text"/>
              <a:ea typeface="Big Shoulders Text"/>
              <a:cs typeface="Big Shoulders Text"/>
              <a:sym typeface="Big Shoulders Text"/>
            </a:endParaRPr>
          </a:p>
        </p:txBody>
      </p:sp>
      <p:sp>
        <p:nvSpPr>
          <p:cNvPr id="160" name="Google Shape;160;p34"/>
          <p:cNvSpPr txBox="1"/>
          <p:nvPr/>
        </p:nvSpPr>
        <p:spPr>
          <a:xfrm>
            <a:off x="0" y="3718050"/>
            <a:ext cx="4330200" cy="1072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 sz="2600" b="1">
                <a:solidFill>
                  <a:schemeClr val="dk1"/>
                </a:solidFill>
                <a:latin typeface="Big Shoulders Text"/>
                <a:ea typeface="Big Shoulders Text"/>
                <a:cs typeface="Big Shoulders Text"/>
                <a:sym typeface="Big Shoulders Text"/>
              </a:rPr>
              <a:t>Project Three</a:t>
            </a:r>
            <a:endParaRPr sz="2600" b="1">
              <a:solidFill>
                <a:schemeClr val="dk1"/>
              </a:solidFill>
              <a:latin typeface="Big Shoulders Text"/>
              <a:ea typeface="Big Shoulders Text"/>
              <a:cs typeface="Big Shoulders Text"/>
              <a:sym typeface="Big Shoulders Text"/>
            </a:endParaRPr>
          </a:p>
          <a:p>
            <a:pPr marL="0" lvl="0" indent="0" algn="ctr" rtl="0">
              <a:spcBef>
                <a:spcPts val="0"/>
              </a:spcBef>
              <a:spcAft>
                <a:spcPts val="0"/>
              </a:spcAft>
              <a:buClr>
                <a:schemeClr val="dk1"/>
              </a:buClr>
              <a:buSzPts val="1100"/>
              <a:buFont typeface="Arial"/>
              <a:buNone/>
            </a:pPr>
            <a:r>
              <a:rPr lang="it" sz="2000">
                <a:solidFill>
                  <a:schemeClr val="dk1"/>
                </a:solidFill>
                <a:uFill>
                  <a:noFill/>
                </a:uFill>
                <a:latin typeface="Big Shoulders Text"/>
                <a:ea typeface="Big Shoulders Text"/>
                <a:cs typeface="Big Shoulders Text"/>
                <a:sym typeface="Big Shoulders Text"/>
                <a:hlinkClick r:id="rId4">
                  <a:extLst>
                    <a:ext uri="{A12FA001-AC4F-418D-AE19-62706E023703}">
                      <ahyp:hlinkClr xmlns:ahyp="http://schemas.microsoft.com/office/drawing/2018/hyperlinkcolor" val="tx"/>
                    </a:ext>
                  </a:extLst>
                </a:hlinkClick>
              </a:rPr>
              <a:t>github.com/</a:t>
            </a:r>
            <a:r>
              <a:rPr lang="it" sz="2000">
                <a:solidFill>
                  <a:srgbClr val="CC0000"/>
                </a:solidFill>
                <a:latin typeface="Big Shoulders Text"/>
                <a:ea typeface="Big Shoulders Text"/>
                <a:cs typeface="Big Shoulders Text"/>
                <a:sym typeface="Big Shoulders Text"/>
              </a:rPr>
              <a:t>account/</a:t>
            </a:r>
            <a:r>
              <a:rPr lang="it" sz="2000">
                <a:solidFill>
                  <a:schemeClr val="dk1"/>
                </a:solidFill>
                <a:latin typeface="Big Shoulders Text"/>
                <a:ea typeface="Big Shoulders Text"/>
                <a:cs typeface="Big Shoulders Text"/>
                <a:sym typeface="Big Shoulders Text"/>
              </a:rPr>
              <a:t>project3</a:t>
            </a:r>
            <a:endParaRPr sz="2400" b="1">
              <a:solidFill>
                <a:schemeClr val="dk1"/>
              </a:solidFill>
              <a:latin typeface="Big Shoulders Text"/>
              <a:ea typeface="Big Shoulders Text"/>
              <a:cs typeface="Big Shoulders Text"/>
              <a:sym typeface="Big Shoulders Tex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3D85C6"/>
            </a:gs>
            <a:gs pos="100000">
              <a:srgbClr val="9FC5E8"/>
            </a:gs>
          </a:gsLst>
          <a:lin ang="5400012" scaled="0"/>
        </a:gradFill>
        <a:effectLst/>
      </p:bgPr>
    </p:bg>
    <p:spTree>
      <p:nvGrpSpPr>
        <p:cNvPr id="1" name="Shape 164"/>
        <p:cNvGrpSpPr/>
        <p:nvPr/>
      </p:nvGrpSpPr>
      <p:grpSpPr>
        <a:xfrm>
          <a:off x="0" y="0"/>
          <a:ext cx="0" cy="0"/>
          <a:chOff x="0" y="0"/>
          <a:chExt cx="0" cy="0"/>
        </a:xfrm>
      </p:grpSpPr>
      <p:sp>
        <p:nvSpPr>
          <p:cNvPr id="165" name="Google Shape;165;p35"/>
          <p:cNvSpPr txBox="1">
            <a:spLocks noGrp="1"/>
          </p:cNvSpPr>
          <p:nvPr>
            <p:ph type="title"/>
          </p:nvPr>
        </p:nvSpPr>
        <p:spPr>
          <a:xfrm>
            <a:off x="457200" y="205978"/>
            <a:ext cx="8229600" cy="85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it" sz="4800" b="0">
                <a:solidFill>
                  <a:srgbClr val="FFFFFF"/>
                </a:solidFill>
                <a:latin typeface="Big Shoulders Text Black"/>
                <a:ea typeface="Big Shoulders Text Black"/>
                <a:cs typeface="Big Shoulders Text Black"/>
                <a:sym typeface="Big Shoulders Text Black"/>
              </a:rPr>
              <a:t>AGENDA</a:t>
            </a:r>
            <a:endParaRPr sz="4800" b="0">
              <a:solidFill>
                <a:srgbClr val="FFFFFF"/>
              </a:solidFill>
              <a:latin typeface="Big Shoulders Text Black"/>
              <a:ea typeface="Big Shoulders Text Black"/>
              <a:cs typeface="Big Shoulders Text Black"/>
              <a:sym typeface="Big Shoulders Text Black"/>
            </a:endParaRPr>
          </a:p>
        </p:txBody>
      </p:sp>
      <p:sp>
        <p:nvSpPr>
          <p:cNvPr id="166" name="Google Shape;166;p35"/>
          <p:cNvSpPr txBox="1">
            <a:spLocks noGrp="1"/>
          </p:cNvSpPr>
          <p:nvPr>
            <p:ph type="body" idx="1"/>
          </p:nvPr>
        </p:nvSpPr>
        <p:spPr>
          <a:xfrm>
            <a:off x="186250" y="1063375"/>
            <a:ext cx="8736000" cy="38625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Clr>
                <a:srgbClr val="000000"/>
              </a:buClr>
              <a:buSzPts val="3000"/>
              <a:buFont typeface="Oswald"/>
              <a:buAutoNum type="arabicPeriod"/>
            </a:pPr>
            <a:r>
              <a:rPr lang="it-IT" dirty="0">
                <a:solidFill>
                  <a:srgbClr val="000000"/>
                </a:solidFill>
                <a:latin typeface="Oswald"/>
                <a:ea typeface="Oswald"/>
                <a:cs typeface="Oswald"/>
                <a:sym typeface="Oswald"/>
              </a:rPr>
              <a:t>Cos’è </a:t>
            </a:r>
            <a:r>
              <a:rPr lang="it-IT" dirty="0" err="1">
                <a:solidFill>
                  <a:srgbClr val="000000"/>
                </a:solidFill>
                <a:latin typeface="Oswald"/>
                <a:ea typeface="Oswald"/>
                <a:cs typeface="Oswald"/>
                <a:sym typeface="Oswald"/>
              </a:rPr>
              <a:t>MVC</a:t>
            </a:r>
            <a:endParaRPr lang="it-IT" dirty="0">
              <a:solidFill>
                <a:srgbClr val="000000"/>
              </a:solidFill>
              <a:latin typeface="Oswald"/>
              <a:ea typeface="Oswald"/>
              <a:cs typeface="Oswald"/>
              <a:sym typeface="Oswald"/>
            </a:endParaRPr>
          </a:p>
          <a:p>
            <a:pPr marL="457200" lvl="0" indent="-419100" algn="l" rtl="0">
              <a:spcBef>
                <a:spcPts val="600"/>
              </a:spcBef>
              <a:spcAft>
                <a:spcPts val="0"/>
              </a:spcAft>
              <a:buClr>
                <a:srgbClr val="000000"/>
              </a:buClr>
              <a:buSzPts val="3000"/>
              <a:buFont typeface="Oswald"/>
              <a:buAutoNum type="arabicPeriod"/>
            </a:pPr>
            <a:r>
              <a:rPr lang="it-IT" dirty="0">
                <a:solidFill>
                  <a:srgbClr val="000000"/>
                </a:solidFill>
                <a:latin typeface="Oswald"/>
                <a:ea typeface="Oswald"/>
                <a:cs typeface="Oswald"/>
                <a:sym typeface="Oswald"/>
              </a:rPr>
              <a:t>Possibilità</a:t>
            </a:r>
          </a:p>
          <a:p>
            <a:pPr marL="457200" lvl="0" indent="-419100" algn="l" rtl="0">
              <a:spcBef>
                <a:spcPts val="600"/>
              </a:spcBef>
              <a:spcAft>
                <a:spcPts val="0"/>
              </a:spcAft>
              <a:buClr>
                <a:srgbClr val="000000"/>
              </a:buClr>
              <a:buSzPts val="3000"/>
              <a:buFont typeface="Oswald"/>
              <a:buAutoNum type="arabicPeriod"/>
            </a:pPr>
            <a:r>
              <a:rPr lang="it-IT" dirty="0">
                <a:solidFill>
                  <a:srgbClr val="000000"/>
                </a:solidFill>
                <a:latin typeface="Oswald"/>
                <a:ea typeface="Oswald"/>
                <a:cs typeface="Oswald"/>
                <a:sym typeface="Oswald"/>
              </a:rPr>
              <a:t>Ma anche</a:t>
            </a:r>
          </a:p>
          <a:p>
            <a:pPr marL="457200" lvl="0" indent="-419100" algn="l" rtl="0">
              <a:spcBef>
                <a:spcPts val="600"/>
              </a:spcBef>
              <a:spcAft>
                <a:spcPts val="0"/>
              </a:spcAft>
              <a:buClr>
                <a:srgbClr val="000000"/>
              </a:buClr>
              <a:buSzPts val="3000"/>
              <a:buFont typeface="Oswald"/>
              <a:buAutoNum type="arabicPeriod"/>
            </a:pPr>
            <a:r>
              <a:rPr lang="it-IT" dirty="0">
                <a:solidFill>
                  <a:srgbClr val="000000"/>
                </a:solidFill>
                <a:latin typeface="Oswald"/>
                <a:ea typeface="Oswald"/>
                <a:cs typeface="Oswald"/>
                <a:sym typeface="Oswald"/>
              </a:rPr>
              <a:t>Delphi</a:t>
            </a:r>
          </a:p>
          <a:p>
            <a:pPr marL="457200" lvl="0" indent="-419100" algn="l" rtl="0">
              <a:spcBef>
                <a:spcPts val="600"/>
              </a:spcBef>
              <a:spcAft>
                <a:spcPts val="0"/>
              </a:spcAft>
              <a:buClr>
                <a:srgbClr val="000000"/>
              </a:buClr>
              <a:buSzPts val="3000"/>
              <a:buFont typeface="Oswald"/>
              <a:buAutoNum type="arabicPeriod"/>
            </a:pPr>
            <a:endParaRPr lang="it-IT" dirty="0">
              <a:solidFill>
                <a:srgbClr val="000000"/>
              </a:solidFill>
              <a:latin typeface="Oswald"/>
              <a:ea typeface="Oswald"/>
              <a:cs typeface="Oswald"/>
              <a:sym typeface="Oswald"/>
            </a:endParaRPr>
          </a:p>
          <a:p>
            <a:pPr marL="457200" lvl="0" indent="-419100" algn="l" rtl="0">
              <a:spcBef>
                <a:spcPts val="600"/>
              </a:spcBef>
              <a:spcAft>
                <a:spcPts val="0"/>
              </a:spcAft>
              <a:buClr>
                <a:srgbClr val="000000"/>
              </a:buClr>
              <a:buSzPts val="3000"/>
              <a:buFont typeface="Oswald"/>
              <a:buAutoNum type="arabicPeriod"/>
            </a:pPr>
            <a:endParaRPr dirty="0">
              <a:solidFill>
                <a:srgbClr val="000000"/>
              </a:solidFill>
              <a:latin typeface="Oswald"/>
              <a:ea typeface="Oswald"/>
              <a:cs typeface="Oswald"/>
              <a:sym typeface="Oswald"/>
            </a:endParaRPr>
          </a:p>
        </p:txBody>
      </p:sp>
      <p:pic>
        <p:nvPicPr>
          <p:cNvPr id="167" name="Google Shape;167;p35"/>
          <p:cNvPicPr preferRelativeResize="0"/>
          <p:nvPr/>
        </p:nvPicPr>
        <p:blipFill>
          <a:blip r:embed="rId3">
            <a:alphaModFix/>
          </a:blip>
          <a:stretch>
            <a:fillRect/>
          </a:stretch>
        </p:blipFill>
        <p:spPr>
          <a:xfrm>
            <a:off x="7336903" y="4680963"/>
            <a:ext cx="1657395" cy="337000"/>
          </a:xfrm>
          <a:prstGeom prst="rect">
            <a:avLst/>
          </a:prstGeom>
          <a:noFill/>
          <a:ln>
            <a:noFill/>
          </a:ln>
        </p:spPr>
      </p:pic>
      <p:grpSp>
        <p:nvGrpSpPr>
          <p:cNvPr id="168" name="Google Shape;168;p35"/>
          <p:cNvGrpSpPr/>
          <p:nvPr/>
        </p:nvGrpSpPr>
        <p:grpSpPr>
          <a:xfrm>
            <a:off x="-115875" y="293975"/>
            <a:ext cx="608100" cy="615300"/>
            <a:chOff x="-115875" y="370175"/>
            <a:chExt cx="608100" cy="615300"/>
          </a:xfrm>
        </p:grpSpPr>
        <p:sp>
          <p:nvSpPr>
            <p:cNvPr id="169" name="Google Shape;169;p35"/>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0" name="Google Shape;170;p35"/>
            <p:cNvPicPr preferRelativeResize="0"/>
            <p:nvPr/>
          </p:nvPicPr>
          <p:blipFill>
            <a:blip r:embed="rId4">
              <a:alphaModFix/>
            </a:blip>
            <a:stretch>
              <a:fillRect/>
            </a:stretch>
          </p:blipFill>
          <p:spPr>
            <a:xfrm>
              <a:off x="-58625" y="408200"/>
              <a:ext cx="539250" cy="539250"/>
            </a:xfrm>
            <a:prstGeom prst="rect">
              <a:avLst/>
            </a:prstGeom>
            <a:noFill/>
            <a:ln>
              <a:noFill/>
            </a:ln>
          </p:spPr>
        </p:pic>
      </p:grpSp>
      <p:cxnSp>
        <p:nvCxnSpPr>
          <p:cNvPr id="171" name="Google Shape;171;p35"/>
          <p:cNvCxnSpPr/>
          <p:nvPr/>
        </p:nvCxnSpPr>
        <p:spPr>
          <a:xfrm>
            <a:off x="774895" y="951125"/>
            <a:ext cx="8054100" cy="42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animEffect transition="in" filter="fade">
                                      <p:cBhvr>
                                        <p:cTn id="7" dur="1000"/>
                                        <p:tgtEl>
                                          <p:spTgt spid="1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6">
                                            <p:txEl>
                                              <p:pRg st="1" end="1"/>
                                            </p:txEl>
                                          </p:spTgt>
                                        </p:tgtEl>
                                        <p:attrNameLst>
                                          <p:attrName>style.visibility</p:attrName>
                                        </p:attrNameLst>
                                      </p:cBhvr>
                                      <p:to>
                                        <p:strVal val="visible"/>
                                      </p:to>
                                    </p:set>
                                    <p:animEffect transition="in" filter="fade">
                                      <p:cBhvr>
                                        <p:cTn id="12" dur="1000"/>
                                        <p:tgtEl>
                                          <p:spTgt spid="1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6">
                                            <p:txEl>
                                              <p:pRg st="2" end="2"/>
                                            </p:txEl>
                                          </p:spTgt>
                                        </p:tgtEl>
                                        <p:attrNameLst>
                                          <p:attrName>style.visibility</p:attrName>
                                        </p:attrNameLst>
                                      </p:cBhvr>
                                      <p:to>
                                        <p:strVal val="visible"/>
                                      </p:to>
                                    </p:set>
                                    <p:animEffect transition="in" filter="fade">
                                      <p:cBhvr>
                                        <p:cTn id="17" dur="1000"/>
                                        <p:tgtEl>
                                          <p:spTgt spid="1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6">
                                            <p:txEl>
                                              <p:pRg st="3" end="3"/>
                                            </p:txEl>
                                          </p:spTgt>
                                        </p:tgtEl>
                                        <p:attrNameLst>
                                          <p:attrName>style.visibility</p:attrName>
                                        </p:attrNameLst>
                                      </p:cBhvr>
                                      <p:to>
                                        <p:strVal val="visible"/>
                                      </p:to>
                                    </p:set>
                                    <p:animEffect transition="in" filter="fade">
                                      <p:cBhvr>
                                        <p:cTn id="22" dur="1000"/>
                                        <p:tgtEl>
                                          <p:spTgt spid="1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36"/>
          <p:cNvSpPr txBox="1">
            <a:spLocks noGrp="1"/>
          </p:cNvSpPr>
          <p:nvPr>
            <p:ph type="title"/>
          </p:nvPr>
        </p:nvSpPr>
        <p:spPr>
          <a:xfrm>
            <a:off x="457200" y="205978"/>
            <a:ext cx="8229600" cy="85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it" sz="4400" b="0">
                <a:solidFill>
                  <a:schemeClr val="lt1"/>
                </a:solidFill>
                <a:latin typeface="Big Shoulders Text Black"/>
                <a:ea typeface="Big Shoulders Text Black"/>
                <a:cs typeface="Big Shoulders Text Black"/>
                <a:sym typeface="Big Shoulders Text Black"/>
              </a:rPr>
              <a:t>SAMPLE SUMMARY SLIDE</a:t>
            </a:r>
            <a:endParaRPr sz="4400" b="0">
              <a:solidFill>
                <a:schemeClr val="lt1"/>
              </a:solidFill>
              <a:latin typeface="Big Shoulders Text Black"/>
              <a:ea typeface="Big Shoulders Text Black"/>
              <a:cs typeface="Big Shoulders Text Black"/>
              <a:sym typeface="Big Shoulders Text Black"/>
            </a:endParaRPr>
          </a:p>
        </p:txBody>
      </p:sp>
      <p:cxnSp>
        <p:nvCxnSpPr>
          <p:cNvPr id="177" name="Google Shape;177;p36"/>
          <p:cNvCxnSpPr/>
          <p:nvPr/>
        </p:nvCxnSpPr>
        <p:spPr>
          <a:xfrm>
            <a:off x="546295" y="951125"/>
            <a:ext cx="8257800" cy="0"/>
          </a:xfrm>
          <a:prstGeom prst="straightConnector1">
            <a:avLst/>
          </a:prstGeom>
          <a:noFill/>
          <a:ln w="19050" cap="flat" cmpd="sng">
            <a:solidFill>
              <a:schemeClr val="lt1"/>
            </a:solidFill>
            <a:prstDash val="solid"/>
            <a:round/>
            <a:headEnd type="none" w="med" len="med"/>
            <a:tailEnd type="none" w="med" len="med"/>
          </a:ln>
        </p:spPr>
      </p:cxnSp>
      <p:sp>
        <p:nvSpPr>
          <p:cNvPr id="178" name="Google Shape;178;p36"/>
          <p:cNvSpPr txBox="1"/>
          <p:nvPr/>
        </p:nvSpPr>
        <p:spPr>
          <a:xfrm>
            <a:off x="1108125" y="1634475"/>
            <a:ext cx="2613300" cy="7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4000" b="1">
                <a:solidFill>
                  <a:schemeClr val="lt1"/>
                </a:solidFill>
                <a:latin typeface="Roboto Slab"/>
                <a:ea typeface="Roboto Slab"/>
                <a:cs typeface="Roboto Slab"/>
                <a:sym typeface="Roboto Slab"/>
              </a:rPr>
              <a:t>1.650.000</a:t>
            </a:r>
            <a:endParaRPr sz="4000" b="1">
              <a:solidFill>
                <a:schemeClr val="lt1"/>
              </a:solidFill>
              <a:latin typeface="Roboto Slab"/>
              <a:ea typeface="Roboto Slab"/>
              <a:cs typeface="Roboto Slab"/>
              <a:sym typeface="Roboto Slab"/>
            </a:endParaRPr>
          </a:p>
        </p:txBody>
      </p:sp>
      <p:cxnSp>
        <p:nvCxnSpPr>
          <p:cNvPr id="179" name="Google Shape;179;p36"/>
          <p:cNvCxnSpPr/>
          <p:nvPr/>
        </p:nvCxnSpPr>
        <p:spPr>
          <a:xfrm>
            <a:off x="1176545" y="2345475"/>
            <a:ext cx="2413200" cy="0"/>
          </a:xfrm>
          <a:prstGeom prst="straightConnector1">
            <a:avLst/>
          </a:prstGeom>
          <a:noFill/>
          <a:ln w="19050" cap="flat" cmpd="sng">
            <a:solidFill>
              <a:schemeClr val="lt1"/>
            </a:solidFill>
            <a:prstDash val="solid"/>
            <a:round/>
            <a:headEnd type="none" w="med" len="med"/>
            <a:tailEnd type="none" w="med" len="med"/>
          </a:ln>
        </p:spPr>
      </p:cxnSp>
      <p:sp>
        <p:nvSpPr>
          <p:cNvPr id="180" name="Google Shape;180;p36"/>
          <p:cNvSpPr txBox="1"/>
          <p:nvPr/>
        </p:nvSpPr>
        <p:spPr>
          <a:xfrm>
            <a:off x="1176550" y="2481700"/>
            <a:ext cx="2413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a:solidFill>
                  <a:schemeClr val="lt1"/>
                </a:solidFill>
                <a:latin typeface="Nunito"/>
                <a:ea typeface="Nunito"/>
                <a:cs typeface="Nunito"/>
                <a:sym typeface="Nunito"/>
              </a:rPr>
              <a:t>Lorem ipsum dolor sit amet.</a:t>
            </a:r>
            <a:endParaRPr>
              <a:solidFill>
                <a:schemeClr val="lt1"/>
              </a:solidFill>
              <a:latin typeface="Nunito"/>
              <a:ea typeface="Nunito"/>
              <a:cs typeface="Nunito"/>
              <a:sym typeface="Nunito"/>
            </a:endParaRPr>
          </a:p>
          <a:p>
            <a:pPr marL="0" lvl="0" indent="0" algn="ctr" rtl="0">
              <a:spcBef>
                <a:spcPts val="0"/>
              </a:spcBef>
              <a:spcAft>
                <a:spcPts val="0"/>
              </a:spcAft>
              <a:buNone/>
            </a:pPr>
            <a:r>
              <a:rPr lang="it">
                <a:solidFill>
                  <a:schemeClr val="lt1"/>
                </a:solidFill>
                <a:latin typeface="Nunito"/>
                <a:ea typeface="Nunito"/>
                <a:cs typeface="Nunito"/>
                <a:sym typeface="Nunito"/>
              </a:rPr>
              <a:t>Ut enim ad minim veniam.</a:t>
            </a:r>
            <a:endParaRPr>
              <a:solidFill>
                <a:schemeClr val="lt1"/>
              </a:solidFill>
              <a:latin typeface="Nunito"/>
              <a:ea typeface="Nunito"/>
              <a:cs typeface="Nunito"/>
              <a:sym typeface="Nunito"/>
            </a:endParaRPr>
          </a:p>
        </p:txBody>
      </p:sp>
      <p:sp>
        <p:nvSpPr>
          <p:cNvPr id="181" name="Google Shape;181;p36"/>
          <p:cNvSpPr txBox="1"/>
          <p:nvPr/>
        </p:nvSpPr>
        <p:spPr>
          <a:xfrm>
            <a:off x="5429900" y="1630213"/>
            <a:ext cx="2613300" cy="7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4000" b="1">
                <a:solidFill>
                  <a:schemeClr val="lt1"/>
                </a:solidFill>
                <a:latin typeface="Roboto Slab"/>
                <a:ea typeface="Roboto Slab"/>
                <a:cs typeface="Roboto Slab"/>
                <a:sym typeface="Roboto Slab"/>
              </a:rPr>
              <a:t>23.900</a:t>
            </a:r>
            <a:endParaRPr sz="4000" b="1">
              <a:solidFill>
                <a:schemeClr val="lt1"/>
              </a:solidFill>
              <a:latin typeface="Roboto Slab"/>
              <a:ea typeface="Roboto Slab"/>
              <a:cs typeface="Roboto Slab"/>
              <a:sym typeface="Roboto Slab"/>
            </a:endParaRPr>
          </a:p>
        </p:txBody>
      </p:sp>
      <p:cxnSp>
        <p:nvCxnSpPr>
          <p:cNvPr id="182" name="Google Shape;182;p36"/>
          <p:cNvCxnSpPr/>
          <p:nvPr/>
        </p:nvCxnSpPr>
        <p:spPr>
          <a:xfrm>
            <a:off x="5498320" y="2341213"/>
            <a:ext cx="2413200" cy="0"/>
          </a:xfrm>
          <a:prstGeom prst="straightConnector1">
            <a:avLst/>
          </a:prstGeom>
          <a:noFill/>
          <a:ln w="19050" cap="flat" cmpd="sng">
            <a:solidFill>
              <a:schemeClr val="lt1"/>
            </a:solidFill>
            <a:prstDash val="solid"/>
            <a:round/>
            <a:headEnd type="none" w="med" len="med"/>
            <a:tailEnd type="none" w="med" len="med"/>
          </a:ln>
        </p:spPr>
      </p:cxnSp>
      <p:sp>
        <p:nvSpPr>
          <p:cNvPr id="183" name="Google Shape;183;p36"/>
          <p:cNvSpPr txBox="1"/>
          <p:nvPr/>
        </p:nvSpPr>
        <p:spPr>
          <a:xfrm>
            <a:off x="5498325" y="2477438"/>
            <a:ext cx="2413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a:solidFill>
                  <a:schemeClr val="lt1"/>
                </a:solidFill>
                <a:latin typeface="Nunito"/>
                <a:ea typeface="Nunito"/>
                <a:cs typeface="Nunito"/>
                <a:sym typeface="Nunito"/>
              </a:rPr>
              <a:t>Lorem ipsum dolor sit amet.</a:t>
            </a:r>
            <a:endParaRPr>
              <a:solidFill>
                <a:schemeClr val="lt1"/>
              </a:solidFill>
              <a:latin typeface="Nunito"/>
              <a:ea typeface="Nunito"/>
              <a:cs typeface="Nunito"/>
              <a:sym typeface="Nunito"/>
            </a:endParaRPr>
          </a:p>
          <a:p>
            <a:pPr marL="0" lvl="0" indent="0" algn="ctr" rtl="0">
              <a:spcBef>
                <a:spcPts val="0"/>
              </a:spcBef>
              <a:spcAft>
                <a:spcPts val="0"/>
              </a:spcAft>
              <a:buNone/>
            </a:pPr>
            <a:r>
              <a:rPr lang="it">
                <a:solidFill>
                  <a:schemeClr val="lt1"/>
                </a:solidFill>
                <a:latin typeface="Nunito"/>
                <a:ea typeface="Nunito"/>
                <a:cs typeface="Nunito"/>
                <a:sym typeface="Nunito"/>
              </a:rPr>
              <a:t>Ut enim ad minim veniam.</a:t>
            </a:r>
            <a:endParaRPr>
              <a:solidFill>
                <a:schemeClr val="lt1"/>
              </a:solidFill>
              <a:latin typeface="Nunito"/>
              <a:ea typeface="Nunito"/>
              <a:cs typeface="Nunito"/>
              <a:sym typeface="Nunito"/>
            </a:endParaRPr>
          </a:p>
        </p:txBody>
      </p:sp>
      <p:sp>
        <p:nvSpPr>
          <p:cNvPr id="184" name="Google Shape;184;p36"/>
          <p:cNvSpPr/>
          <p:nvPr/>
        </p:nvSpPr>
        <p:spPr>
          <a:xfrm>
            <a:off x="3894000" y="3407475"/>
            <a:ext cx="1356000" cy="1329600"/>
          </a:xfrm>
          <a:prstGeom prst="ellipse">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2200" b="1">
                <a:latin typeface="Nunito"/>
                <a:ea typeface="Nunito"/>
                <a:cs typeface="Nunito"/>
                <a:sym typeface="Nunito"/>
              </a:rPr>
              <a:t>+30%</a:t>
            </a:r>
            <a:endParaRPr sz="2200" b="1">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88"/>
        <p:cNvGrpSpPr/>
        <p:nvPr/>
      </p:nvGrpSpPr>
      <p:grpSpPr>
        <a:xfrm>
          <a:off x="0" y="0"/>
          <a:ext cx="0" cy="0"/>
          <a:chOff x="0" y="0"/>
          <a:chExt cx="0" cy="0"/>
        </a:xfrm>
      </p:grpSpPr>
      <p:pic>
        <p:nvPicPr>
          <p:cNvPr id="189" name="Google Shape;189;p37"/>
          <p:cNvPicPr preferRelativeResize="0"/>
          <p:nvPr/>
        </p:nvPicPr>
        <p:blipFill>
          <a:blip r:embed="rId3">
            <a:alphaModFix/>
          </a:blip>
          <a:stretch>
            <a:fillRect/>
          </a:stretch>
        </p:blipFill>
        <p:spPr>
          <a:xfrm>
            <a:off x="1818488" y="1136653"/>
            <a:ext cx="5507021" cy="3775321"/>
          </a:xfrm>
          <a:prstGeom prst="rect">
            <a:avLst/>
          </a:prstGeom>
          <a:noFill/>
          <a:ln>
            <a:noFill/>
          </a:ln>
        </p:spPr>
      </p:pic>
      <p:pic>
        <p:nvPicPr>
          <p:cNvPr id="190" name="Google Shape;190;p37"/>
          <p:cNvPicPr preferRelativeResize="0"/>
          <p:nvPr/>
        </p:nvPicPr>
        <p:blipFill>
          <a:blip r:embed="rId4">
            <a:alphaModFix/>
          </a:blip>
          <a:stretch>
            <a:fillRect/>
          </a:stretch>
        </p:blipFill>
        <p:spPr>
          <a:xfrm>
            <a:off x="7356000" y="4665075"/>
            <a:ext cx="1642450" cy="337000"/>
          </a:xfrm>
          <a:prstGeom prst="rect">
            <a:avLst/>
          </a:prstGeom>
          <a:noFill/>
          <a:ln>
            <a:noFill/>
          </a:ln>
        </p:spPr>
      </p:pic>
      <p:grpSp>
        <p:nvGrpSpPr>
          <p:cNvPr id="191" name="Google Shape;191;p37"/>
          <p:cNvGrpSpPr/>
          <p:nvPr/>
        </p:nvGrpSpPr>
        <p:grpSpPr>
          <a:xfrm>
            <a:off x="-115875" y="293975"/>
            <a:ext cx="608100" cy="615300"/>
            <a:chOff x="-115875" y="370175"/>
            <a:chExt cx="608100" cy="615300"/>
          </a:xfrm>
        </p:grpSpPr>
        <p:sp>
          <p:nvSpPr>
            <p:cNvPr id="192" name="Google Shape;192;p37"/>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3" name="Google Shape;193;p37"/>
            <p:cNvPicPr preferRelativeResize="0"/>
            <p:nvPr/>
          </p:nvPicPr>
          <p:blipFill>
            <a:blip r:embed="rId5">
              <a:alphaModFix/>
            </a:blip>
            <a:stretch>
              <a:fillRect/>
            </a:stretch>
          </p:blipFill>
          <p:spPr>
            <a:xfrm>
              <a:off x="-58625" y="408200"/>
              <a:ext cx="539250" cy="539250"/>
            </a:xfrm>
            <a:prstGeom prst="rect">
              <a:avLst/>
            </a:prstGeom>
            <a:noFill/>
            <a:ln>
              <a:noFill/>
            </a:ln>
          </p:spPr>
        </p:pic>
      </p:grpSp>
      <p:sp>
        <p:nvSpPr>
          <p:cNvPr id="194" name="Google Shape;194;p37"/>
          <p:cNvSpPr txBox="1">
            <a:spLocks noGrp="1"/>
          </p:cNvSpPr>
          <p:nvPr>
            <p:ph type="title"/>
          </p:nvPr>
        </p:nvSpPr>
        <p:spPr>
          <a:xfrm>
            <a:off x="457200" y="205978"/>
            <a:ext cx="8229600" cy="85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it" sz="4400" b="0">
                <a:latin typeface="Big Shoulders Text Black"/>
                <a:ea typeface="Big Shoulders Text Black"/>
                <a:cs typeface="Big Shoulders Text Black"/>
                <a:sym typeface="Big Shoulders Text Black"/>
              </a:rPr>
              <a:t>SAMPLE FOR CHARTS/IMAGES</a:t>
            </a:r>
            <a:endParaRPr sz="4400" b="0">
              <a:latin typeface="Big Shoulders Text Black"/>
              <a:ea typeface="Big Shoulders Text Black"/>
              <a:cs typeface="Big Shoulders Text Black"/>
              <a:sym typeface="Big Shoulders Text Black"/>
            </a:endParaRPr>
          </a:p>
        </p:txBody>
      </p:sp>
      <p:cxnSp>
        <p:nvCxnSpPr>
          <p:cNvPr id="195" name="Google Shape;195;p37"/>
          <p:cNvCxnSpPr/>
          <p:nvPr/>
        </p:nvCxnSpPr>
        <p:spPr>
          <a:xfrm>
            <a:off x="546295" y="951125"/>
            <a:ext cx="82578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199"/>
        <p:cNvGrpSpPr/>
        <p:nvPr/>
      </p:nvGrpSpPr>
      <p:grpSpPr>
        <a:xfrm>
          <a:off x="0" y="0"/>
          <a:ext cx="0" cy="0"/>
          <a:chOff x="0" y="0"/>
          <a:chExt cx="0" cy="0"/>
        </a:xfrm>
      </p:grpSpPr>
      <p:sp>
        <p:nvSpPr>
          <p:cNvPr id="200" name="Google Shape;200;p38"/>
          <p:cNvSpPr txBox="1">
            <a:spLocks noGrp="1"/>
          </p:cNvSpPr>
          <p:nvPr>
            <p:ph type="ctrTitle"/>
          </p:nvPr>
        </p:nvSpPr>
        <p:spPr>
          <a:xfrm>
            <a:off x="6916600" y="52975"/>
            <a:ext cx="2259300" cy="4965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lnSpc>
                <a:spcPct val="50000"/>
              </a:lnSpc>
              <a:spcBef>
                <a:spcPts val="0"/>
              </a:spcBef>
              <a:spcAft>
                <a:spcPts val="0"/>
              </a:spcAft>
              <a:buNone/>
            </a:pPr>
            <a:r>
              <a:rPr lang="it" sz="34000" b="0">
                <a:solidFill>
                  <a:srgbClr val="F4CCCC"/>
                </a:solidFill>
                <a:latin typeface="Oswald"/>
                <a:ea typeface="Oswald"/>
                <a:cs typeface="Oswald"/>
                <a:sym typeface="Oswald"/>
              </a:rPr>
              <a:t>1</a:t>
            </a:r>
            <a:endParaRPr sz="34000" b="0">
              <a:solidFill>
                <a:srgbClr val="F4CCCC"/>
              </a:solidFill>
              <a:latin typeface="Oswald"/>
              <a:ea typeface="Oswald"/>
              <a:cs typeface="Oswald"/>
              <a:sym typeface="Oswald"/>
            </a:endParaRPr>
          </a:p>
        </p:txBody>
      </p:sp>
      <p:sp>
        <p:nvSpPr>
          <p:cNvPr id="201" name="Google Shape;201;p38"/>
          <p:cNvSpPr txBox="1"/>
          <p:nvPr/>
        </p:nvSpPr>
        <p:spPr>
          <a:xfrm>
            <a:off x="246175" y="1652950"/>
            <a:ext cx="6919500" cy="1262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7000" dirty="0">
                <a:solidFill>
                  <a:schemeClr val="lt1"/>
                </a:solidFill>
                <a:latin typeface="Montserrat Thin"/>
                <a:ea typeface="Montserrat Thin"/>
                <a:cs typeface="Montserrat Thin"/>
                <a:sym typeface="Montserrat Thin"/>
              </a:rPr>
              <a:t>Cos’è MVC</a:t>
            </a:r>
            <a:endParaRPr sz="7000" dirty="0">
              <a:solidFill>
                <a:schemeClr val="lt1"/>
              </a:solidFill>
              <a:latin typeface="Montserrat Thin"/>
              <a:ea typeface="Montserrat Thin"/>
              <a:cs typeface="Montserrat Thin"/>
              <a:sym typeface="Montserrat Thin"/>
            </a:endParaRPr>
          </a:p>
        </p:txBody>
      </p:sp>
      <p:sp>
        <p:nvSpPr>
          <p:cNvPr id="202" name="Google Shape;202;p38"/>
          <p:cNvSpPr/>
          <p:nvPr/>
        </p:nvSpPr>
        <p:spPr>
          <a:xfrm>
            <a:off x="0" y="4528050"/>
            <a:ext cx="9144000" cy="6153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3" name="Google Shape;203;p38"/>
          <p:cNvPicPr preferRelativeResize="0"/>
          <p:nvPr/>
        </p:nvPicPr>
        <p:blipFill>
          <a:blip r:embed="rId3">
            <a:alphaModFix/>
          </a:blip>
          <a:stretch>
            <a:fillRect/>
          </a:stretch>
        </p:blipFill>
        <p:spPr>
          <a:xfrm>
            <a:off x="7336903" y="4680963"/>
            <a:ext cx="1657395" cy="337000"/>
          </a:xfrm>
          <a:prstGeom prst="rect">
            <a:avLst/>
          </a:prstGeom>
          <a:noFill/>
          <a:ln>
            <a:noFill/>
          </a:ln>
        </p:spPr>
      </p:pic>
      <p:grpSp>
        <p:nvGrpSpPr>
          <p:cNvPr id="204" name="Google Shape;204;p38"/>
          <p:cNvGrpSpPr/>
          <p:nvPr/>
        </p:nvGrpSpPr>
        <p:grpSpPr>
          <a:xfrm>
            <a:off x="-115875" y="293975"/>
            <a:ext cx="608100" cy="615300"/>
            <a:chOff x="-115875" y="370175"/>
            <a:chExt cx="608100" cy="615300"/>
          </a:xfrm>
        </p:grpSpPr>
        <p:sp>
          <p:nvSpPr>
            <p:cNvPr id="205" name="Google Shape;205;p38"/>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6" name="Google Shape;206;p38"/>
            <p:cNvPicPr preferRelativeResize="0"/>
            <p:nvPr/>
          </p:nvPicPr>
          <p:blipFill>
            <a:blip r:embed="rId4">
              <a:alphaModFix/>
            </a:blip>
            <a:stretch>
              <a:fillRect/>
            </a:stretch>
          </p:blipFill>
          <p:spPr>
            <a:xfrm>
              <a:off x="-58625" y="408200"/>
              <a:ext cx="539250" cy="53925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210"/>
        <p:cNvGrpSpPr/>
        <p:nvPr/>
      </p:nvGrpSpPr>
      <p:grpSpPr>
        <a:xfrm>
          <a:off x="0" y="0"/>
          <a:ext cx="0" cy="0"/>
          <a:chOff x="0" y="0"/>
          <a:chExt cx="0" cy="0"/>
        </a:xfrm>
      </p:grpSpPr>
      <p:sp>
        <p:nvSpPr>
          <p:cNvPr id="211" name="Google Shape;211;p39"/>
          <p:cNvSpPr txBox="1">
            <a:spLocks noGrp="1"/>
          </p:cNvSpPr>
          <p:nvPr>
            <p:ph type="body" idx="1"/>
          </p:nvPr>
        </p:nvSpPr>
        <p:spPr>
          <a:xfrm>
            <a:off x="246175" y="1063375"/>
            <a:ext cx="8676000" cy="3862500"/>
          </a:xfrm>
          <a:prstGeom prst="rect">
            <a:avLst/>
          </a:prstGeom>
        </p:spPr>
        <p:txBody>
          <a:bodyPr spcFirstLastPara="1" wrap="square" lIns="91425" tIns="91425" rIns="91425" bIns="91425" anchor="t" anchorCtr="0">
            <a:noAutofit/>
          </a:bodyPr>
          <a:lstStyle/>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È un pattern architetturale molto diffuso nello sviluppo di sistemi software, in particolare nell'ambito della programmazione orientata agli oggetti e in applicazioni web, in grado di separare la logica di presentazione dei dati dalla logica di business.</a:t>
            </a:r>
            <a:endParaRPr sz="2800" dirty="0">
              <a:solidFill>
                <a:srgbClr val="000000"/>
              </a:solidFill>
              <a:latin typeface="Oswald Light"/>
              <a:ea typeface="Oswald Light"/>
              <a:cs typeface="Oswald Light"/>
              <a:sym typeface="Oswald Light"/>
            </a:endParaRPr>
          </a:p>
        </p:txBody>
      </p:sp>
      <p:pic>
        <p:nvPicPr>
          <p:cNvPr id="212" name="Google Shape;212;p39"/>
          <p:cNvPicPr preferRelativeResize="0"/>
          <p:nvPr/>
        </p:nvPicPr>
        <p:blipFill>
          <a:blip r:embed="rId3">
            <a:alphaModFix/>
          </a:blip>
          <a:stretch>
            <a:fillRect/>
          </a:stretch>
        </p:blipFill>
        <p:spPr>
          <a:xfrm>
            <a:off x="7336903" y="4680963"/>
            <a:ext cx="1657395" cy="337000"/>
          </a:xfrm>
          <a:prstGeom prst="rect">
            <a:avLst/>
          </a:prstGeom>
          <a:noFill/>
          <a:ln>
            <a:noFill/>
          </a:ln>
        </p:spPr>
      </p:pic>
      <p:sp>
        <p:nvSpPr>
          <p:cNvPr id="213" name="Google Shape;213;p39"/>
          <p:cNvSpPr txBox="1">
            <a:spLocks noGrp="1"/>
          </p:cNvSpPr>
          <p:nvPr>
            <p:ph type="title"/>
          </p:nvPr>
        </p:nvSpPr>
        <p:spPr>
          <a:xfrm>
            <a:off x="685800" y="205978"/>
            <a:ext cx="8229600" cy="85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it-IT" sz="4400" dirty="0" err="1">
                <a:solidFill>
                  <a:srgbClr val="000000"/>
                </a:solidFill>
                <a:latin typeface="Oswald Light"/>
                <a:ea typeface="Oswald Light"/>
                <a:cs typeface="Oswald Light"/>
                <a:sym typeface="Oswald Light"/>
              </a:rPr>
              <a:t>MVC</a:t>
            </a:r>
            <a:r>
              <a:rPr lang="it-IT" sz="4400" dirty="0">
                <a:solidFill>
                  <a:srgbClr val="000000"/>
                </a:solidFill>
                <a:latin typeface="Oswald Light"/>
                <a:ea typeface="Oswald Light"/>
                <a:cs typeface="Oswald Light"/>
                <a:sym typeface="Oswald Light"/>
              </a:rPr>
              <a:t> è un pattern architetturale</a:t>
            </a:r>
            <a:endParaRPr sz="4400" b="0" dirty="0">
              <a:solidFill>
                <a:schemeClr val="lt1"/>
              </a:solidFill>
              <a:latin typeface="Big Shoulders Text Black"/>
              <a:ea typeface="Big Shoulders Text Black"/>
              <a:cs typeface="Big Shoulders Text Black"/>
              <a:sym typeface="Big Shoulders Text Black"/>
            </a:endParaRPr>
          </a:p>
        </p:txBody>
      </p:sp>
      <p:cxnSp>
        <p:nvCxnSpPr>
          <p:cNvPr id="214" name="Google Shape;214;p39"/>
          <p:cNvCxnSpPr/>
          <p:nvPr/>
        </p:nvCxnSpPr>
        <p:spPr>
          <a:xfrm>
            <a:off x="774895" y="951125"/>
            <a:ext cx="8054100" cy="4200"/>
          </a:xfrm>
          <a:prstGeom prst="straightConnector1">
            <a:avLst/>
          </a:prstGeom>
          <a:noFill/>
          <a:ln w="19050" cap="flat" cmpd="sng">
            <a:solidFill>
              <a:schemeClr val="lt1"/>
            </a:solidFill>
            <a:prstDash val="solid"/>
            <a:round/>
            <a:headEnd type="none" w="med" len="med"/>
            <a:tailEnd type="none" w="med" len="med"/>
          </a:ln>
        </p:spPr>
      </p:cxnSp>
      <p:grpSp>
        <p:nvGrpSpPr>
          <p:cNvPr id="215" name="Google Shape;215;p39"/>
          <p:cNvGrpSpPr/>
          <p:nvPr/>
        </p:nvGrpSpPr>
        <p:grpSpPr>
          <a:xfrm>
            <a:off x="-115875" y="293975"/>
            <a:ext cx="608100" cy="615300"/>
            <a:chOff x="-115875" y="370175"/>
            <a:chExt cx="608100" cy="615300"/>
          </a:xfrm>
        </p:grpSpPr>
        <p:sp>
          <p:nvSpPr>
            <p:cNvPr id="216" name="Google Shape;216;p39"/>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 name="Google Shape;217;p39"/>
            <p:cNvPicPr preferRelativeResize="0"/>
            <p:nvPr/>
          </p:nvPicPr>
          <p:blipFill>
            <a:blip r:embed="rId4">
              <a:alphaModFix/>
            </a:blip>
            <a:stretch>
              <a:fillRect/>
            </a:stretch>
          </p:blipFill>
          <p:spPr>
            <a:xfrm>
              <a:off x="-58625" y="408200"/>
              <a:ext cx="539250" cy="539250"/>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animEffect transition="in" filter="fade">
                                      <p:cBhvr>
                                        <p:cTn id="7" dur="1000"/>
                                        <p:tgtEl>
                                          <p:spTgt spid="2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210"/>
        <p:cNvGrpSpPr/>
        <p:nvPr/>
      </p:nvGrpSpPr>
      <p:grpSpPr>
        <a:xfrm>
          <a:off x="0" y="0"/>
          <a:ext cx="0" cy="0"/>
          <a:chOff x="0" y="0"/>
          <a:chExt cx="0" cy="0"/>
        </a:xfrm>
      </p:grpSpPr>
      <p:sp>
        <p:nvSpPr>
          <p:cNvPr id="211" name="Google Shape;211;p39"/>
          <p:cNvSpPr txBox="1">
            <a:spLocks noGrp="1"/>
          </p:cNvSpPr>
          <p:nvPr>
            <p:ph type="body" idx="1"/>
          </p:nvPr>
        </p:nvSpPr>
        <p:spPr>
          <a:xfrm>
            <a:off x="246175" y="1063375"/>
            <a:ext cx="8676000" cy="3862500"/>
          </a:xfrm>
          <a:prstGeom prst="rect">
            <a:avLst/>
          </a:prstGeom>
        </p:spPr>
        <p:txBody>
          <a:bodyPr spcFirstLastPara="1" wrap="square" lIns="91425" tIns="91425" rIns="91425" bIns="91425" anchor="t" anchorCtr="0">
            <a:noAutofit/>
          </a:bodyPr>
          <a:lstStyle/>
          <a:p>
            <a:pPr lvl="0" indent="-406400">
              <a:buClr>
                <a:srgbClr val="000000"/>
              </a:buClr>
              <a:buSzPts val="2800"/>
              <a:buFont typeface="Oswald Light"/>
              <a:buChar char="➔"/>
            </a:pPr>
            <a:r>
              <a:rPr lang="it-IT" sz="2800" dirty="0" err="1">
                <a:solidFill>
                  <a:srgbClr val="000000"/>
                </a:solidFill>
                <a:latin typeface="Oswald Light"/>
                <a:ea typeface="Oswald Light"/>
                <a:cs typeface="Oswald Light"/>
                <a:sym typeface="Oswald Light"/>
              </a:rPr>
              <a:t>MVC</a:t>
            </a:r>
            <a:r>
              <a:rPr lang="it-IT" sz="2800" dirty="0">
                <a:solidFill>
                  <a:srgbClr val="000000"/>
                </a:solidFill>
                <a:latin typeface="Oswald Light"/>
                <a:ea typeface="Oswald Light"/>
                <a:cs typeface="Oswald Light"/>
                <a:sym typeface="Oswald Light"/>
              </a:rPr>
              <a:t> architettura prima discusso nel 1979 da </a:t>
            </a:r>
            <a:r>
              <a:rPr lang="it-IT" sz="2800" dirty="0" err="1">
                <a:solidFill>
                  <a:srgbClr val="000000"/>
                </a:solidFill>
                <a:latin typeface="Oswald Light"/>
                <a:ea typeface="Oswald Light"/>
                <a:cs typeface="Oswald Light"/>
                <a:sym typeface="Oswald Light"/>
              </a:rPr>
              <a:t>Trygve</a:t>
            </a:r>
            <a:r>
              <a:rPr lang="it-IT" sz="2800" dirty="0">
                <a:solidFill>
                  <a:srgbClr val="000000"/>
                </a:solidFill>
                <a:latin typeface="Oswald Light"/>
                <a:ea typeface="Oswald Light"/>
                <a:cs typeface="Oswald Light"/>
                <a:sym typeface="Oswald Light"/>
              </a:rPr>
              <a:t> </a:t>
            </a:r>
            <a:r>
              <a:rPr lang="it-IT" sz="2800" dirty="0" err="1">
                <a:solidFill>
                  <a:srgbClr val="000000"/>
                </a:solidFill>
                <a:latin typeface="Oswald Light"/>
                <a:ea typeface="Oswald Light"/>
                <a:cs typeface="Oswald Light"/>
                <a:sym typeface="Oswald Light"/>
              </a:rPr>
              <a:t>Reenskaug</a:t>
            </a:r>
            <a:endParaRPr lang="it-IT" sz="2800" dirty="0">
              <a:solidFill>
                <a:srgbClr val="000000"/>
              </a:solidFill>
              <a:latin typeface="Oswald Light"/>
              <a:ea typeface="Oswald Light"/>
              <a:cs typeface="Oswald Light"/>
              <a:sym typeface="Oswald Light"/>
            </a:endParaRPr>
          </a:p>
          <a:p>
            <a:pPr lvl="0" indent="-406400">
              <a:buClr>
                <a:srgbClr val="000000"/>
              </a:buClr>
              <a:buSzPts val="2800"/>
              <a:buFont typeface="Oswald Light"/>
              <a:buChar char="➔"/>
            </a:pPr>
            <a:r>
              <a:rPr lang="it-IT" sz="2800" dirty="0" err="1">
                <a:solidFill>
                  <a:srgbClr val="000000"/>
                </a:solidFill>
                <a:latin typeface="Oswald Light"/>
                <a:ea typeface="Oswald Light"/>
                <a:cs typeface="Oswald Light"/>
                <a:sym typeface="Oswald Light"/>
              </a:rPr>
              <a:t>MVC</a:t>
            </a:r>
            <a:r>
              <a:rPr lang="it-IT" sz="2800" dirty="0">
                <a:solidFill>
                  <a:srgbClr val="000000"/>
                </a:solidFill>
                <a:latin typeface="Oswald Light"/>
                <a:ea typeface="Oswald Light"/>
                <a:cs typeface="Oswald Light"/>
                <a:sym typeface="Oswald Light"/>
              </a:rPr>
              <a:t> modello è stato introdotto nel 1987 nel linguaggio di programmazione </a:t>
            </a:r>
            <a:r>
              <a:rPr lang="it-IT" sz="2800" dirty="0" err="1">
                <a:solidFill>
                  <a:srgbClr val="000000"/>
                </a:solidFill>
                <a:latin typeface="Oswald Light"/>
                <a:ea typeface="Oswald Light"/>
                <a:cs typeface="Oswald Light"/>
                <a:sym typeface="Oswald Light"/>
              </a:rPr>
              <a:t>Smalltalk</a:t>
            </a:r>
            <a:r>
              <a:rPr lang="it-IT" sz="2800" dirty="0">
                <a:solidFill>
                  <a:srgbClr val="000000"/>
                </a:solidFill>
                <a:latin typeface="Oswald Light"/>
                <a:ea typeface="Oswald Light"/>
                <a:cs typeface="Oswald Light"/>
                <a:sym typeface="Oswald Light"/>
              </a:rPr>
              <a:t>.</a:t>
            </a:r>
          </a:p>
          <a:p>
            <a:pPr lvl="0" indent="-406400">
              <a:buClr>
                <a:srgbClr val="000000"/>
              </a:buClr>
              <a:buSzPts val="2800"/>
              <a:buFont typeface="Oswald Light"/>
              <a:buChar char="➔"/>
            </a:pPr>
            <a:r>
              <a:rPr lang="it-IT" sz="2800" dirty="0" err="1">
                <a:solidFill>
                  <a:srgbClr val="000000"/>
                </a:solidFill>
                <a:latin typeface="Oswald Light"/>
                <a:ea typeface="Oswald Light"/>
                <a:cs typeface="Oswald Light"/>
                <a:sym typeface="Oswald Light"/>
              </a:rPr>
              <a:t>MVC</a:t>
            </a:r>
            <a:r>
              <a:rPr lang="it-IT" sz="2800" dirty="0">
                <a:solidFill>
                  <a:srgbClr val="000000"/>
                </a:solidFill>
                <a:latin typeface="Oswald Light"/>
                <a:ea typeface="Oswald Light"/>
                <a:cs typeface="Oswald Light"/>
                <a:sym typeface="Oswald Light"/>
              </a:rPr>
              <a:t> è stato accettato per la prima volta come concetto generale, in un articolo del 1988</a:t>
            </a:r>
          </a:p>
          <a:p>
            <a:pPr lvl="0" indent="-406400">
              <a:buClr>
                <a:srgbClr val="000000"/>
              </a:buClr>
              <a:buSzPts val="2800"/>
              <a:buFont typeface="Oswald Light"/>
              <a:buChar char="➔"/>
            </a:pPr>
            <a:r>
              <a:rPr lang="it-IT" sz="2800" dirty="0">
                <a:solidFill>
                  <a:srgbClr val="000000"/>
                </a:solidFill>
                <a:latin typeface="Oswald Light"/>
                <a:ea typeface="Oswald Light"/>
                <a:cs typeface="Oswald Light"/>
                <a:sym typeface="Oswald Light"/>
              </a:rPr>
              <a:t>Negli ultimi tempi, il pattern </a:t>
            </a:r>
            <a:r>
              <a:rPr lang="it-IT" sz="2800" dirty="0" err="1">
                <a:solidFill>
                  <a:srgbClr val="000000"/>
                </a:solidFill>
                <a:latin typeface="Oswald Light"/>
                <a:ea typeface="Oswald Light"/>
                <a:cs typeface="Oswald Light"/>
                <a:sym typeface="Oswald Light"/>
              </a:rPr>
              <a:t>MVC</a:t>
            </a:r>
            <a:r>
              <a:rPr lang="it-IT" sz="2800" dirty="0">
                <a:solidFill>
                  <a:srgbClr val="000000"/>
                </a:solidFill>
                <a:latin typeface="Oswald Light"/>
                <a:ea typeface="Oswald Light"/>
                <a:cs typeface="Oswald Light"/>
                <a:sym typeface="Oswald Light"/>
              </a:rPr>
              <a:t> è ampiamente utilizzato nelle moderne applicazioni</a:t>
            </a:r>
            <a:endParaRPr sz="2800" dirty="0">
              <a:solidFill>
                <a:srgbClr val="000000"/>
              </a:solidFill>
              <a:latin typeface="Oswald Light"/>
              <a:ea typeface="Oswald Light"/>
              <a:cs typeface="Oswald Light"/>
              <a:sym typeface="Oswald Light"/>
            </a:endParaRPr>
          </a:p>
        </p:txBody>
      </p:sp>
      <p:pic>
        <p:nvPicPr>
          <p:cNvPr id="212" name="Google Shape;212;p39"/>
          <p:cNvPicPr preferRelativeResize="0"/>
          <p:nvPr/>
        </p:nvPicPr>
        <p:blipFill>
          <a:blip r:embed="rId3">
            <a:alphaModFix/>
          </a:blip>
          <a:stretch>
            <a:fillRect/>
          </a:stretch>
        </p:blipFill>
        <p:spPr>
          <a:xfrm>
            <a:off x="7336903" y="4680963"/>
            <a:ext cx="1657395" cy="337000"/>
          </a:xfrm>
          <a:prstGeom prst="rect">
            <a:avLst/>
          </a:prstGeom>
          <a:noFill/>
          <a:ln>
            <a:noFill/>
          </a:ln>
        </p:spPr>
      </p:pic>
      <p:sp>
        <p:nvSpPr>
          <p:cNvPr id="213" name="Google Shape;213;p39"/>
          <p:cNvSpPr txBox="1">
            <a:spLocks noGrp="1"/>
          </p:cNvSpPr>
          <p:nvPr>
            <p:ph type="title"/>
          </p:nvPr>
        </p:nvSpPr>
        <p:spPr>
          <a:xfrm>
            <a:off x="685800" y="205978"/>
            <a:ext cx="8229600" cy="85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it-IT" sz="4400" dirty="0">
                <a:solidFill>
                  <a:srgbClr val="000000"/>
                </a:solidFill>
                <a:latin typeface="Oswald Light"/>
                <a:ea typeface="Oswald Light"/>
                <a:cs typeface="Oswald Light"/>
                <a:sym typeface="Oswald Light"/>
              </a:rPr>
              <a:t>Storia di </a:t>
            </a:r>
            <a:r>
              <a:rPr lang="it-IT" sz="4400" dirty="0" err="1">
                <a:solidFill>
                  <a:srgbClr val="000000"/>
                </a:solidFill>
                <a:latin typeface="Oswald Light"/>
                <a:ea typeface="Oswald Light"/>
                <a:cs typeface="Oswald Light"/>
                <a:sym typeface="Oswald Light"/>
              </a:rPr>
              <a:t>MVC</a:t>
            </a:r>
            <a:endParaRPr sz="4400" b="0" dirty="0">
              <a:solidFill>
                <a:schemeClr val="lt1"/>
              </a:solidFill>
              <a:latin typeface="Big Shoulders Text Black"/>
              <a:ea typeface="Big Shoulders Text Black"/>
              <a:cs typeface="Big Shoulders Text Black"/>
              <a:sym typeface="Big Shoulders Text Black"/>
            </a:endParaRPr>
          </a:p>
        </p:txBody>
      </p:sp>
      <p:cxnSp>
        <p:nvCxnSpPr>
          <p:cNvPr id="214" name="Google Shape;214;p39"/>
          <p:cNvCxnSpPr/>
          <p:nvPr/>
        </p:nvCxnSpPr>
        <p:spPr>
          <a:xfrm>
            <a:off x="774895" y="951125"/>
            <a:ext cx="8054100" cy="4200"/>
          </a:xfrm>
          <a:prstGeom prst="straightConnector1">
            <a:avLst/>
          </a:prstGeom>
          <a:noFill/>
          <a:ln w="19050" cap="flat" cmpd="sng">
            <a:solidFill>
              <a:schemeClr val="lt1"/>
            </a:solidFill>
            <a:prstDash val="solid"/>
            <a:round/>
            <a:headEnd type="none" w="med" len="med"/>
            <a:tailEnd type="none" w="med" len="med"/>
          </a:ln>
        </p:spPr>
      </p:cxnSp>
      <p:grpSp>
        <p:nvGrpSpPr>
          <p:cNvPr id="215" name="Google Shape;215;p39"/>
          <p:cNvGrpSpPr/>
          <p:nvPr/>
        </p:nvGrpSpPr>
        <p:grpSpPr>
          <a:xfrm>
            <a:off x="-115875" y="293975"/>
            <a:ext cx="608100" cy="615300"/>
            <a:chOff x="-115875" y="370175"/>
            <a:chExt cx="608100" cy="615300"/>
          </a:xfrm>
        </p:grpSpPr>
        <p:sp>
          <p:nvSpPr>
            <p:cNvPr id="216" name="Google Shape;216;p39"/>
            <p:cNvSpPr/>
            <p:nvPr/>
          </p:nvSpPr>
          <p:spPr>
            <a:xfrm>
              <a:off x="-115875" y="370175"/>
              <a:ext cx="608100" cy="615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 name="Google Shape;217;p39"/>
            <p:cNvPicPr preferRelativeResize="0"/>
            <p:nvPr/>
          </p:nvPicPr>
          <p:blipFill>
            <a:blip r:embed="rId4">
              <a:alphaModFix/>
            </a:blip>
            <a:stretch>
              <a:fillRect/>
            </a:stretch>
          </p:blipFill>
          <p:spPr>
            <a:xfrm>
              <a:off x="-58625" y="408200"/>
              <a:ext cx="539250" cy="539250"/>
            </a:xfrm>
            <a:prstGeom prst="rect">
              <a:avLst/>
            </a:prstGeom>
            <a:noFill/>
            <a:ln>
              <a:noFill/>
            </a:ln>
          </p:spPr>
        </p:pic>
      </p:grpSp>
    </p:spTree>
    <p:extLst>
      <p:ext uri="{BB962C8B-B14F-4D97-AF65-F5344CB8AC3E}">
        <p14:creationId xmlns:p14="http://schemas.microsoft.com/office/powerpoint/2010/main" val="277000697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animEffect transition="in" filter="fade">
                                      <p:cBhvr>
                                        <p:cTn id="7" dur="1000"/>
                                        <p:tgtEl>
                                          <p:spTgt spid="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xEl>
                                              <p:pRg st="1" end="1"/>
                                            </p:txEl>
                                          </p:spTgt>
                                        </p:tgtEl>
                                        <p:attrNameLst>
                                          <p:attrName>style.visibility</p:attrName>
                                        </p:attrNameLst>
                                      </p:cBhvr>
                                      <p:to>
                                        <p:strVal val="visible"/>
                                      </p:to>
                                    </p:set>
                                    <p:animEffect transition="in" filter="fade">
                                      <p:cBhvr>
                                        <p:cTn id="12" dur="1000"/>
                                        <p:tgtEl>
                                          <p:spTgt spid="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1">
                                            <p:txEl>
                                              <p:pRg st="2" end="2"/>
                                            </p:txEl>
                                          </p:spTgt>
                                        </p:tgtEl>
                                        <p:attrNameLst>
                                          <p:attrName>style.visibility</p:attrName>
                                        </p:attrNameLst>
                                      </p:cBhvr>
                                      <p:to>
                                        <p:strVal val="visible"/>
                                      </p:to>
                                    </p:set>
                                    <p:animEffect transition="in" filter="fade">
                                      <p:cBhvr>
                                        <p:cTn id="17" dur="1000"/>
                                        <p:tgtEl>
                                          <p:spTgt spid="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1">
                                            <p:txEl>
                                              <p:pRg st="3" end="3"/>
                                            </p:txEl>
                                          </p:spTgt>
                                        </p:tgtEl>
                                        <p:attrNameLst>
                                          <p:attrName>style.visibility</p:attrName>
                                        </p:attrNameLst>
                                      </p:cBhvr>
                                      <p:to>
                                        <p:strVal val="visible"/>
                                      </p:to>
                                    </p:set>
                                    <p:animEffect transition="in" filter="fade">
                                      <p:cBhvr>
                                        <p:cTn id="22" dur="1000"/>
                                        <p:tgtEl>
                                          <p:spTgt spid="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10691</TotalTime>
  <Words>799</Words>
  <Application>Microsoft Office PowerPoint</Application>
  <PresentationFormat>Presentazione su schermo (16:9)</PresentationFormat>
  <Paragraphs>98</Paragraphs>
  <Slides>23</Slides>
  <Notes>23</Notes>
  <HiddenSlides>5</HiddenSlides>
  <MMClips>0</MMClips>
  <ScaleCrop>false</ScaleCrop>
  <HeadingPairs>
    <vt:vector size="6" baseType="variant">
      <vt:variant>
        <vt:lpstr>Caratteri utilizzati</vt:lpstr>
      </vt:variant>
      <vt:variant>
        <vt:i4>12</vt:i4>
      </vt:variant>
      <vt:variant>
        <vt:lpstr>Tema</vt:lpstr>
      </vt:variant>
      <vt:variant>
        <vt:i4>3</vt:i4>
      </vt:variant>
      <vt:variant>
        <vt:lpstr>Titoli diapositive</vt:lpstr>
      </vt:variant>
      <vt:variant>
        <vt:i4>23</vt:i4>
      </vt:variant>
    </vt:vector>
  </HeadingPairs>
  <TitlesOfParts>
    <vt:vector size="38" baseType="lpstr">
      <vt:lpstr>Big Shoulders Text SemiBold</vt:lpstr>
      <vt:lpstr>Montserrat Thin</vt:lpstr>
      <vt:lpstr>Nunito</vt:lpstr>
      <vt:lpstr>Nunito ExtraLight</vt:lpstr>
      <vt:lpstr>Big Shoulders Display</vt:lpstr>
      <vt:lpstr>Roboto Slab</vt:lpstr>
      <vt:lpstr>Big Shoulders Text</vt:lpstr>
      <vt:lpstr>Arial</vt:lpstr>
      <vt:lpstr>Oswald</vt:lpstr>
      <vt:lpstr>Big Shoulders Text Black</vt:lpstr>
      <vt:lpstr>Comfortaa Medium</vt:lpstr>
      <vt:lpstr>Oswald Light</vt:lpstr>
      <vt:lpstr>Simple Dark</vt:lpstr>
      <vt:lpstr>Simple Light</vt:lpstr>
      <vt:lpstr>Simple Light</vt:lpstr>
      <vt:lpstr>Presentazione standard di PowerPoint</vt:lpstr>
      <vt:lpstr>Presentazione standard di PowerPoint</vt:lpstr>
      <vt:lpstr>Presentazione standard di PowerPoint</vt:lpstr>
      <vt:lpstr>AGENDA</vt:lpstr>
      <vt:lpstr>SAMPLE SUMMARY SLIDE</vt:lpstr>
      <vt:lpstr>SAMPLE FOR CHARTS/IMAGES</vt:lpstr>
      <vt:lpstr>1</vt:lpstr>
      <vt:lpstr>MVC è un pattern architetturale</vt:lpstr>
      <vt:lpstr>Storia di MVC</vt:lpstr>
      <vt:lpstr>Caratteristiche di MVC</vt:lpstr>
      <vt:lpstr>View</vt:lpstr>
      <vt:lpstr>Controller</vt:lpstr>
      <vt:lpstr>Model</vt:lpstr>
      <vt:lpstr>2</vt:lpstr>
      <vt:lpstr>Quache possibilità</vt:lpstr>
      <vt:lpstr>3</vt:lpstr>
      <vt:lpstr>S.O.L.I.D/Clean Code</vt:lpstr>
      <vt:lpstr>Pattern e altri</vt:lpstr>
      <vt:lpstr>4</vt:lpstr>
      <vt:lpstr>TITLE</vt:lpstr>
      <vt:lpstr>5</vt:lpstr>
      <vt:lpstr>Esempi</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Cléber Moisés Grings</cp:lastModifiedBy>
  <cp:revision>1</cp:revision>
  <dcterms:modified xsi:type="dcterms:W3CDTF">2024-06-10T03:11:03Z</dcterms:modified>
</cp:coreProperties>
</file>