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2816-8B0A-4FB3-B378-3B2EA9EF8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80472-B17F-4B47-810B-7C42AA76F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46038-CD2D-4090-8E0C-B8524CBA7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7B66-2C5D-431C-BAC8-2EEB12D6F42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E734C-E082-406B-8679-2B5D48CAF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8ABF3-34FB-4CF8-B3E2-BAD2CD4B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4263-48B2-436A-A0B0-A578439A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6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DC9C-D651-49F0-A9BB-0EBA48EB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1BC15-BBD6-4535-B21B-5E7112E41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3559C-BD26-4E7B-B03C-2DFB2D56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7B66-2C5D-431C-BAC8-2EEB12D6F42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43652-4B18-4CC7-9983-AF4F8B0D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307CA-425E-4870-98D0-1F1F35598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4263-48B2-436A-A0B0-A578439A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6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D68DD-75AF-4D26-B5EC-CED284CF8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E2690-17D0-47DC-A54C-C14914BDE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96BA6-7397-4E68-96F0-E738BFEC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7B66-2C5D-431C-BAC8-2EEB12D6F42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A8335-BC31-4A98-BE27-ED40E137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A5755-895B-4082-951B-7BC734DA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4263-48B2-436A-A0B0-A578439A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3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70ED-9F46-4F2F-BC6E-9EB1E37A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2FC81-1B4B-4A77-BDF5-3715785C6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420A4-4C73-4B13-84DA-76BCB929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7B66-2C5D-431C-BAC8-2EEB12D6F42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1BAAF-D0F9-430A-BBBB-E19280E5C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E1B6D-5014-4755-9C5F-8C872A06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4263-48B2-436A-A0B0-A578439A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6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76EF-B36E-44F6-96D8-7C39D1359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A2DFD-97E0-4886-99F1-927C046F4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ECB8D-4346-4969-AA37-F6853A83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7B66-2C5D-431C-BAC8-2EEB12D6F42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2651E-9C31-4444-9E43-72089993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99920-0040-4665-A453-0F5547CC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4263-48B2-436A-A0B0-A578439A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5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7F1B-6717-4185-A564-BB61E0583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2208A-2560-435D-BEE9-5C363408D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1E1CE-8F07-4CC6-81E9-F669CA5D3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9D8BE-BFB4-4DBE-A696-B468650D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7B66-2C5D-431C-BAC8-2EEB12D6F42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010F8-3456-482A-B6A9-A7DF8F51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929CA-FC13-47F7-97F5-4DC1C65D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4263-48B2-436A-A0B0-A578439A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4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6BFF-5C87-498C-991B-F4F72FFB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8AED4-A585-4AE5-A3B1-D913382B1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F697C-0BF5-42D0-8F12-FBA34DB1E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146D1-A4F5-4CF0-AD13-12A9DE916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576F30-C00D-4622-81D0-97B74C963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ED7284-FF02-4CF6-9614-827F6524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7B66-2C5D-431C-BAC8-2EEB12D6F42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930A43-4383-47BA-A73E-9517AE7C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D05C4-B1B2-495A-9214-14941D6D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4263-48B2-436A-A0B0-A578439A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0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99C8C-3EB4-4782-B284-18391B1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676970-572A-44E4-98C1-CDE300E44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7B66-2C5D-431C-BAC8-2EEB12D6F42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84FA5-0374-4ECE-9A38-B0C75B381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C6F6B-804F-4830-B007-576739FA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4263-48B2-436A-A0B0-A578439A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1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0B2CDF-B0D2-45C8-95E4-D29694B0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7B66-2C5D-431C-BAC8-2EEB12D6F42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68D48F-D572-4AF8-9E75-4EEDCB9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5A89F-756A-4ACF-AD2C-E96B8DC8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4263-48B2-436A-A0B0-A578439A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5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7685-F233-4E5F-BDF1-E797A6594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13951-0CEA-4F1A-BF60-AEE8225BF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B8016-A56F-4C9A-B153-98350C8C8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F6C0F-E5EA-46C9-A349-AA455BB7F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7B66-2C5D-431C-BAC8-2EEB12D6F42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0A85E-86F3-4596-8761-63BF4101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822A3-1EFC-4E3D-9CCB-36D5FB41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4263-48B2-436A-A0B0-A578439A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4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CADB9-6F26-4201-8FC1-35B16341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1D2A04-94BB-40C7-A3F4-07364CE22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900DB-0BED-4564-B0D5-4FC567C7B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7A769-5F2A-4AF4-9E59-BF906AAF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7B66-2C5D-431C-BAC8-2EEB12D6F42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1C608-F113-43A2-92DE-8A341A1DF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9DC83-56DB-4A12-91F2-F1B2021C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4263-48B2-436A-A0B0-A578439A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4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553936-A85E-44BA-9C3E-B8540A70C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28450-2831-4952-9DF7-0D9C790EF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78568-1AD9-45A3-8524-5BE299144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37B66-2C5D-431C-BAC8-2EEB12D6F42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3FD2B-0E89-49F8-B4EB-2187CABC6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EE423-BEA5-4C68-871D-A52EF3796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04263-48B2-436A-A0B0-A578439A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8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FF30-477E-49B8-BDE1-99A21A1358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E45BB-2B8C-47AE-974E-7FFE2A31CD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AF818916-DB22-4572-9C08-0DA74969F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552575"/>
            <a:ext cx="7315200" cy="3752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8A7CC4-0791-4DF2-A8BE-6F2175329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112" y="1793062"/>
            <a:ext cx="7343775" cy="3571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E6C7DA-1020-4AF8-997A-699D423865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400" y="1452525"/>
            <a:ext cx="7315200" cy="4552950"/>
          </a:xfrm>
          <a:prstGeom prst="rect">
            <a:avLst/>
          </a:prstGeom>
        </p:spPr>
      </p:pic>
      <p:pic>
        <p:nvPicPr>
          <p:cNvPr id="11" name="Picture 10" descr="Diagram, schematic&#10;&#10;Description automatically generated">
            <a:extLst>
              <a:ext uri="{FF2B5EF4-FFF2-40B4-BE49-F238E27FC236}">
                <a16:creationId xmlns:a16="http://schemas.microsoft.com/office/drawing/2014/main" id="{517C350F-528E-4DAC-A921-9CB7E2E712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50" y="2012100"/>
            <a:ext cx="72009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7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ree, plant, outdoor, oak&#10;&#10;Description automatically generated">
            <a:extLst>
              <a:ext uri="{FF2B5EF4-FFF2-40B4-BE49-F238E27FC236}">
                <a16:creationId xmlns:a16="http://schemas.microsoft.com/office/drawing/2014/main" id="{B868FD2F-B3C8-441D-A10F-A910328A4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52" y="296264"/>
            <a:ext cx="5467350" cy="1905000"/>
          </a:xfrm>
        </p:spPr>
      </p:pic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11788AB6-9B99-441D-A60E-CDE27E280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52" y="2638248"/>
            <a:ext cx="5467350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56BDE2-CE2C-4463-B275-F56492AFB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52" y="4656736"/>
            <a:ext cx="5467350" cy="190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9EB364-53CD-4A5A-BD57-084F5DCBFD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421" y="4656736"/>
            <a:ext cx="5467350" cy="1905000"/>
          </a:xfrm>
          <a:prstGeom prst="rect">
            <a:avLst/>
          </a:prstGeom>
        </p:spPr>
      </p:pic>
      <p:pic>
        <p:nvPicPr>
          <p:cNvPr id="10" name="Picture 9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F081DD05-84BB-4A84-A3DC-3956665650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421" y="2638248"/>
            <a:ext cx="54673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8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B6C8-61C1-4F8E-9C06-2A77BA5B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E8B92-1E0B-422C-8BEF-1CD48AC55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B0E07E-BF94-45DA-8BF2-4F4E6FA8A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2209630"/>
            <a:ext cx="6096851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13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 MA</dc:creator>
  <cp:lastModifiedBy>HE MA</cp:lastModifiedBy>
  <cp:revision>4</cp:revision>
  <dcterms:created xsi:type="dcterms:W3CDTF">2021-01-13T18:10:03Z</dcterms:created>
  <dcterms:modified xsi:type="dcterms:W3CDTF">2021-01-14T06:10:09Z</dcterms:modified>
</cp:coreProperties>
</file>