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413FB-DC62-4031-A651-BDE88EC7548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A5D6-A794-4560-885D-5D6E1AE2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0A5D6-A794-4560-885D-5D6E1AE2E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75FA-AAF8-4CEA-B2FF-178AAA26D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BA33F-D20A-4E5A-8CA0-8F726319A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3E6D-0582-4FF0-9EC0-9DD59D4F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B2C7-D950-4FB5-9516-6D6FE8B3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9BCEA-5FFF-4476-99DE-E021073A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ACC5-2738-4A05-A7E6-80F67F30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A92B8-1F9D-4572-8B1D-2E6298F2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9377-6C7A-4CFF-93DE-711BF3BF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312CF-86AB-4314-8715-E9F63D2F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A607-AB8C-4E9E-84B5-DA37453E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710E5-44F9-444E-AD77-246E52F2D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90A5B-0854-44B2-9872-BEBADB938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4AAE-A55D-4F0E-8631-1BD2429B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8143-D65D-453B-9513-E461399A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0C7A-9388-4C54-9AD8-F302E31F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F3FD-56BF-4E8E-AF8C-C6D5E23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B824-1782-4FE2-AEAB-FBF5CD1F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FB4C-AE88-4A8D-A1CD-6E1501C6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7EEB-AA6F-4FDC-8C63-929C768C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7799-1508-4FD9-BA7B-E4A5CE78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9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CC2-AD3C-4DFA-95E3-17D668D0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78CF7-6DF0-488E-BF98-CF85F6838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B484-B7DC-4A3D-8D66-E9FBBD38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D6A8-2185-487A-B398-B55E4FD7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2B85-719C-478B-8AB1-166D7522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909-D47F-4007-B425-FFC7DF7B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57C2-5156-46B2-BC8A-6E0AB3134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C0EF0-795D-4F52-9A81-51FEE8AA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4D351-8A82-4B44-B363-8FBB366C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3E04B-7638-4C40-8197-BA03E623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6105-1106-4748-9260-74ED25F8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403C-FFFA-44D5-AF3E-472CA536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87F63-D7D5-4246-A910-F22C17BCC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31DB1-1BB1-4948-86FE-00A0A9BF4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3B38-621E-40C7-8F77-8E7AFB265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77428-0818-4BC8-BF18-AD726822D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DF5C9-1140-4323-BE42-9ADF4599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835E9-8789-4378-B2B0-3BDF232F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ED80D-62FA-45B3-9EDC-BA29200C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8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0BB9-DD0F-4252-B7AA-310DE878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86195-9E2E-42F1-B94D-187FB184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C2CB8-C31D-4C33-9B01-C1A9D254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3850-E1B4-4A73-9C8E-A42C6998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447D2-75DD-44E0-87FC-7D210CBD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ACAE4-F0E3-44D0-AFF3-CA38A24E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83AF6-92AC-445D-90CB-1D4E17A0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372F-291F-4BB1-94E7-772DFFBC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CB3A-2C8C-4AD2-8409-88F4C469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3209-927F-4266-9D73-DC0063362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A989-8B1A-4EBE-9520-396CB155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69D7F-726B-476D-B9A0-FF264EE7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2B9E-81A6-4A49-90AE-3E2D223E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28EE-3196-4D15-8D62-B313973F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B8C45-EB06-4A2C-8986-604F4BBA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2F8F8-7807-4F5F-ADFF-2F657A41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02FA-06F6-4EBB-AD86-A2ECA3A0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31B36-417E-4D83-AB95-846B3484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D6F9-E12E-4552-AE36-29769C4F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0FEE6-5163-4461-80CD-7CD7EFF0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D45FD-3358-4915-89CD-5091B536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C700-3338-4461-AB66-DA5A3775F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2CD1-429A-4852-B11E-CA8B738985A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7697-FA2A-4042-8C4A-90BE01214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FFF06-06E2-4F19-BB55-569E91110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1087-C2EA-4C20-A290-26FBBB39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0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4C556-DBAD-445F-9148-6516CA5E3698}"/>
              </a:ext>
            </a:extLst>
          </p:cNvPr>
          <p:cNvPicPr/>
          <p:nvPr/>
        </p:nvPicPr>
        <p:blipFill rotWithShape="1">
          <a:blip r:embed="rId3"/>
          <a:srcRect l="18648" t="10636" r="19484" b="44555"/>
          <a:stretch/>
        </p:blipFill>
        <p:spPr bwMode="auto">
          <a:xfrm>
            <a:off x="68923" y="89054"/>
            <a:ext cx="11734301" cy="53600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951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3FD3-E6B6-4BFA-AB1D-165D39EA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58B-119A-4EA4-9C4E-8556903CF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ED06C-9495-4292-9662-53C6676EF4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91" y="141190"/>
            <a:ext cx="9182877" cy="6530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16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MA</dc:creator>
  <cp:lastModifiedBy>HE MA</cp:lastModifiedBy>
  <cp:revision>3</cp:revision>
  <dcterms:created xsi:type="dcterms:W3CDTF">2021-01-30T04:45:20Z</dcterms:created>
  <dcterms:modified xsi:type="dcterms:W3CDTF">2021-01-30T19:36:35Z</dcterms:modified>
</cp:coreProperties>
</file>