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9499-B39A-4E24-8BB6-21874588D79D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C040-7FD9-400F-A1FF-8819B6EC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20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9499-B39A-4E24-8BB6-21874588D79D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C040-7FD9-400F-A1FF-8819B6EC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2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9499-B39A-4E24-8BB6-21874588D79D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C040-7FD9-400F-A1FF-8819B6EC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9499-B39A-4E24-8BB6-21874588D79D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C040-7FD9-400F-A1FF-8819B6EC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04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9499-B39A-4E24-8BB6-21874588D79D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C040-7FD9-400F-A1FF-8819B6EC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9499-B39A-4E24-8BB6-21874588D79D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C040-7FD9-400F-A1FF-8819B6EC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48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9499-B39A-4E24-8BB6-21874588D79D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C040-7FD9-400F-A1FF-8819B6EC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76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9499-B39A-4E24-8BB6-21874588D79D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C040-7FD9-400F-A1FF-8819B6EC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23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9499-B39A-4E24-8BB6-21874588D79D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C040-7FD9-400F-A1FF-8819B6EC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29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9499-B39A-4E24-8BB6-21874588D79D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C040-7FD9-400F-A1FF-8819B6EC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9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9499-B39A-4E24-8BB6-21874588D79D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C040-7FD9-400F-A1FF-8819B6EC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5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A9499-B39A-4E24-8BB6-21874588D79D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EC040-7FD9-400F-A1FF-8819B6EC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84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54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28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5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65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9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461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66236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933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07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465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3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Grisha Perevshikov</dc:creator>
  <cp:lastModifiedBy>Grisha Perevshikov</cp:lastModifiedBy>
  <cp:revision>8</cp:revision>
  <dcterms:created xsi:type="dcterms:W3CDTF">2022-03-24T10:17:57Z</dcterms:created>
  <dcterms:modified xsi:type="dcterms:W3CDTF">2022-03-24T13:52:00Z</dcterms:modified>
</cp:coreProperties>
</file>