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01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36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1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2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1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Introducting new bicycle parking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4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Düsseldorf is a city on the River Rhine in western Germany and is the capital city of the state of North Rhine-Westphalia. It is one of the economic centers of the country, </a:t>
            </a:r>
            <a:endParaRPr lang="en-US" dirty="0" smtClean="0"/>
          </a:p>
          <a:p>
            <a:r>
              <a:rPr lang="en-US" dirty="0"/>
              <a:t>City have some official bicycle parking spots but most all of them are located on railway station. Can we endorse a location in Duesseldorf to open a new bicycle parking?. </a:t>
            </a:r>
            <a:endParaRPr lang="en-US" dirty="0" smtClean="0"/>
          </a:p>
          <a:p>
            <a:r>
              <a:rPr lang="en-US" dirty="0"/>
              <a:t>New bicycle parking spot will motivate people to go shopping or hangout on bicycles which can reduce the traffic and car parking problem in the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1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656" y="2382044"/>
            <a:ext cx="4276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the Foursquare API to explore the neighborhoods and segment them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10946" y="3162272"/>
            <a:ext cx="5943600" cy="28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k-means to cluster the parkings into 5 </a:t>
            </a:r>
            <a:r>
              <a:rPr lang="en-US" dirty="0" smtClean="0"/>
              <a:t>clusters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0114" y="2674911"/>
            <a:ext cx="594360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the figure above a new bike parking station between ‘Werstener Dorfstrasse’ and ‘Eller Süd’ may provide an efficient bicycle parking place for the for the riders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12" y="2926766"/>
            <a:ext cx="5414645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47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159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Introducting new bicycle parking locations</vt:lpstr>
      <vt:lpstr>Introduction </vt:lpstr>
      <vt:lpstr>Data sources </vt:lpstr>
      <vt:lpstr>Analysis</vt:lpstr>
      <vt:lpstr>Clustering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2020-01-17T09:55:48Z</dcterms:created>
  <dcterms:modified xsi:type="dcterms:W3CDTF">2020-01-17T10:01:36Z</dcterms:modified>
</cp:coreProperties>
</file>