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CB5-0D74-274B-9047-1624149FD4A2}" type="datetimeFigureOut">
              <a:rPr lang="en-US" smtClean="0"/>
              <a:t>23.10.17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2B4-1D57-3945-B682-893095C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9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CB5-0D74-274B-9047-1624149FD4A2}" type="datetimeFigureOut">
              <a:rPr lang="en-US" smtClean="0"/>
              <a:t>23.10.17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2B4-1D57-3945-B682-893095C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CB5-0D74-274B-9047-1624149FD4A2}" type="datetimeFigureOut">
              <a:rPr lang="en-US" smtClean="0"/>
              <a:t>23.10.17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2B4-1D57-3945-B682-893095C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9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CB5-0D74-274B-9047-1624149FD4A2}" type="datetimeFigureOut">
              <a:rPr lang="en-US" smtClean="0"/>
              <a:t>23.10.17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2B4-1D57-3945-B682-893095C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CB5-0D74-274B-9047-1624149FD4A2}" type="datetimeFigureOut">
              <a:rPr lang="en-US" smtClean="0"/>
              <a:t>23.10.17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2B4-1D57-3945-B682-893095C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CB5-0D74-274B-9047-1624149FD4A2}" type="datetimeFigureOut">
              <a:rPr lang="en-US" smtClean="0"/>
              <a:t>23.10.17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2B4-1D57-3945-B682-893095C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CB5-0D74-274B-9047-1624149FD4A2}" type="datetimeFigureOut">
              <a:rPr lang="en-US" smtClean="0"/>
              <a:t>23.10.17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2B4-1D57-3945-B682-893095C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CB5-0D74-274B-9047-1624149FD4A2}" type="datetimeFigureOut">
              <a:rPr lang="en-US" smtClean="0"/>
              <a:t>23.10.17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2B4-1D57-3945-B682-893095C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7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CB5-0D74-274B-9047-1624149FD4A2}" type="datetimeFigureOut">
              <a:rPr lang="en-US" smtClean="0"/>
              <a:t>23.10.17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2B4-1D57-3945-B682-893095C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CB5-0D74-274B-9047-1624149FD4A2}" type="datetimeFigureOut">
              <a:rPr lang="en-US" smtClean="0"/>
              <a:t>23.10.17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2B4-1D57-3945-B682-893095C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2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CB5-0D74-274B-9047-1624149FD4A2}" type="datetimeFigureOut">
              <a:rPr lang="en-US" smtClean="0"/>
              <a:t>23.10.17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B2B4-1D57-3945-B682-893095C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8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CB5-0D74-274B-9047-1624149FD4A2}" type="datetimeFigureOut">
              <a:rPr lang="en-US" smtClean="0"/>
              <a:t>23.10.17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B2B4-1D57-3945-B682-893095C6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9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8564" y="686120"/>
            <a:ext cx="2313935" cy="2316139"/>
            <a:chOff x="4388968" y="0"/>
            <a:chExt cx="3107481" cy="3359651"/>
          </a:xfrm>
        </p:grpSpPr>
        <p:grpSp>
          <p:nvGrpSpPr>
            <p:cNvPr id="16" name="Group 15"/>
            <p:cNvGrpSpPr/>
            <p:nvPr/>
          </p:nvGrpSpPr>
          <p:grpSpPr>
            <a:xfrm>
              <a:off x="5104490" y="1288381"/>
              <a:ext cx="2391959" cy="2071270"/>
              <a:chOff x="2539916" y="1830856"/>
              <a:chExt cx="2391959" cy="207127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983784" y="2225383"/>
                <a:ext cx="1442573" cy="1269885"/>
                <a:chOff x="6127852" y="1578111"/>
                <a:chExt cx="1442573" cy="1269885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6127852" y="1578111"/>
                  <a:ext cx="382220" cy="345211"/>
                </a:xfrm>
                <a:prstGeom prst="rect">
                  <a:avLst/>
                </a:prstGeom>
                <a:ln>
                  <a:solidFill>
                    <a:srgbClr val="00CC9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7138886" y="1578111"/>
                  <a:ext cx="431539" cy="443844"/>
                </a:xfrm>
                <a:prstGeom prst="ellipse">
                  <a:avLst/>
                </a:prstGeom>
                <a:ln>
                  <a:solidFill>
                    <a:srgbClr val="00CC9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>
                  <a:off x="6510072" y="2416482"/>
                  <a:ext cx="616485" cy="431514"/>
                </a:xfrm>
                <a:prstGeom prst="triangle">
                  <a:avLst/>
                </a:prstGeom>
                <a:ln>
                  <a:solidFill>
                    <a:srgbClr val="00CC9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/>
              <p:cNvSpPr/>
              <p:nvPr/>
            </p:nvSpPr>
            <p:spPr>
              <a:xfrm>
                <a:off x="2539916" y="1830856"/>
                <a:ext cx="2391959" cy="207127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Picture 16" descr="skd188803sd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8968" y="0"/>
              <a:ext cx="1894546" cy="1565782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3591164" y="3933096"/>
            <a:ext cx="2313935" cy="2316139"/>
            <a:chOff x="4388968" y="0"/>
            <a:chExt cx="3107481" cy="3359651"/>
          </a:xfrm>
        </p:grpSpPr>
        <p:grpSp>
          <p:nvGrpSpPr>
            <p:cNvPr id="24" name="Group 23"/>
            <p:cNvGrpSpPr/>
            <p:nvPr/>
          </p:nvGrpSpPr>
          <p:grpSpPr>
            <a:xfrm>
              <a:off x="5104490" y="1288381"/>
              <a:ext cx="2391959" cy="2071270"/>
              <a:chOff x="2539916" y="1830856"/>
              <a:chExt cx="2391959" cy="207127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983784" y="2225383"/>
                <a:ext cx="1442573" cy="1269885"/>
                <a:chOff x="6127852" y="1578111"/>
                <a:chExt cx="1442573" cy="1269885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6127852" y="1578111"/>
                  <a:ext cx="382220" cy="345211"/>
                </a:xfrm>
                <a:prstGeom prst="rect">
                  <a:avLst/>
                </a:prstGeom>
                <a:ln>
                  <a:solidFill>
                    <a:srgbClr val="00CC9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138886" y="1578111"/>
                  <a:ext cx="431539" cy="443844"/>
                </a:xfrm>
                <a:prstGeom prst="ellipse">
                  <a:avLst/>
                </a:prstGeom>
                <a:ln>
                  <a:solidFill>
                    <a:srgbClr val="00CC9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>
                  <a:off x="6510072" y="2416482"/>
                  <a:ext cx="616485" cy="431514"/>
                </a:xfrm>
                <a:prstGeom prst="triangle">
                  <a:avLst/>
                </a:prstGeom>
                <a:ln>
                  <a:solidFill>
                    <a:srgbClr val="00CC9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/>
              <p:cNvSpPr/>
              <p:nvPr/>
            </p:nvSpPr>
            <p:spPr>
              <a:xfrm>
                <a:off x="2539916" y="1830856"/>
                <a:ext cx="2391959" cy="207127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4" descr="skd188803sd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8968" y="0"/>
              <a:ext cx="1894546" cy="1565782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5654665" y="558032"/>
            <a:ext cx="2313935" cy="2316139"/>
            <a:chOff x="4388968" y="0"/>
            <a:chExt cx="3107481" cy="3359651"/>
          </a:xfrm>
        </p:grpSpPr>
        <p:grpSp>
          <p:nvGrpSpPr>
            <p:cNvPr id="32" name="Group 31"/>
            <p:cNvGrpSpPr/>
            <p:nvPr/>
          </p:nvGrpSpPr>
          <p:grpSpPr>
            <a:xfrm>
              <a:off x="5104490" y="1288381"/>
              <a:ext cx="2391959" cy="2071270"/>
              <a:chOff x="2539916" y="1830856"/>
              <a:chExt cx="2391959" cy="207127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983784" y="2225383"/>
                <a:ext cx="1442573" cy="1269885"/>
                <a:chOff x="6127852" y="1578111"/>
                <a:chExt cx="1442573" cy="1269885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127852" y="1578111"/>
                  <a:ext cx="382220" cy="345211"/>
                </a:xfrm>
                <a:prstGeom prst="rect">
                  <a:avLst/>
                </a:prstGeom>
                <a:ln>
                  <a:solidFill>
                    <a:srgbClr val="00CC9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7138886" y="1578111"/>
                  <a:ext cx="431539" cy="443844"/>
                </a:xfrm>
                <a:prstGeom prst="ellipse">
                  <a:avLst/>
                </a:prstGeom>
                <a:ln>
                  <a:solidFill>
                    <a:srgbClr val="00CC9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/>
                <p:cNvSpPr/>
                <p:nvPr/>
              </p:nvSpPr>
              <p:spPr>
                <a:xfrm>
                  <a:off x="6510072" y="2416482"/>
                  <a:ext cx="616485" cy="431514"/>
                </a:xfrm>
                <a:prstGeom prst="triangle">
                  <a:avLst/>
                </a:prstGeom>
                <a:ln>
                  <a:solidFill>
                    <a:srgbClr val="00CC9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2539916" y="1830856"/>
                <a:ext cx="2391959" cy="207127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3" name="Picture 32" descr="skd188803sd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8968" y="0"/>
              <a:ext cx="1894546" cy="1565782"/>
            </a:xfrm>
            <a:prstGeom prst="rect">
              <a:avLst/>
            </a:prstGeom>
          </p:spPr>
        </p:pic>
      </p:grpSp>
      <p:sp>
        <p:nvSpPr>
          <p:cNvPr id="39" name="Left-Right Arrow 38"/>
          <p:cNvSpPr/>
          <p:nvPr/>
        </p:nvSpPr>
        <p:spPr>
          <a:xfrm>
            <a:off x="3172024" y="1956214"/>
            <a:ext cx="2883588" cy="196085"/>
          </a:xfrm>
          <a:prstGeom prst="left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-Right Arrow 39"/>
          <p:cNvSpPr/>
          <p:nvPr/>
        </p:nvSpPr>
        <p:spPr>
          <a:xfrm rot="2941413" flipV="1">
            <a:off x="2710812" y="3441233"/>
            <a:ext cx="1604581" cy="224541"/>
          </a:xfrm>
          <a:prstGeom prst="left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-Right Arrow 40"/>
          <p:cNvSpPr/>
          <p:nvPr/>
        </p:nvSpPr>
        <p:spPr>
          <a:xfrm rot="7368785" flipV="1">
            <a:off x="4795897" y="3551637"/>
            <a:ext cx="2073383" cy="228219"/>
          </a:xfrm>
          <a:prstGeom prst="left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Chrislain</dc:creator>
  <cp:lastModifiedBy>Chrislain</cp:lastModifiedBy>
  <cp:revision>3</cp:revision>
  <dcterms:created xsi:type="dcterms:W3CDTF">2017-10-23T11:44:38Z</dcterms:created>
  <dcterms:modified xsi:type="dcterms:W3CDTF">2017-10-23T11:59:42Z</dcterms:modified>
</cp:coreProperties>
</file>