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5" r:id="rId5"/>
    <p:sldId id="259" r:id="rId6"/>
    <p:sldId id="260" r:id="rId7"/>
    <p:sldId id="261"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ita Van der Aa" initials="NVdA" lastIdx="8" clrIdx="0">
    <p:extLst>
      <p:ext uri="{19B8F6BF-5375-455C-9EA6-DF929625EA0E}">
        <p15:presenceInfo xmlns:p15="http://schemas.microsoft.com/office/powerpoint/2012/main" userId="Nikita Van der 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1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7T12:22:44.943" idx="1">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17T13:40:19.322" idx="2">
    <p:pos x="10" y="10"/>
    <p:text>Hallo, mijn eindwerk gaat over een API voor een incubator. Aangezien ik de opleiding software developer optie python volg, ga ik mij vooral focussen op het programmeer gedeelte. Hieronder verstaan we de API. API staat voor application programming interface. Dit is een software die minstens 2 applicaties met elkaar laat communiceren.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5-17T13:40:36.213" idx="3">
    <p:pos x="10" y="10"/>
    <p:text>Een API heeft dus minstens 2 onderdelen nodig. Bij de incubator die ik wil maken is dit:
-	Een plastic doos die voor isolatie zorgt.
-	De database die dient om alle informatie in op te slaan. Ik koos voor mariadb
We weten nu wat een API doet. Maar hoe maak je er nu één? Het komt erop neer dat je een computer nodig hebt om code op te schrijven.
Ik koos als computer een raspberry pi. Dat is eigenlijk een singleboard computer, niet groter dan een credit card. Oorspronkelijk ontworpen om goedkoop een computer te kunnen aanbieden. Nu vooral gebruikt voor hobbyisten. 
Op een raspberry pi zijn er aansluitingen om verschillende componenten op aan te sluiten, van sensoren tot camera’s.
Zelf koos ik de raspberry pi omdat deze klein is en je kan er in python op programmeren. Perfect voor mijn eindwerk en opleiding in python.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5-17T13:41:12.743" idx="4">
    <p:pos x="10" y="10"/>
    <p:text>Mijn plan van aanpak ga ik in de volgende slides uitleggen.
Mijn eerste doel is om een API te maken uit enkel deze 3 delen. Als kleine uitbreiding kan ik er website aan vastmaken om alles gebruiksvriendelijker te maken.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5-17T13:41:27.723" idx="5">
    <p:pos x="10" y="10"/>
    <p:text>Bij het klassen diagram kan je zien dat ik 3 hoofdklassen heb, deze erven over van een klasse om code te kunnen vereenvoudigen.
De mushroom klasse is de klasse die alles bijhoudt in verband met de benodigdheden om de paddenstoel te groeien alsook informatie over de paddenstoel.
De Temperature klasse houdt alle temperaturen bij tijdens de groei van de paddenstoelen.
De GrowRun klasse gebruikt informatie van de vorige twee klasses om zo de momentele waarden te kunnen weergeven zoals bijvoorbeeld de staat van de paddenstoel of de huidige temperatuur.</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5-17T13:41:42" idx="6">
    <p:pos x="10" y="10"/>
    <p:text>Flow diagram. Een gebruiker maakt een paddenstoel aan. Deze wordt dan opgeslagen in de database.
Daarna kan men pas een groeicyclus aanmaken aangezien je een paddenstoel nodig hebt om toe te voegen aan de groeicyclus. Deze groeicyclus wordt op zij beurt opgeslagen in de database.
Nadat de groeicyclus is aangemaakt kunnen er temperaturen over de groeicyclus opgeslagen worden in de database. Een warmtemat wordt ook aan of uitgezet aan de hand van de temperatuur.
Een gebruiker kan op elk moment informatie ophalen over een groeicyclus.</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5-17T13:41:58.358" idx="7">
    <p:pos x="10" y="10"/>
    <p:text>Als mogelijke uitbreiding kan er een website op aangesloten worden. Zodat de gebruiker zeer makkelijk alles kan ingeven en mooi weergegeven krijgt. Als python module zou ik gaan voor Flask aangezien we hier al veel mee in de les hebben gewerkt.
Ook kan er meer controle worden toegevoegd. In de eerste versie is er enkel temperatuur controle. Dit kan uitgebreid worden naar bijvoorbeeld vochtcontrole en ook bijvoorbeeld beeld controle.
Een incubator kan ook voor andere dingen gebruikt worden. Denk maar aan planten of dieren die in een aquarium of terrarium kunnen leven.</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5-17T13:42:09.694" idx="8">
    <p:pos x="10" y="10"/>
    <p:text>Hiermee sluit ik af, bedankt voor u aandacht.</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FC540-C5FE-4BD8-A420-47F6EFD68C73}" type="datetimeFigureOut">
              <a:rPr lang="nl-BE" smtClean="0"/>
              <a:t>17/05/2022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30A3-ECB2-4739-8459-4759CA747D2A}" type="slidenum">
              <a:rPr lang="nl-BE" smtClean="0"/>
              <a:t>‹#›</a:t>
            </a:fld>
            <a:endParaRPr lang="nl-BE"/>
          </a:p>
        </p:txBody>
      </p:sp>
    </p:spTree>
    <p:extLst>
      <p:ext uri="{BB962C8B-B14F-4D97-AF65-F5344CB8AC3E}">
        <p14:creationId xmlns:p14="http://schemas.microsoft.com/office/powerpoint/2010/main" val="28717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rPr>
              <a:t>Hallo, mijn eindwerk gaat over een API voor een incubator. Aangezien ik de opleiding software </a:t>
            </a:r>
            <a:r>
              <a:rPr lang="nl-NL" sz="1800" dirty="0" err="1">
                <a:effectLst/>
                <a:latin typeface="Segoe UI" panose="020B0502040204020203" pitchFamily="34" charset="0"/>
              </a:rPr>
              <a:t>developer</a:t>
            </a:r>
            <a:r>
              <a:rPr lang="nl-NL" sz="1800" dirty="0">
                <a:effectLst/>
                <a:latin typeface="Segoe UI" panose="020B0502040204020203" pitchFamily="34" charset="0"/>
              </a:rPr>
              <a:t> optie python volg, ga ik mij vooral focussen op het programmeer gedeelte. Hieronder verstaan we de API. API staat voor </a:t>
            </a:r>
            <a:r>
              <a:rPr lang="nl-NL" sz="1800" dirty="0" err="1">
                <a:effectLst/>
                <a:latin typeface="Segoe UI" panose="020B0502040204020203" pitchFamily="34" charset="0"/>
              </a:rPr>
              <a:t>application</a:t>
            </a:r>
            <a:r>
              <a:rPr lang="nl-NL" sz="1800" dirty="0">
                <a:effectLst/>
                <a:latin typeface="Segoe UI" panose="020B0502040204020203" pitchFamily="34" charset="0"/>
              </a:rPr>
              <a:t> </a:t>
            </a:r>
            <a:r>
              <a:rPr lang="nl-NL" sz="1800" dirty="0" err="1">
                <a:effectLst/>
                <a:latin typeface="Segoe UI" panose="020B0502040204020203" pitchFamily="34" charset="0"/>
              </a:rPr>
              <a:t>programming</a:t>
            </a:r>
            <a:r>
              <a:rPr lang="nl-NL" sz="1800" dirty="0">
                <a:effectLst/>
                <a:latin typeface="Segoe UI" panose="020B0502040204020203" pitchFamily="34" charset="0"/>
              </a:rPr>
              <a:t> interface. Dit is een software die minstens 2 applicaties met elkaar laat communiceren.</a:t>
            </a:r>
            <a:endParaRPr lang="nl-NL" sz="1800" dirty="0">
              <a:effectLst/>
              <a:latin typeface="Arial" panose="020B0604020202020204" pitchFamily="34" charset="0"/>
            </a:endParaRPr>
          </a:p>
          <a:p>
            <a:endParaRPr lang="nl-BE" dirty="0"/>
          </a:p>
        </p:txBody>
      </p:sp>
      <p:sp>
        <p:nvSpPr>
          <p:cNvPr id="4" name="Slide Number Placeholder 3"/>
          <p:cNvSpPr>
            <a:spLocks noGrp="1"/>
          </p:cNvSpPr>
          <p:nvPr>
            <p:ph type="sldNum" sz="quarter" idx="5"/>
          </p:nvPr>
        </p:nvSpPr>
        <p:spPr/>
        <p:txBody>
          <a:bodyPr/>
          <a:lstStyle/>
          <a:p>
            <a:fld id="{418030A3-ECB2-4739-8459-4759CA747D2A}" type="slidenum">
              <a:rPr lang="nl-BE" smtClean="0"/>
              <a:t>2</a:t>
            </a:fld>
            <a:endParaRPr lang="nl-BE"/>
          </a:p>
        </p:txBody>
      </p:sp>
    </p:spTree>
    <p:extLst>
      <p:ext uri="{BB962C8B-B14F-4D97-AF65-F5344CB8AC3E}">
        <p14:creationId xmlns:p14="http://schemas.microsoft.com/office/powerpoint/2010/main" val="91552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dirty="0">
                <a:effectLst/>
                <a:latin typeface="Segoe UI" panose="020B0502040204020203" pitchFamily="34" charset="0"/>
              </a:rPr>
              <a:t>Een API heeft dus minstens 2 onderdelen nodig. Bij de incubator die ik wil maken is dit:</a:t>
            </a:r>
            <a:endParaRPr lang="nl-NL" sz="1800" dirty="0">
              <a:effectLst/>
              <a:latin typeface="Arial" panose="020B0604020202020204" pitchFamily="34" charset="0"/>
            </a:endParaRPr>
          </a:p>
          <a:p>
            <a:r>
              <a:rPr lang="nl-NL" sz="1800" dirty="0">
                <a:effectLst/>
                <a:latin typeface="Segoe UI" panose="020B0502040204020203" pitchFamily="34" charset="0"/>
              </a:rPr>
              <a:t>-	Een plastic doos die voor isolatie zorgt.</a:t>
            </a:r>
            <a:endParaRPr lang="nl-NL" sz="1800" dirty="0">
              <a:effectLst/>
              <a:latin typeface="Arial" panose="020B0604020202020204" pitchFamily="34" charset="0"/>
            </a:endParaRPr>
          </a:p>
          <a:p>
            <a:r>
              <a:rPr lang="nl-NL" sz="1800" dirty="0">
                <a:effectLst/>
                <a:latin typeface="Segoe UI" panose="020B0502040204020203" pitchFamily="34" charset="0"/>
              </a:rPr>
              <a:t>-	De database die dient om alle informatie in op te slaan. Ik koos voor </a:t>
            </a:r>
            <a:r>
              <a:rPr lang="nl-NL" sz="1800" dirty="0" err="1">
                <a:effectLst/>
                <a:latin typeface="Segoe UI" panose="020B0502040204020203" pitchFamily="34" charset="0"/>
              </a:rPr>
              <a:t>mariadb</a:t>
            </a:r>
            <a:endParaRPr lang="nl-NL" sz="1800" dirty="0">
              <a:effectLst/>
              <a:latin typeface="Arial" panose="020B0604020202020204" pitchFamily="34" charset="0"/>
            </a:endParaRPr>
          </a:p>
          <a:p>
            <a:r>
              <a:rPr lang="nl-NL" sz="1800" dirty="0">
                <a:effectLst/>
                <a:latin typeface="Segoe UI" panose="020B0502040204020203" pitchFamily="34" charset="0"/>
              </a:rPr>
              <a:t>We weten nu wat een API doet. Maar hoe maak je er nu één? Het komt erop neer dat je een computer nodig hebt om code op te schrijven.</a:t>
            </a:r>
            <a:endParaRPr lang="nl-NL" sz="1800" dirty="0">
              <a:effectLst/>
              <a:latin typeface="Arial" panose="020B0604020202020204" pitchFamily="34" charset="0"/>
            </a:endParaRPr>
          </a:p>
          <a:p>
            <a:r>
              <a:rPr lang="nl-NL" sz="1800" dirty="0">
                <a:effectLst/>
                <a:latin typeface="Segoe UI" panose="020B0502040204020203" pitchFamily="34" charset="0"/>
              </a:rPr>
              <a:t>Ik koos als computer een </a:t>
            </a:r>
            <a:r>
              <a:rPr lang="nl-NL" sz="1800" dirty="0" err="1">
                <a:effectLst/>
                <a:latin typeface="Segoe UI" panose="020B0502040204020203" pitchFamily="34" charset="0"/>
              </a:rPr>
              <a:t>raspberry</a:t>
            </a:r>
            <a:r>
              <a:rPr lang="nl-NL" sz="1800" dirty="0">
                <a:effectLst/>
                <a:latin typeface="Segoe UI" panose="020B0502040204020203" pitchFamily="34" charset="0"/>
              </a:rPr>
              <a:t> pi. Dat is eigenlijk een singleboard computer, niet groter dan een credit card. Oorspronkelijk ontworpen om goedkoop een computer te kunnen aanbieden. Nu vooral gebruikt voor hobbyisten. </a:t>
            </a:r>
            <a:endParaRPr lang="nl-NL" sz="1800" dirty="0">
              <a:effectLst/>
              <a:latin typeface="Arial" panose="020B0604020202020204" pitchFamily="34" charset="0"/>
            </a:endParaRPr>
          </a:p>
          <a:p>
            <a:r>
              <a:rPr lang="nl-NL" sz="1800" dirty="0">
                <a:effectLst/>
                <a:latin typeface="Segoe UI" panose="020B0502040204020203" pitchFamily="34" charset="0"/>
              </a:rPr>
              <a:t>Op een </a:t>
            </a:r>
            <a:r>
              <a:rPr lang="nl-NL" sz="1800" dirty="0" err="1">
                <a:effectLst/>
                <a:latin typeface="Segoe UI" panose="020B0502040204020203" pitchFamily="34" charset="0"/>
              </a:rPr>
              <a:t>raspberry</a:t>
            </a:r>
            <a:r>
              <a:rPr lang="nl-NL" sz="1800" dirty="0">
                <a:effectLst/>
                <a:latin typeface="Segoe UI" panose="020B0502040204020203" pitchFamily="34" charset="0"/>
              </a:rPr>
              <a:t> pi zijn er aansluitingen om verschillende componenten op aan te sluiten, van sensoren tot camera’s.</a:t>
            </a:r>
            <a:endParaRPr lang="nl-NL" sz="1800" dirty="0">
              <a:effectLst/>
              <a:latin typeface="Arial" panose="020B0604020202020204" pitchFamily="34" charset="0"/>
            </a:endParaRPr>
          </a:p>
          <a:p>
            <a:r>
              <a:rPr lang="nl-NL" sz="1800" dirty="0">
                <a:effectLst/>
                <a:latin typeface="Segoe UI" panose="020B0502040204020203" pitchFamily="34" charset="0"/>
              </a:rPr>
              <a:t>Zelf koos ik de </a:t>
            </a:r>
            <a:r>
              <a:rPr lang="nl-NL" sz="1800" dirty="0" err="1">
                <a:effectLst/>
                <a:latin typeface="Segoe UI" panose="020B0502040204020203" pitchFamily="34" charset="0"/>
              </a:rPr>
              <a:t>raspberry</a:t>
            </a:r>
            <a:r>
              <a:rPr lang="nl-NL" sz="1800" dirty="0">
                <a:effectLst/>
                <a:latin typeface="Segoe UI" panose="020B0502040204020203" pitchFamily="34" charset="0"/>
              </a:rPr>
              <a:t> pi omdat deze klein is en je kan er in python op programmeren. Perfect voor mijn eindwerk en opleiding in python.</a:t>
            </a:r>
            <a:endParaRPr lang="nl-NL" sz="1800" dirty="0">
              <a:effectLst/>
              <a:latin typeface="Arial" panose="020B0604020202020204" pitchFamily="34" charset="0"/>
            </a:endParaRPr>
          </a:p>
          <a:p>
            <a:endParaRPr lang="nl-BE" dirty="0"/>
          </a:p>
        </p:txBody>
      </p:sp>
      <p:sp>
        <p:nvSpPr>
          <p:cNvPr id="4" name="Slide Number Placeholder 3"/>
          <p:cNvSpPr>
            <a:spLocks noGrp="1"/>
          </p:cNvSpPr>
          <p:nvPr>
            <p:ph type="sldNum" sz="quarter" idx="5"/>
          </p:nvPr>
        </p:nvSpPr>
        <p:spPr/>
        <p:txBody>
          <a:bodyPr/>
          <a:lstStyle/>
          <a:p>
            <a:fld id="{418030A3-ECB2-4739-8459-4759CA747D2A}" type="slidenum">
              <a:rPr lang="nl-BE" smtClean="0"/>
              <a:t>3</a:t>
            </a:fld>
            <a:endParaRPr lang="nl-BE"/>
          </a:p>
        </p:txBody>
      </p:sp>
    </p:spTree>
    <p:extLst>
      <p:ext uri="{BB962C8B-B14F-4D97-AF65-F5344CB8AC3E}">
        <p14:creationId xmlns:p14="http://schemas.microsoft.com/office/powerpoint/2010/main" val="1083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dirty="0">
                <a:effectLst/>
                <a:latin typeface="Segoe UI" panose="020B0502040204020203" pitchFamily="34" charset="0"/>
              </a:rPr>
              <a:t>Mijn plan van aanpak ga ik in de volgende slides uitleggen.</a:t>
            </a:r>
            <a:endParaRPr lang="nl-NL" sz="1800" dirty="0">
              <a:effectLst/>
              <a:latin typeface="Arial" panose="020B0604020202020204" pitchFamily="34" charset="0"/>
            </a:endParaRPr>
          </a:p>
          <a:p>
            <a:r>
              <a:rPr lang="nl-NL" sz="1800" dirty="0">
                <a:effectLst/>
                <a:latin typeface="Segoe UI" panose="020B0502040204020203" pitchFamily="34" charset="0"/>
              </a:rPr>
              <a:t>Mijn eerste doel is om een API te maken uit enkel deze 3 delen. Als kleine uitbreiding kan ik er website aan vastmaken om alles gebruiksvriendelijker te maken.</a:t>
            </a:r>
            <a:endParaRPr lang="nl-NL" sz="1800" dirty="0">
              <a:effectLst/>
              <a:latin typeface="Arial" panose="020B0604020202020204" pitchFamily="34" charset="0"/>
            </a:endParaRPr>
          </a:p>
          <a:p>
            <a:endParaRPr lang="nl-BE" dirty="0"/>
          </a:p>
        </p:txBody>
      </p:sp>
      <p:sp>
        <p:nvSpPr>
          <p:cNvPr id="4" name="Slide Number Placeholder 3"/>
          <p:cNvSpPr>
            <a:spLocks noGrp="1"/>
          </p:cNvSpPr>
          <p:nvPr>
            <p:ph type="sldNum" sz="quarter" idx="5"/>
          </p:nvPr>
        </p:nvSpPr>
        <p:spPr/>
        <p:txBody>
          <a:bodyPr/>
          <a:lstStyle/>
          <a:p>
            <a:fld id="{418030A3-ECB2-4739-8459-4759CA747D2A}" type="slidenum">
              <a:rPr lang="nl-BE" smtClean="0"/>
              <a:t>4</a:t>
            </a:fld>
            <a:endParaRPr lang="nl-BE"/>
          </a:p>
        </p:txBody>
      </p:sp>
    </p:spTree>
    <p:extLst>
      <p:ext uri="{BB962C8B-B14F-4D97-AF65-F5344CB8AC3E}">
        <p14:creationId xmlns:p14="http://schemas.microsoft.com/office/powerpoint/2010/main" val="1975812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dirty="0">
                <a:effectLst/>
                <a:latin typeface="Segoe UI" panose="020B0502040204020203" pitchFamily="34" charset="0"/>
              </a:rPr>
              <a:t>Bij het klassen diagram kan je zien dat ik 3 hoofdklassen heb, deze erven over van een klasse om code te kunnen vereenvoudigen.</a:t>
            </a:r>
            <a:endParaRPr lang="nl-NL" sz="1800" dirty="0">
              <a:effectLst/>
              <a:latin typeface="Arial" panose="020B0604020202020204" pitchFamily="34" charset="0"/>
            </a:endParaRPr>
          </a:p>
          <a:p>
            <a:r>
              <a:rPr lang="nl-NL" sz="1800" dirty="0">
                <a:effectLst/>
                <a:latin typeface="Segoe UI" panose="020B0502040204020203" pitchFamily="34" charset="0"/>
              </a:rPr>
              <a:t>De </a:t>
            </a:r>
            <a:r>
              <a:rPr lang="nl-NL" sz="1800" dirty="0" err="1">
                <a:effectLst/>
                <a:latin typeface="Segoe UI" panose="020B0502040204020203" pitchFamily="34" charset="0"/>
              </a:rPr>
              <a:t>mushroom</a:t>
            </a:r>
            <a:r>
              <a:rPr lang="nl-NL" sz="1800" dirty="0">
                <a:effectLst/>
                <a:latin typeface="Segoe UI" panose="020B0502040204020203" pitchFamily="34" charset="0"/>
              </a:rPr>
              <a:t> klasse is de klasse die alles bijhoudt in verband met de benodigdheden om de paddenstoel te groeien alsook informatie over de paddenstoel.</a:t>
            </a:r>
            <a:endParaRPr lang="nl-NL" sz="1800" dirty="0">
              <a:effectLst/>
              <a:latin typeface="Arial" panose="020B0604020202020204" pitchFamily="34" charset="0"/>
            </a:endParaRPr>
          </a:p>
          <a:p>
            <a:r>
              <a:rPr lang="nl-NL" sz="1800" dirty="0">
                <a:effectLst/>
                <a:latin typeface="Segoe UI" panose="020B0502040204020203" pitchFamily="34" charset="0"/>
              </a:rPr>
              <a:t>De </a:t>
            </a:r>
            <a:r>
              <a:rPr lang="nl-NL" sz="1800" dirty="0" err="1">
                <a:effectLst/>
                <a:latin typeface="Segoe UI" panose="020B0502040204020203" pitchFamily="34" charset="0"/>
              </a:rPr>
              <a:t>Temperature</a:t>
            </a:r>
            <a:r>
              <a:rPr lang="nl-NL" sz="1800" dirty="0">
                <a:effectLst/>
                <a:latin typeface="Segoe UI" panose="020B0502040204020203" pitchFamily="34" charset="0"/>
              </a:rPr>
              <a:t> klasse houdt alle temperaturen bij tijdens de groei van de paddenstoelen.</a:t>
            </a:r>
            <a:endParaRPr lang="nl-NL" sz="1800" dirty="0">
              <a:effectLst/>
              <a:latin typeface="Arial" panose="020B0604020202020204" pitchFamily="34" charset="0"/>
            </a:endParaRPr>
          </a:p>
          <a:p>
            <a:r>
              <a:rPr lang="nl-NL" sz="1800" dirty="0">
                <a:effectLst/>
                <a:latin typeface="Segoe UI" panose="020B0502040204020203" pitchFamily="34" charset="0"/>
              </a:rPr>
              <a:t>De </a:t>
            </a:r>
            <a:r>
              <a:rPr lang="nl-NL" sz="1800" dirty="0" err="1">
                <a:effectLst/>
                <a:latin typeface="Segoe UI" panose="020B0502040204020203" pitchFamily="34" charset="0"/>
              </a:rPr>
              <a:t>GrowRun</a:t>
            </a:r>
            <a:r>
              <a:rPr lang="nl-NL" sz="1800" dirty="0">
                <a:effectLst/>
                <a:latin typeface="Segoe UI" panose="020B0502040204020203" pitchFamily="34" charset="0"/>
              </a:rPr>
              <a:t> klasse gebruikt informatie van de vorige twee </a:t>
            </a:r>
            <a:r>
              <a:rPr lang="nl-NL" sz="1800" dirty="0" err="1">
                <a:effectLst/>
                <a:latin typeface="Segoe UI" panose="020B0502040204020203" pitchFamily="34" charset="0"/>
              </a:rPr>
              <a:t>klasses</a:t>
            </a:r>
            <a:r>
              <a:rPr lang="nl-NL" sz="1800" dirty="0">
                <a:effectLst/>
                <a:latin typeface="Segoe UI" panose="020B0502040204020203" pitchFamily="34" charset="0"/>
              </a:rPr>
              <a:t> om zo de momentele waarden te kunnen weergeven zoals bijvoorbeeld de staat van de paddenstoel of de huidige temperatuur.</a:t>
            </a:r>
            <a:endParaRPr lang="nl-NL" sz="1800" dirty="0">
              <a:effectLst/>
              <a:latin typeface="Arial" panose="020B0604020202020204" pitchFamily="34" charset="0"/>
            </a:endParaRPr>
          </a:p>
          <a:p>
            <a:endParaRPr lang="nl-BE" dirty="0"/>
          </a:p>
        </p:txBody>
      </p:sp>
      <p:sp>
        <p:nvSpPr>
          <p:cNvPr id="4" name="Slide Number Placeholder 3"/>
          <p:cNvSpPr>
            <a:spLocks noGrp="1"/>
          </p:cNvSpPr>
          <p:nvPr>
            <p:ph type="sldNum" sz="quarter" idx="5"/>
          </p:nvPr>
        </p:nvSpPr>
        <p:spPr/>
        <p:txBody>
          <a:bodyPr/>
          <a:lstStyle/>
          <a:p>
            <a:fld id="{418030A3-ECB2-4739-8459-4759CA747D2A}" type="slidenum">
              <a:rPr lang="nl-BE" smtClean="0"/>
              <a:t>6</a:t>
            </a:fld>
            <a:endParaRPr lang="nl-BE"/>
          </a:p>
        </p:txBody>
      </p:sp>
    </p:spTree>
    <p:extLst>
      <p:ext uri="{BB962C8B-B14F-4D97-AF65-F5344CB8AC3E}">
        <p14:creationId xmlns:p14="http://schemas.microsoft.com/office/powerpoint/2010/main" val="331446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dirty="0">
                <a:effectLst/>
                <a:latin typeface="Segoe UI" panose="020B0502040204020203" pitchFamily="34" charset="0"/>
              </a:rPr>
              <a:t>Flow diagram. Een gebruiker maakt een paddenstoel aan. Deze wordt dan opgeslagen in de database.</a:t>
            </a:r>
            <a:endParaRPr lang="nl-NL" sz="1800" dirty="0">
              <a:effectLst/>
              <a:latin typeface="Arial" panose="020B0604020202020204" pitchFamily="34" charset="0"/>
            </a:endParaRPr>
          </a:p>
          <a:p>
            <a:r>
              <a:rPr lang="nl-NL" sz="1800" dirty="0">
                <a:effectLst/>
                <a:latin typeface="Segoe UI" panose="020B0502040204020203" pitchFamily="34" charset="0"/>
              </a:rPr>
              <a:t>Daarna kan men pas een groeicyclus aanmaken aangezien je een paddenstoel nodig hebt om toe te voegen aan de groeicyclus. Deze groeicyclus wordt op zij beurt opgeslagen in de database.</a:t>
            </a:r>
            <a:endParaRPr lang="nl-NL" sz="1800" dirty="0">
              <a:effectLst/>
              <a:latin typeface="Arial" panose="020B0604020202020204" pitchFamily="34" charset="0"/>
            </a:endParaRPr>
          </a:p>
          <a:p>
            <a:r>
              <a:rPr lang="nl-NL" sz="1800" dirty="0">
                <a:effectLst/>
                <a:latin typeface="Segoe UI" panose="020B0502040204020203" pitchFamily="34" charset="0"/>
              </a:rPr>
              <a:t>Nadat de groeicyclus is aangemaakt kunnen er temperaturen over de groeicyclus opgeslagen worden in de database. Een warmtemat wordt ook aan of uitgezet aan de hand van de temperatuur.</a:t>
            </a:r>
            <a:endParaRPr lang="nl-NL" sz="1800" dirty="0">
              <a:effectLst/>
              <a:latin typeface="Arial" panose="020B0604020202020204" pitchFamily="34" charset="0"/>
            </a:endParaRPr>
          </a:p>
          <a:p>
            <a:r>
              <a:rPr lang="nl-NL" sz="1800" dirty="0">
                <a:effectLst/>
                <a:latin typeface="Segoe UI" panose="020B0502040204020203" pitchFamily="34" charset="0"/>
              </a:rPr>
              <a:t>Een gebruiker kan op elk moment informatie ophalen over een groeicyclus.</a:t>
            </a:r>
            <a:endParaRPr lang="nl-NL" sz="1800" dirty="0">
              <a:effectLst/>
              <a:latin typeface="Arial" panose="020B0604020202020204" pitchFamily="34" charset="0"/>
            </a:endParaRPr>
          </a:p>
          <a:p>
            <a:endParaRPr lang="nl-BE" dirty="0"/>
          </a:p>
        </p:txBody>
      </p:sp>
      <p:sp>
        <p:nvSpPr>
          <p:cNvPr id="4" name="Slide Number Placeholder 3"/>
          <p:cNvSpPr>
            <a:spLocks noGrp="1"/>
          </p:cNvSpPr>
          <p:nvPr>
            <p:ph type="sldNum" sz="quarter" idx="5"/>
          </p:nvPr>
        </p:nvSpPr>
        <p:spPr/>
        <p:txBody>
          <a:bodyPr/>
          <a:lstStyle/>
          <a:p>
            <a:fld id="{418030A3-ECB2-4739-8459-4759CA747D2A}" type="slidenum">
              <a:rPr lang="nl-BE" smtClean="0"/>
              <a:t>7</a:t>
            </a:fld>
            <a:endParaRPr lang="nl-BE"/>
          </a:p>
        </p:txBody>
      </p:sp>
    </p:spTree>
    <p:extLst>
      <p:ext uri="{BB962C8B-B14F-4D97-AF65-F5344CB8AC3E}">
        <p14:creationId xmlns:p14="http://schemas.microsoft.com/office/powerpoint/2010/main" val="342638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dirty="0">
                <a:effectLst/>
                <a:latin typeface="Segoe UI" panose="020B0502040204020203" pitchFamily="34" charset="0"/>
              </a:rPr>
              <a:t>Als mogelijke uitbreiding kan er een website op aangesloten worden. Zodat de gebruiker zeer makkelijk alles kan ingeven en mooi weergegeven krijgt. Als python module zou ik gaan voor </a:t>
            </a:r>
            <a:r>
              <a:rPr lang="nl-NL" sz="1800" dirty="0" err="1">
                <a:effectLst/>
                <a:latin typeface="Segoe UI" panose="020B0502040204020203" pitchFamily="34" charset="0"/>
              </a:rPr>
              <a:t>Flask</a:t>
            </a:r>
            <a:r>
              <a:rPr lang="nl-NL" sz="1800" dirty="0">
                <a:effectLst/>
                <a:latin typeface="Segoe UI" panose="020B0502040204020203" pitchFamily="34" charset="0"/>
              </a:rPr>
              <a:t> aangezien we hier al veel mee in de les hebben gewerkt.</a:t>
            </a:r>
            <a:endParaRPr lang="nl-NL" sz="1800" dirty="0">
              <a:effectLst/>
              <a:latin typeface="Arial" panose="020B0604020202020204" pitchFamily="34" charset="0"/>
            </a:endParaRPr>
          </a:p>
          <a:p>
            <a:r>
              <a:rPr lang="nl-NL" sz="1800" dirty="0">
                <a:effectLst/>
                <a:latin typeface="Segoe UI" panose="020B0502040204020203" pitchFamily="34" charset="0"/>
              </a:rPr>
              <a:t>Ook kan er meer controle worden toegevoegd. In de eerste versie is er enkel temperatuur controle. Dit kan uitgebreid worden naar bijvoorbeeld vochtcontrole en ook bijvoorbeeld beeld controle.</a:t>
            </a:r>
            <a:endParaRPr lang="nl-NL" sz="1800" dirty="0">
              <a:effectLst/>
              <a:latin typeface="Arial" panose="020B0604020202020204" pitchFamily="34" charset="0"/>
            </a:endParaRPr>
          </a:p>
          <a:p>
            <a:r>
              <a:rPr lang="nl-NL" sz="1800" dirty="0">
                <a:effectLst/>
                <a:latin typeface="Segoe UI" panose="020B0502040204020203" pitchFamily="34" charset="0"/>
              </a:rPr>
              <a:t>Een incubator kan ook voor andere dingen gebruikt worden. Denk maar aan planten of dieren die in een aquarium of terrarium kunnen leven.</a:t>
            </a:r>
            <a:endParaRPr lang="nl-NL" sz="1800" dirty="0">
              <a:effectLst/>
              <a:latin typeface="Arial" panose="020B0604020202020204" pitchFamily="34" charset="0"/>
            </a:endParaRPr>
          </a:p>
          <a:p>
            <a:endParaRPr lang="nl-BE" dirty="0"/>
          </a:p>
        </p:txBody>
      </p:sp>
      <p:sp>
        <p:nvSpPr>
          <p:cNvPr id="4" name="Slide Number Placeholder 3"/>
          <p:cNvSpPr>
            <a:spLocks noGrp="1"/>
          </p:cNvSpPr>
          <p:nvPr>
            <p:ph type="sldNum" sz="quarter" idx="5"/>
          </p:nvPr>
        </p:nvSpPr>
        <p:spPr/>
        <p:txBody>
          <a:bodyPr/>
          <a:lstStyle/>
          <a:p>
            <a:fld id="{418030A3-ECB2-4739-8459-4759CA747D2A}" type="slidenum">
              <a:rPr lang="nl-BE" smtClean="0"/>
              <a:t>8</a:t>
            </a:fld>
            <a:endParaRPr lang="nl-BE"/>
          </a:p>
        </p:txBody>
      </p:sp>
    </p:spTree>
    <p:extLst>
      <p:ext uri="{BB962C8B-B14F-4D97-AF65-F5344CB8AC3E}">
        <p14:creationId xmlns:p14="http://schemas.microsoft.com/office/powerpoint/2010/main" val="51593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428892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189333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4284830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154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133310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2317627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2672920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30114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427228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62057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358895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28014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270168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3"/>
          <p:cNvSpPr>
            <a:spLocks noGrp="1"/>
          </p:cNvSpPr>
          <p:nvPr>
            <p:ph type="ftr" sz="quarter" idx="11"/>
          </p:nvPr>
        </p:nvSpPr>
        <p:spPr/>
        <p:txBody>
          <a:bodyPr/>
          <a:lstStyle/>
          <a:p>
            <a:endParaRPr lang="LID4096"/>
          </a:p>
        </p:txBody>
      </p:sp>
      <p:sp>
        <p:nvSpPr>
          <p:cNvPr id="6" name="Slide Number Placeholder 4"/>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28643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2"/>
          <p:cNvSpPr>
            <a:spLocks noGrp="1"/>
          </p:cNvSpPr>
          <p:nvPr>
            <p:ph type="ftr" sz="quarter" idx="11"/>
          </p:nvPr>
        </p:nvSpPr>
        <p:spPr/>
        <p:txBody>
          <a:bodyPr/>
          <a:lstStyle/>
          <a:p>
            <a:endParaRPr lang="LID4096"/>
          </a:p>
        </p:txBody>
      </p:sp>
      <p:sp>
        <p:nvSpPr>
          <p:cNvPr id="6" name="Slide Number Placeholder 3"/>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10786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5" name="Footer Placeholder 5"/>
          <p:cNvSpPr>
            <a:spLocks noGrp="1"/>
          </p:cNvSpPr>
          <p:nvPr>
            <p:ph type="ftr" sz="quarter" idx="11"/>
          </p:nvPr>
        </p:nvSpPr>
        <p:spPr/>
        <p:txBody>
          <a:bodyPr/>
          <a:lstStyle/>
          <a:p>
            <a:endParaRPr lang="LID4096"/>
          </a:p>
        </p:txBody>
      </p:sp>
      <p:sp>
        <p:nvSpPr>
          <p:cNvPr id="6" name="Slide Number Placeholder 6"/>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397383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DFC3D-099D-4C08-BD9A-5D4BC4B33C89}" type="datetimeFigureOut">
              <a:rPr lang="LID4096" smtClean="0"/>
              <a:t>05/17/2022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D4A1EC0C-C020-4691-B82C-EAA1D38690E1}" type="slidenum">
              <a:rPr lang="LID4096" smtClean="0"/>
              <a:t>‹#›</a:t>
            </a:fld>
            <a:endParaRPr lang="LID4096"/>
          </a:p>
        </p:txBody>
      </p:sp>
    </p:spTree>
    <p:extLst>
      <p:ext uri="{BB962C8B-B14F-4D97-AF65-F5344CB8AC3E}">
        <p14:creationId xmlns:p14="http://schemas.microsoft.com/office/powerpoint/2010/main" val="319305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6DFC3D-099D-4C08-BD9A-5D4BC4B33C89}" type="datetimeFigureOut">
              <a:rPr lang="LID4096" smtClean="0"/>
              <a:t>05/17/2022</a:t>
            </a:fld>
            <a:endParaRPr lang="LID4096"/>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LID4096"/>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A1EC0C-C020-4691-B82C-EAA1D38690E1}" type="slidenum">
              <a:rPr lang="LID4096" smtClean="0"/>
              <a:t>‹#›</a:t>
            </a:fld>
            <a:endParaRPr lang="LID4096"/>
          </a:p>
        </p:txBody>
      </p:sp>
    </p:spTree>
    <p:extLst>
      <p:ext uri="{BB962C8B-B14F-4D97-AF65-F5344CB8AC3E}">
        <p14:creationId xmlns:p14="http://schemas.microsoft.com/office/powerpoint/2010/main" val="11818971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 Id="rId9"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 Id="rId9"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 wall&#10;&#10;Description automatically generated">
            <a:extLst>
              <a:ext uri="{FF2B5EF4-FFF2-40B4-BE49-F238E27FC236}">
                <a16:creationId xmlns:a16="http://schemas.microsoft.com/office/drawing/2014/main" id="{12CB681B-4475-4034-A489-17DD6A521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613" y="281609"/>
            <a:ext cx="4572000" cy="6096000"/>
          </a:xfrm>
          <a:prstGeom prst="rect">
            <a:avLst/>
          </a:prstGeom>
        </p:spPr>
      </p:pic>
      <p:sp>
        <p:nvSpPr>
          <p:cNvPr id="2" name="Title 1">
            <a:extLst>
              <a:ext uri="{FF2B5EF4-FFF2-40B4-BE49-F238E27FC236}">
                <a16:creationId xmlns:a16="http://schemas.microsoft.com/office/drawing/2014/main" id="{75ADD58E-F462-476E-A44B-E7DD55C953D7}"/>
              </a:ext>
            </a:extLst>
          </p:cNvPr>
          <p:cNvSpPr>
            <a:spLocks noGrp="1"/>
          </p:cNvSpPr>
          <p:nvPr>
            <p:ph type="ctrTitle"/>
          </p:nvPr>
        </p:nvSpPr>
        <p:spPr/>
        <p:txBody>
          <a:bodyPr/>
          <a:lstStyle/>
          <a:p>
            <a:r>
              <a:rPr lang="en-GB" dirty="0"/>
              <a:t>Analyse</a:t>
            </a:r>
            <a:endParaRPr lang="LID4096" dirty="0"/>
          </a:p>
        </p:txBody>
      </p:sp>
      <p:sp>
        <p:nvSpPr>
          <p:cNvPr id="3" name="Subtitle 2">
            <a:extLst>
              <a:ext uri="{FF2B5EF4-FFF2-40B4-BE49-F238E27FC236}">
                <a16:creationId xmlns:a16="http://schemas.microsoft.com/office/drawing/2014/main" id="{2D422060-5AA7-44D9-AFD7-36E823C6EEED}"/>
              </a:ext>
            </a:extLst>
          </p:cNvPr>
          <p:cNvSpPr>
            <a:spLocks noGrp="1"/>
          </p:cNvSpPr>
          <p:nvPr>
            <p:ph type="subTitle" idx="1"/>
          </p:nvPr>
        </p:nvSpPr>
        <p:spPr/>
        <p:txBody>
          <a:bodyPr/>
          <a:lstStyle/>
          <a:p>
            <a:r>
              <a:rPr lang="en-GB" dirty="0" err="1"/>
              <a:t>Api</a:t>
            </a:r>
            <a:r>
              <a:rPr lang="en-GB" dirty="0"/>
              <a:t> incubator</a:t>
            </a:r>
            <a:endParaRPr lang="LID4096" dirty="0"/>
          </a:p>
        </p:txBody>
      </p:sp>
    </p:spTree>
    <p:extLst>
      <p:ext uri="{BB962C8B-B14F-4D97-AF65-F5344CB8AC3E}">
        <p14:creationId xmlns:p14="http://schemas.microsoft.com/office/powerpoint/2010/main" val="142820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4FD8-E977-44FD-95D2-989104E4F7A8}"/>
              </a:ext>
            </a:extLst>
          </p:cNvPr>
          <p:cNvSpPr>
            <a:spLocks noGrp="1"/>
          </p:cNvSpPr>
          <p:nvPr>
            <p:ph type="title"/>
          </p:nvPr>
        </p:nvSpPr>
        <p:spPr/>
        <p:txBody>
          <a:bodyPr/>
          <a:lstStyle/>
          <a:p>
            <a:r>
              <a:rPr lang="nl-BE" dirty="0"/>
              <a:t>Inhoud</a:t>
            </a:r>
          </a:p>
        </p:txBody>
      </p:sp>
      <p:sp>
        <p:nvSpPr>
          <p:cNvPr id="3" name="Content Placeholder 2">
            <a:extLst>
              <a:ext uri="{FF2B5EF4-FFF2-40B4-BE49-F238E27FC236}">
                <a16:creationId xmlns:a16="http://schemas.microsoft.com/office/drawing/2014/main" id="{A41049B1-80D7-4894-9778-ECBFF1304FF7}"/>
              </a:ext>
            </a:extLst>
          </p:cNvPr>
          <p:cNvSpPr>
            <a:spLocks noGrp="1"/>
          </p:cNvSpPr>
          <p:nvPr>
            <p:ph idx="1"/>
          </p:nvPr>
        </p:nvSpPr>
        <p:spPr/>
        <p:txBody>
          <a:bodyPr/>
          <a:lstStyle/>
          <a:p>
            <a:r>
              <a:rPr lang="en-GB" dirty="0"/>
              <a:t>Wat/Hoe</a:t>
            </a:r>
          </a:p>
          <a:p>
            <a:r>
              <a:rPr lang="nl-BE" dirty="0"/>
              <a:t>Diagrammen</a:t>
            </a:r>
          </a:p>
          <a:p>
            <a:pPr lvl="1"/>
            <a:r>
              <a:rPr lang="en-GB" dirty="0"/>
              <a:t>Klassen diagram</a:t>
            </a:r>
          </a:p>
          <a:p>
            <a:pPr lvl="1"/>
            <a:r>
              <a:rPr lang="en-GB" dirty="0"/>
              <a:t>Flow Diagram</a:t>
            </a:r>
          </a:p>
          <a:p>
            <a:r>
              <a:rPr lang="en-GB" dirty="0" err="1"/>
              <a:t>Mogelijke</a:t>
            </a:r>
            <a:r>
              <a:rPr lang="en-GB" dirty="0"/>
              <a:t> </a:t>
            </a:r>
            <a:r>
              <a:rPr lang="en-GB" dirty="0" err="1"/>
              <a:t>uitbreidingen</a:t>
            </a:r>
            <a:endParaRPr lang="en-GB" dirty="0"/>
          </a:p>
          <a:p>
            <a:pPr lvl="1"/>
            <a:endParaRPr lang="en-GB" dirty="0"/>
          </a:p>
          <a:p>
            <a:pPr marL="457200" lvl="1" indent="0">
              <a:buNone/>
            </a:pPr>
            <a:endParaRPr lang="en-GB" dirty="0"/>
          </a:p>
        </p:txBody>
      </p:sp>
      <p:pic>
        <p:nvPicPr>
          <p:cNvPr id="4" name="Picture 3" descr="A picture containing indoor, wall&#10;&#10;Description automatically generated">
            <a:extLst>
              <a:ext uri="{FF2B5EF4-FFF2-40B4-BE49-F238E27FC236}">
                <a16:creationId xmlns:a16="http://schemas.microsoft.com/office/drawing/2014/main" id="{ED9DD2B9-A502-42A9-AF93-49356F29D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266" y="609601"/>
            <a:ext cx="4149587" cy="5532782"/>
          </a:xfrm>
          <a:prstGeom prst="rect">
            <a:avLst/>
          </a:prstGeom>
        </p:spPr>
      </p:pic>
    </p:spTree>
    <p:extLst>
      <p:ext uri="{BB962C8B-B14F-4D97-AF65-F5344CB8AC3E}">
        <p14:creationId xmlns:p14="http://schemas.microsoft.com/office/powerpoint/2010/main" val="8217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2B7B-5CC5-4284-9E61-2009E5A3944B}"/>
              </a:ext>
            </a:extLst>
          </p:cNvPr>
          <p:cNvSpPr>
            <a:spLocks noGrp="1"/>
          </p:cNvSpPr>
          <p:nvPr>
            <p:ph type="title"/>
          </p:nvPr>
        </p:nvSpPr>
        <p:spPr/>
        <p:txBody>
          <a:bodyPr/>
          <a:lstStyle/>
          <a:p>
            <a:r>
              <a:rPr lang="nl-BE" dirty="0"/>
              <a:t>Wat/Hoe</a:t>
            </a:r>
          </a:p>
        </p:txBody>
      </p:sp>
      <p:sp>
        <p:nvSpPr>
          <p:cNvPr id="3" name="Content Placeholder 2">
            <a:extLst>
              <a:ext uri="{FF2B5EF4-FFF2-40B4-BE49-F238E27FC236}">
                <a16:creationId xmlns:a16="http://schemas.microsoft.com/office/drawing/2014/main" id="{71D4FB64-8523-4486-8AA9-6F8C704996BF}"/>
              </a:ext>
            </a:extLst>
          </p:cNvPr>
          <p:cNvSpPr>
            <a:spLocks noGrp="1"/>
          </p:cNvSpPr>
          <p:nvPr>
            <p:ph idx="1"/>
          </p:nvPr>
        </p:nvSpPr>
        <p:spPr>
          <a:xfrm>
            <a:off x="709030" y="3319656"/>
            <a:ext cx="10205048" cy="3206979"/>
          </a:xfrm>
        </p:spPr>
        <p:txBody>
          <a:bodyPr>
            <a:normAutofit lnSpcReduction="10000"/>
          </a:bodyPr>
          <a:lstStyle/>
          <a:p>
            <a:r>
              <a:rPr lang="nl-BE" dirty="0"/>
              <a:t>Incubator lichaam</a:t>
            </a:r>
          </a:p>
          <a:p>
            <a:pPr lvl="1"/>
            <a:r>
              <a:rPr lang="nl-BE" dirty="0"/>
              <a:t>Plastic doos met deksel</a:t>
            </a:r>
          </a:p>
          <a:p>
            <a:pPr lvl="1"/>
            <a:r>
              <a:rPr lang="nl-BE" dirty="0"/>
              <a:t>Gesloten omgeving met eventueel kleine verluchtingsgaten</a:t>
            </a:r>
          </a:p>
          <a:p>
            <a:r>
              <a:rPr lang="nl-BE" dirty="0"/>
              <a:t>Database</a:t>
            </a:r>
          </a:p>
          <a:p>
            <a:pPr lvl="1"/>
            <a:r>
              <a:rPr lang="nl-BE" dirty="0" err="1"/>
              <a:t>Mariadb</a:t>
            </a:r>
            <a:endParaRPr lang="nl-BE" dirty="0"/>
          </a:p>
          <a:p>
            <a:r>
              <a:rPr lang="nl-BE" dirty="0"/>
              <a:t>API = Application Programming Interface</a:t>
            </a:r>
          </a:p>
          <a:p>
            <a:pPr lvl="1"/>
            <a:r>
              <a:rPr lang="nl-BE" dirty="0" err="1"/>
              <a:t>Raspberry</a:t>
            </a:r>
            <a:r>
              <a:rPr lang="nl-BE" dirty="0"/>
              <a:t> pi</a:t>
            </a:r>
          </a:p>
          <a:p>
            <a:pPr lvl="1"/>
            <a:r>
              <a:rPr lang="nl-BE" dirty="0"/>
              <a:t>Python</a:t>
            </a:r>
          </a:p>
        </p:txBody>
      </p:sp>
      <p:pic>
        <p:nvPicPr>
          <p:cNvPr id="8" name="Picture 7" descr="A picture containing bin&#10;&#10;Description automatically generated">
            <a:extLst>
              <a:ext uri="{FF2B5EF4-FFF2-40B4-BE49-F238E27FC236}">
                <a16:creationId xmlns:a16="http://schemas.microsoft.com/office/drawing/2014/main" id="{4F9A6E88-95E5-414D-9F08-090E3691F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30" y="1138395"/>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Icon&#10;&#10;Description automatically generated">
            <a:extLst>
              <a:ext uri="{FF2B5EF4-FFF2-40B4-BE49-F238E27FC236}">
                <a16:creationId xmlns:a16="http://schemas.microsoft.com/office/drawing/2014/main" id="{6FA5F69A-CCA9-4478-BCB9-74F0D233B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6304" y="1138394"/>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descr="Icon&#10;&#10;Description automatically generated">
            <a:extLst>
              <a:ext uri="{FF2B5EF4-FFF2-40B4-BE49-F238E27FC236}">
                <a16:creationId xmlns:a16="http://schemas.microsoft.com/office/drawing/2014/main" id="{7E463FC1-EBB7-4DCD-9F5E-A2CC30513336}"/>
              </a:ext>
            </a:extLst>
          </p:cNvPr>
          <p:cNvPicPr>
            <a:picLocks noChangeAspect="1"/>
          </p:cNvPicPr>
          <p:nvPr/>
        </p:nvPicPr>
        <p:blipFill rotWithShape="1">
          <a:blip r:embed="rId5">
            <a:extLst>
              <a:ext uri="{28A0092B-C50C-407E-A947-70E740481C1C}">
                <a14:useLocalDpi xmlns:a14="http://schemas.microsoft.com/office/drawing/2010/main" val="0"/>
              </a:ext>
            </a:extLst>
          </a:blip>
          <a:srcRect l="15363" t="12203" r="13585" b="10617"/>
          <a:stretch/>
        </p:blipFill>
        <p:spPr>
          <a:xfrm>
            <a:off x="5883578" y="1302690"/>
            <a:ext cx="2614866" cy="18145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Logo, company name&#10;&#10;Description automatically generated">
            <a:extLst>
              <a:ext uri="{FF2B5EF4-FFF2-40B4-BE49-F238E27FC236}">
                <a16:creationId xmlns:a16="http://schemas.microsoft.com/office/drawing/2014/main" id="{5B65ED96-5276-442F-B3BF-66050641AE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8901" y="2373380"/>
            <a:ext cx="2890354" cy="1487682"/>
          </a:xfrm>
          <a:prstGeom prst="rect">
            <a:avLst/>
          </a:prstGeom>
        </p:spPr>
      </p:pic>
      <p:pic>
        <p:nvPicPr>
          <p:cNvPr id="16" name="Picture 15" descr="Icon&#10;&#10;Description automatically generated">
            <a:extLst>
              <a:ext uri="{FF2B5EF4-FFF2-40B4-BE49-F238E27FC236}">
                <a16:creationId xmlns:a16="http://schemas.microsoft.com/office/drawing/2014/main" id="{EB2F5D37-FD92-4E80-8031-0EA6DBFB2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24177" y="4337569"/>
            <a:ext cx="1979802" cy="1979802"/>
          </a:xfrm>
          <a:prstGeom prst="rect">
            <a:avLst/>
          </a:prstGeom>
        </p:spPr>
      </p:pic>
      <p:pic>
        <p:nvPicPr>
          <p:cNvPr id="5" name="Picture 4" descr="A picture containing electronics, circuit&#10;&#10;Description automatically generated">
            <a:extLst>
              <a:ext uri="{FF2B5EF4-FFF2-40B4-BE49-F238E27FC236}">
                <a16:creationId xmlns:a16="http://schemas.microsoft.com/office/drawing/2014/main" id="{C46DABEA-623C-407F-9E65-5EFC75BF63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68319" y="4458950"/>
            <a:ext cx="3655858" cy="2042979"/>
          </a:xfrm>
          <a:prstGeom prst="rect">
            <a:avLst/>
          </a:prstGeom>
        </p:spPr>
      </p:pic>
    </p:spTree>
    <p:extLst>
      <p:ext uri="{BB962C8B-B14F-4D97-AF65-F5344CB8AC3E}">
        <p14:creationId xmlns:p14="http://schemas.microsoft.com/office/powerpoint/2010/main" val="392861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F087-E058-46A2-B780-62316C8625F3}"/>
              </a:ext>
            </a:extLst>
          </p:cNvPr>
          <p:cNvSpPr>
            <a:spLocks noGrp="1"/>
          </p:cNvSpPr>
          <p:nvPr>
            <p:ph type="title"/>
          </p:nvPr>
        </p:nvSpPr>
        <p:spPr/>
        <p:txBody>
          <a:bodyPr/>
          <a:lstStyle/>
          <a:p>
            <a:r>
              <a:rPr lang="nl-BE" dirty="0"/>
              <a:t>Incubator detail</a:t>
            </a:r>
          </a:p>
        </p:txBody>
      </p:sp>
      <p:pic>
        <p:nvPicPr>
          <p:cNvPr id="5" name="Content Placeholder 4" descr="Diagram&#10;&#10;Description automatically generated">
            <a:extLst>
              <a:ext uri="{FF2B5EF4-FFF2-40B4-BE49-F238E27FC236}">
                <a16:creationId xmlns:a16="http://schemas.microsoft.com/office/drawing/2014/main" id="{DA4EB707-DD1E-45C8-9391-A0B9778A5D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2869" y="1220019"/>
            <a:ext cx="7726261" cy="5462123"/>
          </a:xfrm>
          <a:noFill/>
        </p:spPr>
      </p:pic>
      <p:sp>
        <p:nvSpPr>
          <p:cNvPr id="7" name="Flowchart: Connector 6">
            <a:extLst>
              <a:ext uri="{FF2B5EF4-FFF2-40B4-BE49-F238E27FC236}">
                <a16:creationId xmlns:a16="http://schemas.microsoft.com/office/drawing/2014/main" id="{F6364A46-42EE-46FF-AABE-DFE43BFFB27E}"/>
              </a:ext>
            </a:extLst>
          </p:cNvPr>
          <p:cNvSpPr/>
          <p:nvPr/>
        </p:nvSpPr>
        <p:spPr>
          <a:xfrm>
            <a:off x="2306972" y="1921079"/>
            <a:ext cx="6199465" cy="448420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9860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6DE9-FCBB-4758-820A-BE4C417EBD32}"/>
              </a:ext>
            </a:extLst>
          </p:cNvPr>
          <p:cNvSpPr>
            <a:spLocks noGrp="1"/>
          </p:cNvSpPr>
          <p:nvPr>
            <p:ph type="title"/>
          </p:nvPr>
        </p:nvSpPr>
        <p:spPr/>
        <p:txBody>
          <a:bodyPr/>
          <a:lstStyle/>
          <a:p>
            <a:r>
              <a:rPr lang="nl-BE" dirty="0"/>
              <a:t>Diagrammen</a:t>
            </a:r>
          </a:p>
        </p:txBody>
      </p:sp>
      <p:sp>
        <p:nvSpPr>
          <p:cNvPr id="3" name="Content Placeholder 2">
            <a:extLst>
              <a:ext uri="{FF2B5EF4-FFF2-40B4-BE49-F238E27FC236}">
                <a16:creationId xmlns:a16="http://schemas.microsoft.com/office/drawing/2014/main" id="{1CED3397-2AEC-4C59-B6AA-50025D006662}"/>
              </a:ext>
            </a:extLst>
          </p:cNvPr>
          <p:cNvSpPr>
            <a:spLocks noGrp="1"/>
          </p:cNvSpPr>
          <p:nvPr>
            <p:ph idx="1"/>
          </p:nvPr>
        </p:nvSpPr>
        <p:spPr/>
        <p:txBody>
          <a:bodyPr/>
          <a:lstStyle/>
          <a:p>
            <a:r>
              <a:rPr lang="nl-BE" dirty="0"/>
              <a:t>Klassen diagram</a:t>
            </a:r>
          </a:p>
          <a:p>
            <a:r>
              <a:rPr lang="nl-BE" dirty="0"/>
              <a:t>Flow diagram</a:t>
            </a:r>
          </a:p>
        </p:txBody>
      </p:sp>
    </p:spTree>
    <p:extLst>
      <p:ext uri="{BB962C8B-B14F-4D97-AF65-F5344CB8AC3E}">
        <p14:creationId xmlns:p14="http://schemas.microsoft.com/office/powerpoint/2010/main" val="49867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1AFE-C296-4752-9625-40EC6443B800}"/>
              </a:ext>
            </a:extLst>
          </p:cNvPr>
          <p:cNvSpPr>
            <a:spLocks noGrp="1"/>
          </p:cNvSpPr>
          <p:nvPr>
            <p:ph type="title"/>
          </p:nvPr>
        </p:nvSpPr>
        <p:spPr/>
        <p:txBody>
          <a:bodyPr/>
          <a:lstStyle/>
          <a:p>
            <a:r>
              <a:rPr lang="nl-BE" dirty="0"/>
              <a:t>Klassen diagram</a:t>
            </a:r>
          </a:p>
        </p:txBody>
      </p:sp>
      <p:pic>
        <p:nvPicPr>
          <p:cNvPr id="5" name="Content Placeholder 4" descr="Diagram&#10;&#10;Description automatically generated">
            <a:extLst>
              <a:ext uri="{FF2B5EF4-FFF2-40B4-BE49-F238E27FC236}">
                <a16:creationId xmlns:a16="http://schemas.microsoft.com/office/drawing/2014/main" id="{DE5CC0E3-CEBB-4BF1-A188-F59F7D50CD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3567" y="1367406"/>
            <a:ext cx="9064865" cy="5240238"/>
          </a:xfrm>
        </p:spPr>
      </p:pic>
    </p:spTree>
    <p:extLst>
      <p:ext uri="{BB962C8B-B14F-4D97-AF65-F5344CB8AC3E}">
        <p14:creationId xmlns:p14="http://schemas.microsoft.com/office/powerpoint/2010/main" val="9581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F1C2-926E-44DE-9B3B-187316906813}"/>
              </a:ext>
            </a:extLst>
          </p:cNvPr>
          <p:cNvSpPr>
            <a:spLocks noGrp="1"/>
          </p:cNvSpPr>
          <p:nvPr>
            <p:ph type="title"/>
          </p:nvPr>
        </p:nvSpPr>
        <p:spPr/>
        <p:txBody>
          <a:bodyPr/>
          <a:lstStyle/>
          <a:p>
            <a:r>
              <a:rPr lang="nl-BE" dirty="0"/>
              <a:t>Flow diagram</a:t>
            </a:r>
          </a:p>
        </p:txBody>
      </p:sp>
      <p:pic>
        <p:nvPicPr>
          <p:cNvPr id="5" name="Content Placeholder 4" descr="Diagram&#10;&#10;Description automatically generated">
            <a:extLst>
              <a:ext uri="{FF2B5EF4-FFF2-40B4-BE49-F238E27FC236}">
                <a16:creationId xmlns:a16="http://schemas.microsoft.com/office/drawing/2014/main" id="{13A4357B-70A0-4258-9A4A-35ED0D8BED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2965" y="1152983"/>
            <a:ext cx="8649049" cy="5477731"/>
          </a:xfrm>
        </p:spPr>
      </p:pic>
    </p:spTree>
    <p:extLst>
      <p:ext uri="{BB962C8B-B14F-4D97-AF65-F5344CB8AC3E}">
        <p14:creationId xmlns:p14="http://schemas.microsoft.com/office/powerpoint/2010/main" val="40060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500CB-3177-4FFA-9164-8BDFCAECB9F8}"/>
              </a:ext>
            </a:extLst>
          </p:cNvPr>
          <p:cNvSpPr>
            <a:spLocks noGrp="1"/>
          </p:cNvSpPr>
          <p:nvPr>
            <p:ph type="title"/>
          </p:nvPr>
        </p:nvSpPr>
        <p:spPr/>
        <p:txBody>
          <a:bodyPr/>
          <a:lstStyle/>
          <a:p>
            <a:r>
              <a:rPr lang="nl-BE" dirty="0"/>
              <a:t>Mogelijke uitbreidingen</a:t>
            </a:r>
          </a:p>
        </p:txBody>
      </p:sp>
      <p:sp>
        <p:nvSpPr>
          <p:cNvPr id="3" name="Content Placeholder 2">
            <a:extLst>
              <a:ext uri="{FF2B5EF4-FFF2-40B4-BE49-F238E27FC236}">
                <a16:creationId xmlns:a16="http://schemas.microsoft.com/office/drawing/2014/main" id="{8D4A2C45-B082-4FE8-B22B-77A532C924A7}"/>
              </a:ext>
            </a:extLst>
          </p:cNvPr>
          <p:cNvSpPr>
            <a:spLocks noGrp="1"/>
          </p:cNvSpPr>
          <p:nvPr>
            <p:ph idx="1"/>
          </p:nvPr>
        </p:nvSpPr>
        <p:spPr>
          <a:xfrm>
            <a:off x="105022" y="1080381"/>
            <a:ext cx="4735425" cy="4195481"/>
          </a:xfrm>
        </p:spPr>
        <p:txBody>
          <a:bodyPr/>
          <a:lstStyle/>
          <a:p>
            <a:r>
              <a:rPr lang="nl-BE" dirty="0"/>
              <a:t>Website</a:t>
            </a:r>
          </a:p>
          <a:p>
            <a:pPr lvl="1"/>
            <a:r>
              <a:rPr lang="nl-BE" dirty="0" err="1"/>
              <a:t>Flask</a:t>
            </a:r>
            <a:endParaRPr lang="nl-BE" dirty="0"/>
          </a:p>
          <a:p>
            <a:r>
              <a:rPr lang="nl-BE" dirty="0"/>
              <a:t>Meer controle</a:t>
            </a:r>
          </a:p>
          <a:p>
            <a:pPr lvl="1"/>
            <a:r>
              <a:rPr lang="nl-BE" dirty="0"/>
              <a:t>Vochtigheid regelaar</a:t>
            </a:r>
          </a:p>
          <a:p>
            <a:pPr lvl="1"/>
            <a:r>
              <a:rPr lang="nl-BE" dirty="0"/>
              <a:t>Camera</a:t>
            </a:r>
          </a:p>
          <a:p>
            <a:r>
              <a:rPr lang="nl-BE" dirty="0"/>
              <a:t>Incubator voor</a:t>
            </a:r>
          </a:p>
          <a:p>
            <a:pPr lvl="1"/>
            <a:r>
              <a:rPr lang="nl-BE" dirty="0"/>
              <a:t>Fauna/Flora</a:t>
            </a:r>
          </a:p>
          <a:p>
            <a:pPr lvl="1"/>
            <a:endParaRPr lang="nl-BE" dirty="0"/>
          </a:p>
        </p:txBody>
      </p:sp>
      <p:pic>
        <p:nvPicPr>
          <p:cNvPr id="5" name="Picture 4" descr="A picture containing text, clipart&#10;&#10;Description automatically generated">
            <a:extLst>
              <a:ext uri="{FF2B5EF4-FFF2-40B4-BE49-F238E27FC236}">
                <a16:creationId xmlns:a16="http://schemas.microsoft.com/office/drawing/2014/main" id="{74B5B5DE-1178-4FA2-AFF7-23322C149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754" y="318566"/>
            <a:ext cx="4507073" cy="1421789"/>
          </a:xfrm>
          <a:prstGeom prst="rect">
            <a:avLst/>
          </a:prstGeom>
        </p:spPr>
      </p:pic>
      <p:pic>
        <p:nvPicPr>
          <p:cNvPr id="7" name="Picture 6" descr="A picture containing kitchenware&#10;&#10;Description automatically generated">
            <a:extLst>
              <a:ext uri="{FF2B5EF4-FFF2-40B4-BE49-F238E27FC236}">
                <a16:creationId xmlns:a16="http://schemas.microsoft.com/office/drawing/2014/main" id="{5D4FC478-D6DB-40F8-AEEF-5E7A830B8D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9754" y="1740355"/>
            <a:ext cx="2269582" cy="2269582"/>
          </a:xfrm>
          <a:prstGeom prst="rect">
            <a:avLst/>
          </a:prstGeom>
        </p:spPr>
      </p:pic>
      <p:pic>
        <p:nvPicPr>
          <p:cNvPr id="9" name="Picture 8">
            <a:extLst>
              <a:ext uri="{FF2B5EF4-FFF2-40B4-BE49-F238E27FC236}">
                <a16:creationId xmlns:a16="http://schemas.microsoft.com/office/drawing/2014/main" id="{5DEBBA25-B4FE-4742-A9AB-E52FD73741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7245" y="1740355"/>
            <a:ext cx="2269582" cy="226958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0E2C0614-B9D7-4AF8-8B6A-819FCF168B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111" y="4385238"/>
            <a:ext cx="2020044" cy="2020044"/>
          </a:xfrm>
          <a:prstGeom prst="rect">
            <a:avLst/>
          </a:prstGeom>
        </p:spPr>
      </p:pic>
      <p:pic>
        <p:nvPicPr>
          <p:cNvPr id="13" name="Picture 12" descr="A picture containing drink&#10;&#10;Description automatically generated">
            <a:extLst>
              <a:ext uri="{FF2B5EF4-FFF2-40B4-BE49-F238E27FC236}">
                <a16:creationId xmlns:a16="http://schemas.microsoft.com/office/drawing/2014/main" id="{818CA3BE-B9E9-4FA0-93FE-4DDEDD2F07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8815" y="4385239"/>
            <a:ext cx="3591188" cy="2020043"/>
          </a:xfrm>
          <a:prstGeom prst="rect">
            <a:avLst/>
          </a:prstGeom>
        </p:spPr>
      </p:pic>
      <p:pic>
        <p:nvPicPr>
          <p:cNvPr id="15" name="Picture 14" descr="A picture containing text, wall, indoor&#10;&#10;Description automatically generated">
            <a:extLst>
              <a:ext uri="{FF2B5EF4-FFF2-40B4-BE49-F238E27FC236}">
                <a16:creationId xmlns:a16="http://schemas.microsoft.com/office/drawing/2014/main" id="{8AFE36A7-5704-497B-8844-D0336E5F06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4780" y="4389943"/>
            <a:ext cx="3657256" cy="1771838"/>
          </a:xfrm>
          <a:prstGeom prst="rect">
            <a:avLst/>
          </a:prstGeom>
        </p:spPr>
      </p:pic>
    </p:spTree>
    <p:extLst>
      <p:ext uri="{BB962C8B-B14F-4D97-AF65-F5344CB8AC3E}">
        <p14:creationId xmlns:p14="http://schemas.microsoft.com/office/powerpoint/2010/main" val="49945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6063-ED12-48B6-B59A-7B3A31600C7C}"/>
              </a:ext>
            </a:extLst>
          </p:cNvPr>
          <p:cNvSpPr>
            <a:spLocks noGrp="1"/>
          </p:cNvSpPr>
          <p:nvPr>
            <p:ph type="title"/>
          </p:nvPr>
        </p:nvSpPr>
        <p:spPr>
          <a:xfrm>
            <a:off x="2558955" y="2442985"/>
            <a:ext cx="7775669" cy="1052690"/>
          </a:xfrm>
        </p:spPr>
        <p:txBody>
          <a:bodyPr/>
          <a:lstStyle/>
          <a:p>
            <a:r>
              <a:rPr lang="nl-BE" dirty="0"/>
              <a:t>Bedankt voor uw aandacht</a:t>
            </a:r>
          </a:p>
        </p:txBody>
      </p:sp>
    </p:spTree>
    <p:extLst>
      <p:ext uri="{BB962C8B-B14F-4D97-AF65-F5344CB8AC3E}">
        <p14:creationId xmlns:p14="http://schemas.microsoft.com/office/powerpoint/2010/main" val="347877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410</TotalTime>
  <Words>626</Words>
  <Application>Microsoft Office PowerPoint</Application>
  <PresentationFormat>Widescreen</PresentationFormat>
  <Paragraphs>59</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Segoe UI</vt:lpstr>
      <vt:lpstr>Wingdings 3</vt:lpstr>
      <vt:lpstr>Ion</vt:lpstr>
      <vt:lpstr>Analyse</vt:lpstr>
      <vt:lpstr>Inhoud</vt:lpstr>
      <vt:lpstr>Wat/Hoe</vt:lpstr>
      <vt:lpstr>Incubator detail</vt:lpstr>
      <vt:lpstr>Diagrammen</vt:lpstr>
      <vt:lpstr>Klassen diagram</vt:lpstr>
      <vt:lpstr>Flow diagram</vt:lpstr>
      <vt:lpstr>Mogelijke uitbreidingen</vt:lpstr>
      <vt:lpstr>Bedankt voor uw aandacht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dc:title>
  <dc:creator>Nikita Van der Aa</dc:creator>
  <cp:lastModifiedBy>Nikita Van der Aa</cp:lastModifiedBy>
  <cp:revision>24</cp:revision>
  <dcterms:created xsi:type="dcterms:W3CDTF">2022-05-16T12:38:23Z</dcterms:created>
  <dcterms:modified xsi:type="dcterms:W3CDTF">2022-05-17T12:20:04Z</dcterms:modified>
</cp:coreProperties>
</file>