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64541" y="2409556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Crop &amp; Fertilizer Recommendation System using ML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2D8E1E-3503-4AEF-64FB-704AD7E1D6F8}"/>
              </a:ext>
            </a:extLst>
          </p:cNvPr>
          <p:cNvSpPr txBox="1"/>
          <p:nvPr/>
        </p:nvSpPr>
        <p:spPr>
          <a:xfrm>
            <a:off x="6900970" y="3971080"/>
            <a:ext cx="339212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-- Grishma Gedela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B69F1A-A9BA-FB85-B624-16D7036BB3FE}"/>
              </a:ext>
            </a:extLst>
          </p:cNvPr>
          <p:cNvSpPr txBox="1"/>
          <p:nvPr/>
        </p:nvSpPr>
        <p:spPr>
          <a:xfrm>
            <a:off x="133846" y="851212"/>
            <a:ext cx="10361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Model Training Output ( Decision Tree Classifier Accuracy )</a:t>
            </a:r>
            <a:endParaRPr lang="en-IN" sz="2000" b="1" u="sng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BB100-0406-8045-5BEA-DB4C34DB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3" t="17586" b="2324"/>
          <a:stretch/>
        </p:blipFill>
        <p:spPr>
          <a:xfrm>
            <a:off x="436880" y="1434202"/>
            <a:ext cx="11755120" cy="5179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64AFBD-9BCE-A2D8-86C6-034D4B54F7FB}"/>
              </a:ext>
            </a:extLst>
          </p:cNvPr>
          <p:cNvSpPr txBox="1"/>
          <p:nvPr/>
        </p:nvSpPr>
        <p:spPr>
          <a:xfrm>
            <a:off x="5720962" y="1911722"/>
            <a:ext cx="5922398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  Decision Tree Classifier trained on agricultural data.</a:t>
            </a:r>
            <a:b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  Model is tested on unseen data for evaluation.</a:t>
            </a:r>
            <a:b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 Higher accuracy means better crop prediction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53424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ACF2DA-C877-1E3A-2A2C-CE0A38F5143D}"/>
              </a:ext>
            </a:extLst>
          </p:cNvPr>
          <p:cNvSpPr txBox="1"/>
          <p:nvPr/>
        </p:nvSpPr>
        <p:spPr>
          <a:xfrm>
            <a:off x="133846" y="851212"/>
            <a:ext cx="10361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Final Prediction Output ( Crop Recommendation )</a:t>
            </a:r>
            <a:endParaRPr lang="en-IN" sz="2000" b="1" u="sng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4B968-02BA-7F03-07C0-29E97FD6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0" t="14297" b="2056"/>
          <a:stretch/>
        </p:blipFill>
        <p:spPr>
          <a:xfrm>
            <a:off x="384314" y="1452880"/>
            <a:ext cx="11155190" cy="512120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032ECF5-CCB3-39C8-BD01-2CD091216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0" y="3327830"/>
            <a:ext cx="6614160" cy="155561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Input Parameters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Soil nutrients, temperature, humidity, pH, rainfall.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Model Output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Suggests the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best crop for farming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3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----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✅ Input: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N=90, P=42, K=43, Temp=20°C, Humidity=82%, pH=6.1, Rainfall=202mm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✅ Output: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Recommended Crop → Rice 🌾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774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ED0AD-96F0-62A9-3896-9652905A1BB2}"/>
              </a:ext>
            </a:extLst>
          </p:cNvPr>
          <p:cNvSpPr txBox="1"/>
          <p:nvPr/>
        </p:nvSpPr>
        <p:spPr>
          <a:xfrm>
            <a:off x="449580" y="1547745"/>
            <a:ext cx="10817860" cy="176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✅ The </a:t>
            </a:r>
            <a:r>
              <a:rPr lang="en-US" b="1" dirty="0"/>
              <a:t>Crop and Fertilizer Recommendation System</a:t>
            </a:r>
            <a:r>
              <a:rPr lang="en-US" dirty="0"/>
              <a:t> helps farmers make data-driven decisions.</a:t>
            </a:r>
            <a:br>
              <a:rPr lang="en-US" dirty="0"/>
            </a:br>
            <a:r>
              <a:rPr lang="en-US" dirty="0"/>
              <a:t>✅ It analyzes key factors like </a:t>
            </a:r>
            <a:r>
              <a:rPr lang="en-US" b="1" dirty="0"/>
              <a:t>soil nutrients, weather conditions, and pH levels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The </a:t>
            </a:r>
            <a:r>
              <a:rPr lang="en-US" b="1" dirty="0"/>
              <a:t>Decision Tree model</a:t>
            </a:r>
            <a:r>
              <a:rPr lang="en-US" dirty="0"/>
              <a:t> provides accurate crop recommendations.</a:t>
            </a:r>
            <a:br>
              <a:rPr lang="en-US" dirty="0"/>
            </a:br>
            <a:r>
              <a:rPr lang="en-US" dirty="0"/>
              <a:t>✅ This system enhances </a:t>
            </a:r>
            <a:r>
              <a:rPr lang="en-US" b="1" dirty="0"/>
              <a:t>agricultural productivity and sustainability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98415B-FE91-AAC1-BC6F-735C86DE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9" y="1172592"/>
            <a:ext cx="7579360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used for crop recommendation.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data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agricultural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and evaluate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prediction.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 AI-powered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and fertilizer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946FC-C20C-A670-A700-0F9FA4C7E34A}"/>
              </a:ext>
            </a:extLst>
          </p:cNvPr>
          <p:cNvSpPr txBox="1"/>
          <p:nvPr/>
        </p:nvSpPr>
        <p:spPr>
          <a:xfrm>
            <a:off x="464574" y="1713242"/>
            <a:ext cx="7991169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Programming Language</a:t>
            </a:r>
            <a:r>
              <a:rPr lang="en-US" sz="1800" dirty="0"/>
              <a:t>: Python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Libraries</a:t>
            </a:r>
            <a:r>
              <a:rPr lang="en-US" sz="1800" dirty="0"/>
              <a:t>: NumPy, Pandas, Scikit-learn, Matplotlib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Machine Learning Model</a:t>
            </a:r>
            <a:r>
              <a:rPr lang="en-US" sz="1800" dirty="0"/>
              <a:t>: Decision Tree Classifier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Development Environment</a:t>
            </a:r>
            <a:r>
              <a:rPr lang="en-US" sz="1800" dirty="0"/>
              <a:t>: </a:t>
            </a:r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Dataset</a:t>
            </a:r>
            <a:r>
              <a:rPr lang="en-US" sz="1800" dirty="0"/>
              <a:t>: Crop Dataset</a:t>
            </a:r>
            <a:br>
              <a:rPr lang="en-US" sz="1800" dirty="0"/>
            </a:b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Methodology</a:t>
            </a:r>
            <a:r>
              <a:rPr lang="en-US" sz="1800" b="1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53BE3-B117-CC05-32A7-850E59C7CC63}"/>
              </a:ext>
            </a:extLst>
          </p:cNvPr>
          <p:cNvSpPr txBox="1"/>
          <p:nvPr/>
        </p:nvSpPr>
        <p:spPr>
          <a:xfrm>
            <a:off x="503903" y="1741931"/>
            <a:ext cx="10547554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1️⃣</a:t>
            </a:r>
            <a:r>
              <a:rPr lang="en-US" sz="1800" u="sng" dirty="0"/>
              <a:t> </a:t>
            </a:r>
            <a:r>
              <a:rPr lang="en-US" sz="1800" b="1" u="sng" dirty="0"/>
              <a:t>Dataset Collection</a:t>
            </a:r>
            <a:r>
              <a:rPr lang="en-US" sz="1800" u="sng" dirty="0"/>
              <a:t> </a:t>
            </a:r>
            <a:r>
              <a:rPr lang="en-US" sz="1800" dirty="0"/>
              <a:t>– We used a pre-existing </a:t>
            </a:r>
            <a:r>
              <a:rPr lang="en-US" sz="1800" b="1" dirty="0"/>
              <a:t>crop dataset</a:t>
            </a:r>
            <a:r>
              <a:rPr lang="en-US" sz="1800" dirty="0"/>
              <a:t> containing soil properties                    and climate conditions.</a:t>
            </a:r>
            <a:br>
              <a:rPr lang="en-US" sz="1800" dirty="0"/>
            </a:br>
            <a:r>
              <a:rPr lang="en-US" sz="1800" dirty="0"/>
              <a:t>2️⃣ </a:t>
            </a:r>
            <a:r>
              <a:rPr lang="en-US" sz="1800" b="1" u="sng" dirty="0"/>
              <a:t>Data Preprocessing</a:t>
            </a:r>
            <a:r>
              <a:rPr lang="en-US" sz="1800" u="sng" dirty="0"/>
              <a:t> </a:t>
            </a:r>
            <a:r>
              <a:rPr lang="en-US" sz="1800" dirty="0"/>
              <a:t>– Encoding categorical variables, handling missing values, and feature scaling.</a:t>
            </a:r>
            <a:br>
              <a:rPr lang="en-US" sz="1800" dirty="0"/>
            </a:br>
            <a:r>
              <a:rPr lang="en-US" sz="1800" dirty="0"/>
              <a:t>3️⃣ </a:t>
            </a:r>
            <a:r>
              <a:rPr lang="en-US" sz="1800" b="1" u="sng" dirty="0"/>
              <a:t>Splitting Data</a:t>
            </a:r>
            <a:r>
              <a:rPr lang="en-US" sz="1800" u="sng" dirty="0"/>
              <a:t> </a:t>
            </a:r>
            <a:r>
              <a:rPr lang="en-US" sz="1800" dirty="0"/>
              <a:t>– Divided into training and testing sets.</a:t>
            </a:r>
            <a:br>
              <a:rPr lang="en-US" sz="1800" dirty="0"/>
            </a:br>
            <a:r>
              <a:rPr lang="en-US" sz="1800" dirty="0"/>
              <a:t>4️⃣ </a:t>
            </a:r>
            <a:r>
              <a:rPr lang="en-US" sz="1800" b="1" u="sng" dirty="0"/>
              <a:t>Model Training</a:t>
            </a:r>
            <a:r>
              <a:rPr lang="en-US" sz="1800" u="sng" dirty="0"/>
              <a:t> </a:t>
            </a:r>
            <a:r>
              <a:rPr lang="en-US" sz="1800" dirty="0"/>
              <a:t>– Applied </a:t>
            </a:r>
            <a:r>
              <a:rPr lang="en-US" sz="1800" b="1" dirty="0"/>
              <a:t>Decision Tree Classifier</a:t>
            </a:r>
            <a:r>
              <a:rPr lang="en-US" sz="1800" dirty="0"/>
              <a:t> for prediction.</a:t>
            </a:r>
            <a:br>
              <a:rPr lang="en-US" sz="1800" dirty="0"/>
            </a:br>
            <a:r>
              <a:rPr lang="en-US" sz="1800" dirty="0"/>
              <a:t>5️⃣ </a:t>
            </a:r>
            <a:r>
              <a:rPr lang="en-US" sz="1800" b="1" u="sng" dirty="0"/>
              <a:t>Prediction &amp; Evaluation</a:t>
            </a:r>
            <a:r>
              <a:rPr lang="en-US" sz="1800" u="sng" dirty="0"/>
              <a:t> </a:t>
            </a:r>
            <a:r>
              <a:rPr lang="en-US" sz="1800" dirty="0"/>
              <a:t>– Assessed accuracy and recommended the best crop based     on environmental factors.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85A55-5516-267F-9735-7101C08EBABB}"/>
              </a:ext>
            </a:extLst>
          </p:cNvPr>
          <p:cNvSpPr txBox="1"/>
          <p:nvPr/>
        </p:nvSpPr>
        <p:spPr>
          <a:xfrm>
            <a:off x="580224" y="1659505"/>
            <a:ext cx="9527540" cy="2205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“ Farmers struggle to determine the best crop and fertilizer for their soil conditions, leading to lower yields and financial losses.”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🔹 Soil conditions (NPK levels, pH, rainfall) vary significantly.</a:t>
            </a:r>
            <a:br>
              <a:rPr lang="en-US" sz="1800" dirty="0"/>
            </a:br>
            <a:r>
              <a:rPr lang="en-US" sz="1800" dirty="0"/>
              <a:t>🔹 A wrong crop choice leads to </a:t>
            </a:r>
            <a:r>
              <a:rPr lang="en-US" sz="2000" dirty="0"/>
              <a:t>inefficient</a:t>
            </a:r>
            <a:r>
              <a:rPr lang="en-US" sz="1800" dirty="0"/>
              <a:t> farming and loss of resources.</a:t>
            </a:r>
            <a:br>
              <a:rPr lang="en-US" sz="1800" dirty="0"/>
            </a:br>
            <a:r>
              <a:rPr lang="en-US" sz="1800" dirty="0"/>
              <a:t>🔹 Manual decision-making lacks precision.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8C9F4-272D-32A3-AD76-66AFE78F9540}"/>
              </a:ext>
            </a:extLst>
          </p:cNvPr>
          <p:cNvSpPr txBox="1"/>
          <p:nvPr/>
        </p:nvSpPr>
        <p:spPr>
          <a:xfrm>
            <a:off x="490220" y="1717623"/>
            <a:ext cx="10147300" cy="43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Our AI-powered model takes </a:t>
            </a:r>
            <a:r>
              <a:rPr lang="en-US" b="1" dirty="0"/>
              <a:t>Nitrogen (N), Phosphorus (P), Potassium (K), Temperature, Humidity, pH, and Rainfall</a:t>
            </a:r>
            <a:r>
              <a:rPr lang="en-US" dirty="0"/>
              <a:t> as inputs and predicts the best crop for cultivation.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Example Input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✅ N = 90, P = 42, K = 43</a:t>
            </a:r>
            <a:br>
              <a:rPr lang="en-US" dirty="0"/>
            </a:br>
            <a:r>
              <a:rPr lang="en-US" dirty="0"/>
              <a:t>✅ Temperature = 20°C, Humidity = 82%</a:t>
            </a:r>
            <a:br>
              <a:rPr lang="en-US" dirty="0"/>
            </a:br>
            <a:r>
              <a:rPr lang="en-US" dirty="0"/>
              <a:t>✅ pH = 6.1, Rainfall = 202 mm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Predicted Output: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Best Crop Recommendation</a:t>
            </a:r>
            <a:r>
              <a:rPr lang="en-US" dirty="0"/>
              <a:t> → Rice 🌾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089374" y="155228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 err="1">
                <a:solidFill>
                  <a:srgbClr val="213163"/>
                </a:solidFill>
              </a:rPr>
              <a:t>DataSet</a:t>
            </a:r>
            <a:r>
              <a:rPr lang="en-US" sz="2000" b="1" u="sng" dirty="0">
                <a:solidFill>
                  <a:srgbClr val="213163"/>
                </a:solidFill>
              </a:rPr>
              <a:t> Overview ( Before Preprocessing )</a:t>
            </a:r>
            <a:endParaRPr lang="en-IN" sz="2000" b="1" u="sng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8AEAD-78EA-D751-7114-E607ADF29F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0" t="17422" r="54083" b="3089"/>
          <a:stretch/>
        </p:blipFill>
        <p:spPr>
          <a:xfrm>
            <a:off x="568960" y="1454522"/>
            <a:ext cx="5232400" cy="519176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43834E1-5594-5A47-8B61-17D2B19DFCF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04447" y="1752337"/>
            <a:ext cx="5872480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agricultural soil and climate   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including: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Nitrogen (N), Phosphorus (P), Potassium (K)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Temperature, Humidity, pH, Rainfall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 Recommended Crop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is loaded and displayed before preprocessing. 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01487" y="8512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4E2C9-B0BE-D580-2019-150AF62835D8}"/>
              </a:ext>
            </a:extLst>
          </p:cNvPr>
          <p:cNvSpPr txBox="1"/>
          <p:nvPr/>
        </p:nvSpPr>
        <p:spPr>
          <a:xfrm>
            <a:off x="133846" y="851212"/>
            <a:ext cx="10361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Data Preprocessing ( Feature Scaling &amp; Encoding )</a:t>
            </a:r>
            <a:endParaRPr lang="en-IN" sz="2000" b="1" u="sng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2212C-FCB6-D49F-AE49-F66796D5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4" t="16166" r="36500" b="54388"/>
          <a:stretch/>
        </p:blipFill>
        <p:spPr>
          <a:xfrm>
            <a:off x="406400" y="1645920"/>
            <a:ext cx="8742734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A959F7-52EE-9312-CF54-02F11D376CA3}"/>
              </a:ext>
            </a:extLst>
          </p:cNvPr>
          <p:cNvSpPr txBox="1"/>
          <p:nvPr/>
        </p:nvSpPr>
        <p:spPr>
          <a:xfrm>
            <a:off x="406400" y="4183448"/>
            <a:ext cx="9883140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Feature Scaling: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✅ </a:t>
            </a:r>
            <a:r>
              <a:rPr lang="en-US" sz="1800" b="1" dirty="0" err="1"/>
              <a:t>MinMaxScaler</a:t>
            </a:r>
            <a:r>
              <a:rPr lang="en-US" sz="1800" dirty="0"/>
              <a:t> ensures all features have values between </a:t>
            </a:r>
            <a:r>
              <a:rPr lang="en-US" sz="1800" b="1" dirty="0"/>
              <a:t>0 and 1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✅ Helps machine learning models </a:t>
            </a:r>
            <a:r>
              <a:rPr lang="en-US" sz="1800" b="1" dirty="0"/>
              <a:t>learn better and faster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✅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Standardizes features to have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 mean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variance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✅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features with large values from dominating the model.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808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C9B5D-FF99-1C3E-F49E-2C82D4FAD4EC}"/>
              </a:ext>
            </a:extLst>
          </p:cNvPr>
          <p:cNvSpPr txBox="1"/>
          <p:nvPr/>
        </p:nvSpPr>
        <p:spPr>
          <a:xfrm>
            <a:off x="133846" y="851212"/>
            <a:ext cx="10361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Data Preprocessing ( Feature Scaling &amp; Encoding )</a:t>
            </a:r>
            <a:endParaRPr lang="en-IN" sz="2000" b="1" u="sng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061FA-48F3-BB08-C5B0-AC98852F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3" t="17623" r="10500" b="6909"/>
          <a:stretch/>
        </p:blipFill>
        <p:spPr>
          <a:xfrm>
            <a:off x="548640" y="1513840"/>
            <a:ext cx="10596880" cy="4866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151BBC-3B8F-BAF6-62D1-1A0A7D15CA57}"/>
              </a:ext>
            </a:extLst>
          </p:cNvPr>
          <p:cNvSpPr txBox="1"/>
          <p:nvPr/>
        </p:nvSpPr>
        <p:spPr>
          <a:xfrm>
            <a:off x="6522719" y="5010671"/>
            <a:ext cx="4074160" cy="6669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Label Encoding: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Converts crop names into numerical values.</a:t>
            </a:r>
          </a:p>
        </p:txBody>
      </p:sp>
    </p:spTree>
    <p:extLst>
      <p:ext uri="{BB962C8B-B14F-4D97-AF65-F5344CB8AC3E}">
        <p14:creationId xmlns:p14="http://schemas.microsoft.com/office/powerpoint/2010/main" val="1946474036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106</TotalTime>
  <Words>628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Grishma Gedela</cp:lastModifiedBy>
  <cp:revision>10</cp:revision>
  <dcterms:created xsi:type="dcterms:W3CDTF">2024-12-31T09:40:01Z</dcterms:created>
  <dcterms:modified xsi:type="dcterms:W3CDTF">2025-02-09T09:59:04Z</dcterms:modified>
</cp:coreProperties>
</file>