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66" r:id="rId11"/>
    <p:sldId id="267" r:id="rId12"/>
    <p:sldId id="2146847059" r:id="rId13"/>
    <p:sldId id="268" r:id="rId14"/>
    <p:sldId id="2146847055" r:id="rId15"/>
    <p:sldId id="269" r:id="rId16"/>
    <p:sldId id="2146847056" r:id="rId17"/>
    <p:sldId id="2146847057" r:id="rId18"/>
    <p:sldId id="214684706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ishma-gedela/MediQuery-Hospital-Chatbo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Mediquery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hospital chatbot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Grishma Gedela - Sir C R Reddy College of Engineering 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MediQuery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shown to be an effective tool in managing hospital queries and appointments.</a:t>
            </a:r>
          </a:p>
          <a:p>
            <a:pPr marL="305435" indent="-305435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continuous updates and training to handle a wide range of queries.</a:t>
            </a:r>
          </a:p>
          <a:p>
            <a:pPr marL="305435" indent="-305435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Plays a critical role in enhancing the patient experience and improving hospital operations. </a:t>
            </a:r>
          </a:p>
          <a:p>
            <a:pPr marL="305435" indent="-305435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Incorporating voice recognition and multilingual support.</a:t>
            </a:r>
          </a:p>
          <a:p>
            <a:pPr marL="305435" indent="-305435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the chatbot to include more hospitals and healthcare facilities.</a:t>
            </a:r>
          </a:p>
          <a:p>
            <a:pPr marL="305435" indent="-305435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Connecting with more hospital systems for a seamless experience.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 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https://github.com/grishma-gedela/MediQuery-Hospital-Chatbot.git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 Assistant Documentation </a:t>
            </a:r>
            <a:r>
              <a:rPr lang="en-US" sz="2400" dirty="0"/>
              <a:t>: https://www.ibm.com/products/watsonx-assistant</a:t>
            </a:r>
          </a:p>
          <a:p>
            <a:pPr marL="305435" indent="-305435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Documentation </a:t>
            </a:r>
            <a:r>
              <a:rPr lang="en-US" sz="2400" dirty="0"/>
              <a:t>: cloud.ibm.com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F04B0-9298-B928-EC60-2A0EDFBD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18" y="1444696"/>
            <a:ext cx="6113564" cy="47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6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2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0811AF-558C-A0BA-AA72-C5267101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9508381" cy="50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5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41EC-813F-7641-E40B-49976908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2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45AA34-0D65-7735-3246-3B63990C7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26381"/>
            <a:ext cx="9245258" cy="4922110"/>
          </a:xfrm>
        </p:spPr>
      </p:pic>
    </p:spTree>
    <p:extLst>
      <p:ext uri="{BB962C8B-B14F-4D97-AF65-F5344CB8AC3E}">
        <p14:creationId xmlns:p14="http://schemas.microsoft.com/office/powerpoint/2010/main" val="164156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Currently, many hospitals face challenges in efficiently handling patient inquiries, scheduling appointments, and providing information about services and facilities. This often leads to long waiting times, miscommunication, and patient dissatisfaction.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42614"/>
            <a:ext cx="11163212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system aims to address the challenge of efficiently handling hospital-related queries, scheduling appointments, and providing accurate information about hospital services and facilities. This involves leveraging cloud technologies to ensure effective and real-time responses. The solution will consist of the following components:</a:t>
            </a:r>
          </a:p>
          <a:p>
            <a:pPr marL="305435" indent="-305435"/>
            <a:r>
              <a:rPr lang="en-IN" sz="1600" b="1" u="sng" dirty="0">
                <a:latin typeface="Calibri"/>
                <a:ea typeface="+mn-lt"/>
                <a:cs typeface="+mn-lt"/>
              </a:rPr>
              <a:t>Data Collection:</a:t>
            </a:r>
            <a:endParaRPr lang="en-IN" sz="16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historical data on common hospital queries, including appointment scheduling, service information, and general inquiries.</a:t>
            </a: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other relevant data sources, such as updated service information and emergency contact details.</a:t>
            </a:r>
          </a:p>
          <a:p>
            <a:pPr marL="305435" indent="-305435"/>
            <a:r>
              <a:rPr lang="en-IN" sz="1600" b="1" u="sng" dirty="0">
                <a:latin typeface="Calibri"/>
                <a:ea typeface="+mn-lt"/>
                <a:cs typeface="+mn-lt"/>
              </a:rPr>
              <a:t>Data Preprocessing:</a:t>
            </a:r>
            <a:endParaRPr lang="en-IN" sz="16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IN" sz="1600" dirty="0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600" dirty="0">
              <a:latin typeface="Calibri"/>
              <a:cs typeface="Calibri"/>
            </a:endParaRPr>
          </a:p>
          <a:p>
            <a:pPr marL="629920" lvl="1" indent="-305435"/>
            <a:r>
              <a:rPr lang="en-IN" sz="1600" dirty="0">
                <a:latin typeface="Calibri"/>
                <a:ea typeface="+mn-lt"/>
                <a:cs typeface="+mn-lt"/>
              </a:rPr>
              <a:t>Extract relevant features from the data that might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accuracy and relevance of the chatbot's responses.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600" b="1" u="sng" dirty="0" err="1">
                <a:latin typeface="Calibri"/>
                <a:ea typeface="+mn-lt"/>
                <a:cs typeface="+mn-lt"/>
              </a:rPr>
              <a:t>Watsonx</a:t>
            </a:r>
            <a:r>
              <a:rPr lang="en-IN" sz="1600" b="1" u="sng" dirty="0">
                <a:latin typeface="Calibri"/>
                <a:ea typeface="+mn-lt"/>
                <a:cs typeface="+mn-lt"/>
              </a:rPr>
              <a:t> Assistant Model:</a:t>
            </a:r>
            <a:endParaRPr lang="en-IN" sz="16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 chatbot model using Watson Assistant to understand and respond to user queries based on historical patterns and available data.</a:t>
            </a: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incorporating other factors like user feedback and query history to improve response accuracy and relevance.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FDA0-4C53-4046-23F2-852ED063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81374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1129-D24F-4E4F-1EBE-890DFBA78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03302"/>
            <a:ext cx="11029615" cy="4673324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IN" sz="1600" b="1" u="sng" dirty="0">
                <a:latin typeface="Calibri"/>
                <a:ea typeface="+mn-lt"/>
                <a:cs typeface="+mn-lt"/>
              </a:rPr>
              <a:t>Deployment:</a:t>
            </a:r>
            <a:endParaRPr lang="en-IN" sz="16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deployed the solution on IBM Cloud, ensuring scalability and reliability to handle multiple user queries simultaneously.</a:t>
            </a: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ensured the platform is accessible and responsive, considering factors like server infrastructure, response time, and user accessibility.</a:t>
            </a: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has been published and is now live.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600" b="1" u="sng" dirty="0">
                <a:latin typeface="Calibri"/>
                <a:ea typeface="+mn-lt"/>
                <a:cs typeface="+mn-lt"/>
              </a:rPr>
              <a:t>Evaluation:</a:t>
            </a:r>
            <a:endParaRPr lang="en-IN" sz="16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 the chatbot's performance using appropriate metrics such as response accuracy, user satisfaction, and query resolution time.</a:t>
            </a:r>
          </a:p>
          <a:p>
            <a:pPr marL="629920" lvl="1" indent="-305435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 the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assistant model based on feedback and continuous monitoring of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response accuracy and effectiveness.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600" b="1" u="sng" dirty="0">
                <a:latin typeface="Calibri"/>
                <a:ea typeface="+mn-lt"/>
                <a:cs typeface="+mn-lt"/>
              </a:rPr>
              <a:t>Result:</a:t>
            </a:r>
            <a:endParaRPr lang="en-IN" sz="1600" b="1" u="sng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efficiency through reduced waiting times and improved patient satisfaction with quick and accurate responses to queries. </a:t>
            </a:r>
          </a:p>
          <a:p>
            <a:pPr marL="629920" lvl="1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 that is easy to use for both patients and hospital staff, enhancing the overall user experience.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7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491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9759"/>
            <a:ext cx="11029615" cy="46733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b="1" u="sng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requirements</a:t>
            </a:r>
          </a:p>
          <a:p>
            <a:pPr marL="0" indent="0">
              <a:buNone/>
            </a:pPr>
            <a:r>
              <a:rPr lang="en-US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Required to Build the Model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Watson Assistant:</a:t>
            </a:r>
            <a:r>
              <a:rPr lang="en-US" sz="2000" dirty="0"/>
              <a:t> For building and managing the chatbot.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IBM Cloud:</a:t>
            </a:r>
            <a:r>
              <a:rPr lang="en-US" sz="2000" dirty="0"/>
              <a:t> For deploying and integrating the chatbot with IBM Cloud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APIs:</a:t>
            </a:r>
            <a:r>
              <a:rPr lang="en-US" sz="2000" dirty="0"/>
              <a:t> For integrating with hospital systems and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Preprocessing Tools:</a:t>
            </a:r>
            <a:r>
              <a:rPr lang="en-US" sz="2000" dirty="0"/>
              <a:t> For cleaning and organizing data to ensure accurate and relevant responses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Machine Learning Libraries:</a:t>
            </a:r>
            <a:r>
              <a:rPr lang="en-US" sz="2000" dirty="0"/>
              <a:t> For improving the chatbot's responses based on user interactions and feedback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IBM Cloud Account:</a:t>
            </a:r>
            <a:r>
              <a:rPr lang="en-US" sz="2000" dirty="0"/>
              <a:t> For deploying and managing the chatbot.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Web Server:</a:t>
            </a:r>
            <a:r>
              <a:rPr lang="en-US" sz="2000" dirty="0"/>
              <a:t> To host the chatbot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Internet Connection:</a:t>
            </a:r>
            <a:r>
              <a:rPr lang="en-US" sz="2000" dirty="0"/>
              <a:t> For accessing IBM Cloud and other online services.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IN" sz="1400" dirty="0"/>
          </a:p>
          <a:p>
            <a:pPr marL="305435" indent="-305435"/>
            <a:r>
              <a:rPr lang="en-IN" sz="1800" b="1" u="sng" dirty="0">
                <a:ea typeface="+mn-lt"/>
                <a:cs typeface="+mn-lt"/>
              </a:rPr>
              <a:t>Algorithm Selection:</a:t>
            </a:r>
            <a:endParaRPr lang="en-IN" sz="1800" u="sng" dirty="0"/>
          </a:p>
          <a:p>
            <a:pPr marL="629920" lvl="1" indent="-305435"/>
            <a:r>
              <a:rPr lang="en-US" sz="1800" b="1" dirty="0"/>
              <a:t>Watson Assistant:</a:t>
            </a:r>
            <a:r>
              <a:rPr lang="en-US" sz="1800" dirty="0"/>
              <a:t> </a:t>
            </a:r>
            <a:r>
              <a:rPr lang="en-US" sz="1800" dirty="0" err="1"/>
              <a:t>MediQuery</a:t>
            </a:r>
            <a:r>
              <a:rPr lang="en-US" sz="1800" dirty="0"/>
              <a:t> uses </a:t>
            </a:r>
            <a:r>
              <a:rPr lang="en-US" sz="1800" dirty="0" err="1"/>
              <a:t>Watsonx</a:t>
            </a:r>
            <a:r>
              <a:rPr lang="en-US" sz="1800" dirty="0"/>
              <a:t> Assistant to interpret and respond to user queries</a:t>
            </a:r>
            <a:r>
              <a:rPr lang="en-IN" sz="1800" dirty="0">
                <a:ea typeface="+mn-lt"/>
                <a:cs typeface="+mn-lt"/>
              </a:rPr>
              <a:t>.</a:t>
            </a:r>
            <a:endParaRPr lang="en-IN" sz="1800" dirty="0"/>
          </a:p>
          <a:p>
            <a:pPr marL="305435" indent="-305435"/>
            <a:r>
              <a:rPr lang="en-IN" sz="1800" b="1" u="sng" dirty="0">
                <a:ea typeface="+mn-lt"/>
                <a:cs typeface="+mn-lt"/>
              </a:rPr>
              <a:t>Data Input:</a:t>
            </a:r>
            <a:endParaRPr lang="en-IN" sz="1800" u="sng" dirty="0"/>
          </a:p>
          <a:p>
            <a:pPr marL="629920" lvl="1" indent="-305435"/>
            <a:r>
              <a:rPr lang="en-US" sz="1800" dirty="0"/>
              <a:t>User queries about hospital services, appointments, and general information</a:t>
            </a:r>
            <a:r>
              <a:rPr lang="en-IN" sz="1800" dirty="0">
                <a:ea typeface="+mn-lt"/>
                <a:cs typeface="+mn-lt"/>
              </a:rPr>
              <a:t>.</a:t>
            </a:r>
            <a:endParaRPr lang="en-IN" sz="1800" dirty="0"/>
          </a:p>
          <a:p>
            <a:pPr marL="305435" indent="-305435"/>
            <a:r>
              <a:rPr lang="en-IN" sz="1800" b="1" u="sng" dirty="0">
                <a:ea typeface="+mn-lt"/>
                <a:cs typeface="+mn-lt"/>
              </a:rPr>
              <a:t>Training Process:</a:t>
            </a:r>
            <a:endParaRPr lang="en-IN" sz="1800" u="sng" dirty="0"/>
          </a:p>
          <a:p>
            <a:pPr marL="629920" lvl="1" indent="-305435"/>
            <a:r>
              <a:rPr lang="en-US" sz="1800" dirty="0"/>
              <a:t>Trained using sample queries related to hospital services to improve accuracy and response quality</a:t>
            </a:r>
            <a:r>
              <a:rPr lang="en-IN" sz="1800" dirty="0">
                <a:ea typeface="+mn-lt"/>
                <a:cs typeface="+mn-lt"/>
              </a:rPr>
              <a:t>.</a:t>
            </a:r>
            <a:endParaRPr lang="en-IN" sz="1800" dirty="0"/>
          </a:p>
          <a:p>
            <a:pPr marL="305435" indent="-305435"/>
            <a:r>
              <a:rPr lang="en-IN" sz="1800" b="1" u="sng" dirty="0">
                <a:ea typeface="+mn-lt"/>
                <a:cs typeface="+mn-lt"/>
              </a:rPr>
              <a:t>Prediction Process:</a:t>
            </a:r>
            <a:endParaRPr lang="en-IN" sz="1800" u="sng" dirty="0"/>
          </a:p>
          <a:p>
            <a:pPr marL="629920" lvl="1" indent="-305435"/>
            <a:r>
              <a:rPr lang="en-US" sz="1800" dirty="0"/>
              <a:t>Uses user queries to provide accurate and timely responses.</a:t>
            </a:r>
          </a:p>
          <a:p>
            <a:pPr marL="629920" lvl="1" indent="-305435"/>
            <a:r>
              <a:rPr lang="en-US" sz="1800" dirty="0"/>
              <a:t>Data can be updated regularly to ensure the responses remain current and accurate.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54CA76-CAD3-CC94-D253-A44082EE2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268" y="1482244"/>
            <a:ext cx="9867645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A7DA3-2EE0-A7BE-7802-DC55CC28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23" y="593240"/>
            <a:ext cx="9638067" cy="6264760"/>
          </a:xfrm>
        </p:spPr>
      </p:pic>
    </p:spTree>
    <p:extLst>
      <p:ext uri="{BB962C8B-B14F-4D97-AF65-F5344CB8AC3E}">
        <p14:creationId xmlns:p14="http://schemas.microsoft.com/office/powerpoint/2010/main" val="16037081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9162bd5b-4ed9-4da3-b376-05204580ba3f"/>
    <ds:schemaRef ds:uri="c0fa2617-96bd-425d-8578-e93563fe37c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</TotalTime>
  <Words>711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Mediquery – hospital chatbot</vt:lpstr>
      <vt:lpstr>OUTLINE</vt:lpstr>
      <vt:lpstr>Problem Statement</vt:lpstr>
      <vt:lpstr>Proposed Solution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course certificate 1 </vt:lpstr>
      <vt:lpstr>course certificate 2 </vt:lpstr>
      <vt:lpstr>course certificate 2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Grishma Gedela</cp:lastModifiedBy>
  <cp:revision>25</cp:revision>
  <dcterms:created xsi:type="dcterms:W3CDTF">2021-05-26T16:50:10Z</dcterms:created>
  <dcterms:modified xsi:type="dcterms:W3CDTF">2024-07-30T18:23:11Z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