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7" r:id="rId5"/>
    <p:sldId id="258" r:id="rId6"/>
    <p:sldId id="259" r:id="rId7"/>
    <p:sldId id="268" r:id="rId8"/>
    <p:sldId id="261" r:id="rId9"/>
    <p:sldId id="262" r:id="rId10"/>
    <p:sldId id="263" r:id="rId11"/>
    <p:sldId id="264" r:id="rId12"/>
    <p:sldId id="265" r:id="rId13"/>
    <p:sldId id="267" r:id="rId14"/>
    <p:sldId id="269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712105-4589-CCB8-4690-BA59D716A99F}" v="374" dt="2024-07-27T06:59:29.3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7/27/2024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7/27/2024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7/27/2024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7/27/2024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3934" y="833285"/>
            <a:ext cx="10993546" cy="3104994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Name :  </a:t>
            </a:r>
            <a:r>
              <a:rPr lang="en-GB" b="1" dirty="0">
                <a:solidFill>
                  <a:schemeClr val="accent6">
                    <a:lumMod val="49000"/>
                  </a:schemeClr>
                </a:solidFill>
                <a:latin typeface="Segoe UI"/>
                <a:cs typeface="Segoe UI"/>
              </a:rPr>
              <a:t>Grishma </a:t>
            </a:r>
            <a:r>
              <a:rPr lang="en-GB" b="1" dirty="0" err="1">
                <a:solidFill>
                  <a:schemeClr val="accent6">
                    <a:lumMod val="49000"/>
                  </a:schemeClr>
                </a:solidFill>
                <a:latin typeface="Segoe UI"/>
                <a:cs typeface="Segoe UI"/>
              </a:rPr>
              <a:t>gedela</a:t>
            </a:r>
            <a:r>
              <a:rPr lang="en-GB" b="1" dirty="0">
                <a:solidFill>
                  <a:schemeClr val="accent6">
                    <a:lumMod val="49000"/>
                  </a:schemeClr>
                </a:solidFill>
                <a:latin typeface="Segoe UI"/>
                <a:cs typeface="Segoe UI"/>
              </a:rPr>
              <a:t> </a:t>
            </a:r>
            <a:endParaRPr lang="en-US" b="1" dirty="0">
              <a:solidFill>
                <a:schemeClr val="accent6">
                  <a:lumMod val="49000"/>
                </a:schemeClr>
              </a:solidFill>
              <a:latin typeface="Segoe UI"/>
              <a:cs typeface="Segoe UI"/>
            </a:endParaRPr>
          </a:p>
          <a:p>
            <a:r>
              <a:rPr lang="en-GB" b="1" dirty="0" err="1">
                <a:solidFill>
                  <a:srgbClr val="0070C0"/>
                </a:solidFill>
              </a:rPr>
              <a:t>SkillsBuild</a:t>
            </a:r>
            <a:r>
              <a:rPr lang="en-GB" b="1" dirty="0">
                <a:solidFill>
                  <a:srgbClr val="0070C0"/>
                </a:solidFill>
              </a:rPr>
              <a:t> Email ID :  </a:t>
            </a:r>
            <a:r>
              <a:rPr lang="en-GB" b="1" dirty="0">
                <a:solidFill>
                  <a:schemeClr val="accent6">
                    <a:lumMod val="49000"/>
                  </a:schemeClr>
                </a:solidFill>
                <a:latin typeface="Segoe UI"/>
                <a:cs typeface="Segoe UI"/>
              </a:rPr>
              <a:t>grishmagedela@gmail.com</a:t>
            </a:r>
          </a:p>
          <a:p>
            <a:r>
              <a:rPr lang="en-GB" b="1" dirty="0">
                <a:solidFill>
                  <a:srgbClr val="0070C0"/>
                </a:solidFill>
              </a:rPr>
              <a:t>College Name :  </a:t>
            </a:r>
            <a:r>
              <a:rPr lang="en-GB" b="1" dirty="0">
                <a:solidFill>
                  <a:schemeClr val="accent6">
                    <a:lumMod val="49000"/>
                  </a:schemeClr>
                </a:solidFill>
                <a:latin typeface="Segoe UI"/>
                <a:ea typeface="+mn-lt"/>
                <a:cs typeface="+mn-lt"/>
              </a:rPr>
              <a:t>SIR C R REDDY COLLEGE OF ENGINEERING</a:t>
            </a:r>
          </a:p>
          <a:p>
            <a:r>
              <a:rPr lang="en-GB" b="1" dirty="0">
                <a:solidFill>
                  <a:srgbClr val="0070C0"/>
                </a:solidFill>
              </a:rPr>
              <a:t>College State : </a:t>
            </a:r>
            <a:r>
              <a:rPr lang="en-GB" b="1" dirty="0">
                <a:solidFill>
                  <a:schemeClr val="accent6">
                    <a:lumMod val="49000"/>
                  </a:schemeClr>
                </a:solidFill>
                <a:latin typeface="Segoe UI"/>
                <a:cs typeface="Segoe UI"/>
              </a:rPr>
              <a:t>ANDHRA PRADESH</a:t>
            </a:r>
          </a:p>
          <a:p>
            <a:r>
              <a:rPr lang="en-GB" b="1" dirty="0">
                <a:solidFill>
                  <a:srgbClr val="0070C0"/>
                </a:solidFill>
              </a:rPr>
              <a:t>Internship Domain : </a:t>
            </a:r>
            <a:r>
              <a:rPr lang="en-GB" b="1" dirty="0">
                <a:solidFill>
                  <a:schemeClr val="accent6">
                    <a:lumMod val="49000"/>
                  </a:schemeClr>
                </a:solidFill>
                <a:latin typeface="Segoe UI"/>
                <a:ea typeface="+mn-lt"/>
                <a:cs typeface="+mn-lt"/>
              </a:rPr>
              <a:t>Front-End Development</a:t>
            </a:r>
          </a:p>
          <a:p>
            <a:r>
              <a:rPr lang="en-GB" b="1" dirty="0">
                <a:solidFill>
                  <a:srgbClr val="0070C0"/>
                </a:solidFill>
              </a:rPr>
              <a:t>Internship Start and End Date : </a:t>
            </a:r>
            <a:r>
              <a:rPr lang="en-GB" b="1" dirty="0">
                <a:solidFill>
                  <a:schemeClr val="accent6">
                    <a:lumMod val="49000"/>
                  </a:schemeClr>
                </a:solidFill>
                <a:latin typeface="Segoe UI"/>
                <a:ea typeface="+mn-lt"/>
                <a:cs typeface="+mn-lt"/>
              </a:rPr>
              <a:t>24th June 2024 to 31st July 2024</a:t>
            </a:r>
            <a:endParaRPr lang="en-GB" dirty="0">
              <a:solidFill>
                <a:schemeClr val="accent6">
                  <a:lumMod val="49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284417"/>
            <a:ext cx="11260667" cy="3310466"/>
          </a:xfrm>
          <a:prstGeom prst="rect">
            <a:avLst/>
          </a:prstGeom>
        </p:spPr>
      </p:pic>
      <p:pic>
        <p:nvPicPr>
          <p:cNvPr id="4" name="Picture 3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783CF5A-02C1-98E5-D0C6-8EE7D594D8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26" t="4888" r="18495" b="18706"/>
          <a:stretch/>
        </p:blipFill>
        <p:spPr>
          <a:xfrm>
            <a:off x="1071204" y="629067"/>
            <a:ext cx="2113083" cy="257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Results</a:t>
            </a:r>
            <a:endParaRPr lang="en-US"/>
          </a:p>
        </p:txBody>
      </p:sp>
      <p:pic>
        <p:nvPicPr>
          <p:cNvPr id="4" name="Content Placeholder 3" descr="A hand holding a sphere with icons on it&#10;&#10;Description automatically generated">
            <a:extLst>
              <a:ext uri="{FF2B5EF4-FFF2-40B4-BE49-F238E27FC236}">
                <a16:creationId xmlns:a16="http://schemas.microsoft.com/office/drawing/2014/main" id="{A22B53F3-06B0-7ECA-B1E0-C794446E2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617" y="1535185"/>
            <a:ext cx="10256761" cy="4822262"/>
          </a:xfrm>
        </p:spPr>
      </p:pic>
    </p:spTree>
    <p:extLst>
      <p:ext uri="{BB962C8B-B14F-4D97-AF65-F5344CB8AC3E}">
        <p14:creationId xmlns:p14="http://schemas.microsoft.com/office/powerpoint/2010/main" val="3319627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30C3-A40E-203D-6C52-EE9273D3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6347"/>
            <a:ext cx="11041711" cy="995196"/>
          </a:xfrm>
        </p:spPr>
        <p:txBody>
          <a:bodyPr>
            <a:normAutofit fontScale="90000"/>
          </a:bodyPr>
          <a:lstStyle/>
          <a:p>
            <a:br>
              <a:rPr lang="en-GB">
                <a:ea typeface="+mj-lt"/>
                <a:cs typeface="+mj-lt"/>
              </a:rPr>
            </a:br>
            <a:br>
              <a:rPr lang="en-GB">
                <a:ea typeface="+mj-lt"/>
                <a:cs typeface="+mj-lt"/>
              </a:rPr>
            </a:br>
            <a:endParaRPr lang="en-GB">
              <a:solidFill>
                <a:srgbClr val="404040"/>
              </a:solidFill>
              <a:ea typeface="+mj-lt"/>
              <a:cs typeface="+mj-lt"/>
            </a:endParaRPr>
          </a:p>
          <a:p>
            <a:r>
              <a:rPr lang="en-GB" sz="3100">
                <a:ea typeface="+mj-lt"/>
                <a:cs typeface="+mj-lt"/>
              </a:rPr>
              <a:t>RESULTS</a:t>
            </a:r>
            <a:endParaRPr lang="en-GB" sz="3100">
              <a:solidFill>
                <a:srgbClr val="000000"/>
              </a:solidFill>
              <a:ea typeface="+mj-lt"/>
              <a:cs typeface="+mj-lt"/>
            </a:endParaRPr>
          </a:p>
          <a:p>
            <a:endParaRPr lang="en-GB"/>
          </a:p>
        </p:txBody>
      </p:sp>
      <p:pic>
        <p:nvPicPr>
          <p:cNvPr id="4" name="Content Placeholder 3" descr="A screenshot of a web page&#10;&#10;Description automatically generated">
            <a:extLst>
              <a:ext uri="{FF2B5EF4-FFF2-40B4-BE49-F238E27FC236}">
                <a16:creationId xmlns:a16="http://schemas.microsoft.com/office/drawing/2014/main" id="{80E9269B-7E3B-ACBA-E347-F0B427530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571" y="1436749"/>
            <a:ext cx="11042952" cy="5055668"/>
          </a:xfrm>
        </p:spPr>
      </p:pic>
    </p:spTree>
    <p:extLst>
      <p:ext uri="{BB962C8B-B14F-4D97-AF65-F5344CB8AC3E}">
        <p14:creationId xmlns:p14="http://schemas.microsoft.com/office/powerpoint/2010/main" val="3002726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 dirty="0"/>
              <a:t>links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993991"/>
            <a:ext cx="11029615" cy="3634486"/>
          </a:xfrm>
        </p:spPr>
        <p:txBody>
          <a:bodyPr/>
          <a:lstStyle/>
          <a:p>
            <a:pPr marL="305435" indent="-305435"/>
            <a:r>
              <a:rPr lang="en-US" b="1" u="sng" dirty="0" err="1">
                <a:solidFill>
                  <a:srgbClr val="0070C0"/>
                </a:solidFill>
              </a:rPr>
              <a:t>Github</a:t>
            </a:r>
            <a:r>
              <a:rPr lang="en-US" b="1" u="sng" dirty="0">
                <a:solidFill>
                  <a:srgbClr val="0070C0"/>
                </a:solidFill>
              </a:rPr>
              <a:t> Project Link 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dirty="0"/>
              <a:t>https://github.com/grishma-gedela/Tech-News.git</a:t>
            </a:r>
          </a:p>
          <a:p>
            <a:pPr marL="305435" indent="-305435"/>
            <a:r>
              <a:rPr lang="en-US" b="1" u="sng" dirty="0">
                <a:solidFill>
                  <a:srgbClr val="0070C0"/>
                </a:solidFill>
              </a:rPr>
              <a:t>News API Link </a:t>
            </a:r>
            <a:r>
              <a:rPr lang="en-US" dirty="0"/>
              <a:t>:  https://newsapi.org/</a:t>
            </a:r>
          </a:p>
          <a:p>
            <a:pPr marL="305435" indent="-305435"/>
            <a:r>
              <a:rPr lang="en-US" b="1" u="sng" dirty="0">
                <a:solidFill>
                  <a:srgbClr val="0070C0"/>
                </a:solidFill>
              </a:rPr>
              <a:t>Web Browser </a:t>
            </a:r>
            <a:r>
              <a:rPr lang="en-US" dirty="0"/>
              <a:t>: https://www.google.com/</a:t>
            </a:r>
          </a:p>
        </p:txBody>
      </p:sp>
    </p:spTree>
    <p:extLst>
      <p:ext uri="{BB962C8B-B14F-4D97-AF65-F5344CB8AC3E}">
        <p14:creationId xmlns:p14="http://schemas.microsoft.com/office/powerpoint/2010/main" val="95858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Cloning The " </a:t>
            </a:r>
            <a:r>
              <a:rPr lang="en-GB" err="1"/>
              <a:t>NExt</a:t>
            </a:r>
            <a:r>
              <a:rPr lang="en-GB"/>
              <a:t> web " website</a:t>
            </a:r>
            <a:br>
              <a:rPr lang="en-GB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54595"/>
            <a:ext cx="11029615" cy="355487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buNone/>
            </a:pPr>
            <a:r>
              <a:rPr lang="en-US" sz="2000" b="1" u="sng" dirty="0">
                <a:solidFill>
                  <a:srgbClr val="0070C0"/>
                </a:solidFill>
                <a:ea typeface="+mn-lt"/>
                <a:cs typeface="+mn-lt"/>
              </a:rPr>
              <a:t>Project Topic</a:t>
            </a:r>
            <a:endParaRPr lang="en-US" sz="2000" b="1" dirty="0">
              <a:solidFill>
                <a:srgbClr val="000000"/>
              </a:solidFill>
              <a:ea typeface="+mn-lt"/>
              <a:cs typeface="Times New Roman"/>
            </a:endParaRPr>
          </a:p>
          <a:p>
            <a:pPr marL="305435" indent="-305435">
              <a:buNone/>
            </a:pPr>
            <a:r>
              <a:rPr lang="en-US" sz="2000" dirty="0">
                <a:solidFill>
                  <a:srgbClr val="404040"/>
                </a:solidFill>
                <a:latin typeface="Times New Roman"/>
                <a:ea typeface="+mn-lt"/>
                <a:cs typeface="Times New Roman"/>
              </a:rPr>
              <a:t>     Cloning "The Next Web" website using HTML, CSS, and JavaScript to create a centralized platform that aggregates and curates relevant tech news, providing real-time updates and an intuitive user experience.</a:t>
            </a:r>
            <a:endParaRPr lang="en-US" sz="2000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 marL="305435" indent="-305435">
              <a:buNone/>
            </a:pPr>
            <a:r>
              <a:rPr lang="en-US" sz="2000" b="1" u="sng" dirty="0">
                <a:solidFill>
                  <a:srgbClr val="0070C0"/>
                </a:solidFill>
                <a:latin typeface="Franklin Gothic Book"/>
                <a:ea typeface="+mn-lt"/>
                <a:cs typeface="+mn-lt"/>
              </a:rPr>
              <a:t>Problem</a:t>
            </a:r>
            <a:r>
              <a:rPr lang="en-US" sz="2000" b="1" u="sng" dirty="0">
                <a:solidFill>
                  <a:srgbClr val="0070C0"/>
                </a:solidFill>
                <a:ea typeface="+mn-lt"/>
                <a:cs typeface="+mn-lt"/>
              </a:rPr>
              <a:t> Statement</a:t>
            </a:r>
            <a:endParaRPr lang="en-US" sz="2000" dirty="0"/>
          </a:p>
          <a:p>
            <a:pPr marL="305435" indent="-305435">
              <a:buNone/>
            </a:pPr>
            <a:r>
              <a:rPr lang="en-US" sz="2000" dirty="0">
                <a:latin typeface="Times New Roman"/>
                <a:ea typeface="+mn-lt"/>
                <a:cs typeface="+mn-lt"/>
              </a:rPr>
              <a:t>Tech enthusiasts and industry professionals often face challenges such as:</a:t>
            </a:r>
          </a:p>
          <a:p>
            <a:pPr marL="305435" indent="-305435">
              <a:buFont typeface="Wingdings" panose="05020102010507070707" pitchFamily="18" charset="2"/>
              <a:buChar char="§"/>
            </a:pPr>
            <a:r>
              <a:rPr lang="en-US" sz="2000" dirty="0">
                <a:latin typeface="Times New Roman"/>
                <a:ea typeface="+mn-lt"/>
                <a:cs typeface="+mn-lt"/>
              </a:rPr>
              <a:t> Spending time on irrelevant articles.</a:t>
            </a:r>
            <a:endParaRPr lang="en-US" sz="2000" dirty="0">
              <a:latin typeface="Times New Roman"/>
              <a:cs typeface="Times New Roman"/>
            </a:endParaRPr>
          </a:p>
          <a:p>
            <a:pPr marL="305435" indent="-305435">
              <a:buFont typeface="Wingdings" panose="05020102010507070707" pitchFamily="18" charset="2"/>
              <a:buChar char="§"/>
            </a:pPr>
            <a:r>
              <a:rPr lang="en-US" sz="2000" dirty="0">
                <a:latin typeface="Times New Roman"/>
                <a:ea typeface="+mn-lt"/>
                <a:cs typeface="+mn-lt"/>
              </a:rPr>
              <a:t>Struggling to find in-depth coverage of the topics that matter.</a:t>
            </a:r>
            <a:endParaRPr lang="en-US" sz="2000" dirty="0">
              <a:latin typeface="Times New Roman"/>
              <a:cs typeface="Times New Roman"/>
            </a:endParaRPr>
          </a:p>
          <a:p>
            <a:pPr marL="305435" indent="-305435">
              <a:buFont typeface="Wingdings" panose="05020102010507070707" pitchFamily="18" charset="2"/>
              <a:buChar char="§"/>
            </a:pPr>
            <a:r>
              <a:rPr lang="en-US" sz="2000" dirty="0">
                <a:latin typeface="Times New Roman"/>
                <a:ea typeface="+mn-lt"/>
                <a:cs typeface="+mn-lt"/>
              </a:rPr>
              <a:t>Juggling multiple websites to stay informed about the latest tech news.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dirty="0">
                <a:latin typeface="Times New Roman"/>
                <a:ea typeface="+mn-lt"/>
                <a:cs typeface="+mn-lt"/>
              </a:rPr>
              <a:t>To address these challenges, I cloned the website of 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The Next Web</a:t>
            </a:r>
            <a:r>
              <a:rPr lang="en-US" sz="2000" dirty="0">
                <a:latin typeface="Times New Roman"/>
                <a:ea typeface="+mn-lt"/>
                <a:cs typeface="+mn-lt"/>
              </a:rPr>
              <a:t>, which offers a streamlined and efficient way to stay updated with the latest tech news, all in one place.</a:t>
            </a:r>
            <a:endParaRPr lang="en-US" sz="2000" dirty="0">
              <a:latin typeface="Times New Roman"/>
              <a:cs typeface="Times New Roman"/>
            </a:endParaRPr>
          </a:p>
          <a:p>
            <a:pPr marL="305435" indent="-305435">
              <a:buFont typeface="Wingdings" panose="05020102010507070707" pitchFamily="18" charset="2"/>
              <a:buChar char="§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4283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70267"/>
            <a:ext cx="11029615" cy="363448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r>
              <a:rPr lang="en-US" sz="2400" dirty="0">
                <a:latin typeface="Times New Roman"/>
                <a:cs typeface="Times New Roman"/>
              </a:rPr>
              <a:t>Project Overview</a:t>
            </a:r>
            <a:endParaRPr lang="en-US" sz="2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05435" indent="-305435"/>
            <a:r>
              <a:rPr lang="en-US" sz="2400" dirty="0">
                <a:latin typeface="Times New Roman"/>
                <a:cs typeface="Times New Roman"/>
              </a:rPr>
              <a:t>End Users</a:t>
            </a:r>
            <a:endParaRPr lang="en-US" sz="2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05435" indent="-305435"/>
            <a:r>
              <a:rPr lang="en-US" sz="2400" dirty="0">
                <a:latin typeface="Times New Roman"/>
                <a:cs typeface="Times New Roman"/>
              </a:rPr>
              <a:t>Solution and Value Proposition</a:t>
            </a:r>
            <a:endParaRPr lang="en-US" sz="2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05435" indent="-305435"/>
            <a:r>
              <a:rPr lang="en-US" sz="2400" dirty="0">
                <a:latin typeface="Times New Roman"/>
                <a:cs typeface="Times New Roman"/>
              </a:rPr>
              <a:t>Customization and Personalization</a:t>
            </a:r>
            <a:endParaRPr lang="en-US" sz="2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05435" indent="-305435"/>
            <a:r>
              <a:rPr lang="en-US" sz="2400" dirty="0">
                <a:latin typeface="Times New Roman"/>
                <a:cs typeface="Times New Roman"/>
              </a:rPr>
              <a:t>Technologies Used / Modelling</a:t>
            </a:r>
            <a:endParaRPr lang="en-US" sz="2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05435" indent="-305435"/>
            <a:r>
              <a:rPr lang="en-US" sz="2400" dirty="0">
                <a:latin typeface="Times New Roman"/>
                <a:cs typeface="Times New Roman"/>
              </a:rPr>
              <a:t>Results</a:t>
            </a:r>
            <a:endParaRPr lang="en-US" sz="2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05435" indent="-305435"/>
            <a:r>
              <a:rPr lang="en-US" sz="2400" dirty="0">
                <a:latin typeface="Times New Roman"/>
                <a:cs typeface="Times New Roman"/>
              </a:rPr>
              <a:t>Links</a:t>
            </a:r>
            <a:endParaRPr lang="en-US" sz="24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682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931C1-7403-A638-F6E9-74C34BF0D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PROJECT  OVERVIEW</a:t>
            </a:r>
            <a:endParaRPr lang="en-US" dirty="0">
              <a:solidFill>
                <a:srgbClr val="000000"/>
              </a:solidFill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91F65-84FD-9B78-8B35-2DDA95B08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27740"/>
            <a:ext cx="11029615" cy="363448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22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b="1" u="sng" dirty="0">
                <a:solidFill>
                  <a:srgbClr val="0070C0"/>
                </a:solidFill>
                <a:latin typeface="Times New Roman"/>
                <a:ea typeface="+mn-lt"/>
                <a:cs typeface="+mn-lt"/>
              </a:rPr>
              <a:t>Are you frustrated by</a:t>
            </a:r>
            <a:r>
              <a:rPr lang="en-US" sz="2200" u="sng" dirty="0">
                <a:solidFill>
                  <a:srgbClr val="0070C0"/>
                </a:solidFill>
                <a:latin typeface="Times New Roman"/>
                <a:ea typeface="+mn-lt"/>
                <a:cs typeface="+mn-lt"/>
              </a:rPr>
              <a:t>:</a:t>
            </a:r>
          </a:p>
          <a:p>
            <a:pPr marL="629920" lvl="1" indent="-305435"/>
            <a:r>
              <a:rPr lang="en-US" sz="2200" dirty="0">
                <a:latin typeface="Times New Roman"/>
                <a:ea typeface="+mn-lt"/>
                <a:cs typeface="+mn-lt"/>
              </a:rPr>
              <a:t>Sifting through irrelevant articles?</a:t>
            </a:r>
          </a:p>
          <a:p>
            <a:pPr marL="629920" lvl="1" indent="-305435"/>
            <a:r>
              <a:rPr lang="en-US" sz="2200" dirty="0">
                <a:latin typeface="Times New Roman"/>
                <a:ea typeface="+mn-lt"/>
                <a:cs typeface="+mn-lt"/>
              </a:rPr>
              <a:t>Finding it hard to get comprehensive coverage of tech topics that matter to you?</a:t>
            </a:r>
          </a:p>
          <a:p>
            <a:pPr marL="629920" lvl="1" indent="-305435"/>
            <a:r>
              <a:rPr lang="en-US" sz="2200" dirty="0">
                <a:latin typeface="Times New Roman"/>
                <a:ea typeface="+mn-lt"/>
                <a:cs typeface="+mn-lt"/>
              </a:rPr>
              <a:t>Navigating multiple sites to stay updated?</a:t>
            </a:r>
          </a:p>
          <a:p>
            <a:pPr marL="0" indent="0">
              <a:buNone/>
            </a:pPr>
            <a:endParaRPr lang="en-US" sz="2200" b="1" u="sng" dirty="0">
              <a:solidFill>
                <a:srgbClr val="0070C0"/>
              </a:solidFill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b="1" u="sng" dirty="0">
                <a:solidFill>
                  <a:srgbClr val="0070C0"/>
                </a:solidFill>
                <a:latin typeface="Times New Roman"/>
                <a:ea typeface="+mn-lt"/>
                <a:cs typeface="+mn-lt"/>
              </a:rPr>
              <a:t>My Approach: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/>
                <a:ea typeface="+mn-lt"/>
                <a:cs typeface="+mn-lt"/>
              </a:rPr>
              <a:t>I cloned "The Next Web" website using HTML, CSS, and JavaScript to address these issues. The platform aggregates top tech news in one place, providing curated content and real-time updates, while ensuring an intuitive and seamless user experience.</a:t>
            </a:r>
          </a:p>
          <a:p>
            <a:pPr marL="0" indent="0">
              <a:buNone/>
            </a:pPr>
            <a:endParaRPr lang="en-US"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5312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31559"/>
            <a:ext cx="11029616" cy="1188720"/>
          </a:xfrm>
        </p:spPr>
        <p:txBody>
          <a:bodyPr anchor="ctr"/>
          <a:lstStyle/>
          <a:p>
            <a:r>
              <a:rPr lang="en-US"/>
              <a:t>PURPOSE, SCOPE AND 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23" y="2465400"/>
            <a:ext cx="10802153" cy="34752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u="sng" dirty="0">
                <a:solidFill>
                  <a:srgbClr val="0070C0"/>
                </a:solidFill>
                <a:latin typeface="Times New Roman"/>
                <a:ea typeface="+mn-lt"/>
                <a:cs typeface="Times New Roman"/>
              </a:rPr>
              <a:t>Purpose:</a:t>
            </a:r>
            <a:endParaRPr lang="en-US" sz="2000" u="sng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305435" indent="-305435"/>
            <a:r>
              <a:rPr lang="en-US" sz="1800" dirty="0">
                <a:latin typeface="Times New Roman"/>
                <a:ea typeface="+mn-lt"/>
                <a:cs typeface="Times New Roman"/>
              </a:rPr>
              <a:t>Provide a centralized platform for accessing curated and up-to-date tech news effortlessly.</a:t>
            </a:r>
            <a:endParaRPr lang="en-US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800" b="1" u="sng" dirty="0">
                <a:solidFill>
                  <a:srgbClr val="0070C0"/>
                </a:solidFill>
                <a:latin typeface="Times New Roman"/>
                <a:ea typeface="+mn-lt"/>
                <a:cs typeface="Times New Roman"/>
              </a:rPr>
              <a:t>Scope:</a:t>
            </a:r>
            <a:endParaRPr lang="en-US" sz="1800" b="1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305435" indent="-305435"/>
            <a:r>
              <a:rPr lang="en-US" sz="1800" dirty="0">
                <a:latin typeface="Times New Roman"/>
                <a:ea typeface="+mn-lt"/>
                <a:cs typeface="Times New Roman"/>
              </a:rPr>
              <a:t>Design a responsive website mirroring The Next Web.</a:t>
            </a:r>
            <a:endParaRPr lang="en-US" sz="1800" dirty="0">
              <a:latin typeface="Times New Roman"/>
              <a:cs typeface="Times New Roman"/>
            </a:endParaRPr>
          </a:p>
          <a:p>
            <a:pPr marL="305435" indent="-305435"/>
            <a:r>
              <a:rPr lang="en-US" sz="1800" dirty="0">
                <a:latin typeface="Times New Roman"/>
                <a:ea typeface="+mn-lt"/>
                <a:cs typeface="Times New Roman"/>
              </a:rPr>
              <a:t>Implement search functionality.</a:t>
            </a:r>
            <a:endParaRPr lang="en-US" sz="1800" dirty="0">
              <a:latin typeface="Times New Roman"/>
              <a:cs typeface="Times New Roman"/>
            </a:endParaRPr>
          </a:p>
          <a:p>
            <a:pPr marL="305435" indent="-305435"/>
            <a:r>
              <a:rPr lang="en-US" sz="1800" dirty="0">
                <a:latin typeface="Times New Roman"/>
                <a:ea typeface="+mn-lt"/>
                <a:cs typeface="Times New Roman"/>
              </a:rPr>
              <a:t>Integrate News API for real-time updates.</a:t>
            </a:r>
            <a:endParaRPr lang="en-US" sz="1800" dirty="0">
              <a:latin typeface="Times New Roman"/>
              <a:cs typeface="Times New Roman"/>
            </a:endParaRPr>
          </a:p>
          <a:p>
            <a:pPr marL="305435" indent="-305435"/>
            <a:r>
              <a:rPr lang="en-US" sz="1800" dirty="0">
                <a:latin typeface="Times New Roman"/>
                <a:ea typeface="+mn-lt"/>
                <a:cs typeface="Times New Roman"/>
              </a:rPr>
              <a:t>Ensure cross-device compatibility.</a:t>
            </a:r>
            <a:endParaRPr lang="en-US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800" b="1" u="sng" dirty="0">
                <a:solidFill>
                  <a:srgbClr val="0070C0"/>
                </a:solidFill>
                <a:latin typeface="Times New Roman"/>
                <a:ea typeface="+mn-lt"/>
                <a:cs typeface="Times New Roman"/>
              </a:rPr>
              <a:t>Objectives</a:t>
            </a:r>
            <a:r>
              <a:rPr lang="en-US" sz="1800" b="1" dirty="0">
                <a:latin typeface="Times New Roman"/>
                <a:ea typeface="+mn-lt"/>
                <a:cs typeface="Times New Roman"/>
              </a:rPr>
              <a:t>:</a:t>
            </a:r>
            <a:endParaRPr lang="en-US" sz="1800" dirty="0">
              <a:latin typeface="Times New Roman"/>
              <a:cs typeface="Times New Roman"/>
            </a:endParaRPr>
          </a:p>
          <a:p>
            <a:pPr marL="305435" indent="-305435"/>
            <a:r>
              <a:rPr lang="en-US" sz="1800" dirty="0">
                <a:latin typeface="Times New Roman"/>
                <a:ea typeface="+mn-lt"/>
                <a:cs typeface="Times New Roman"/>
              </a:rPr>
              <a:t>Aggregate relevant tech news articles to save users' time.</a:t>
            </a:r>
            <a:endParaRPr lang="en-US" sz="1800" dirty="0">
              <a:latin typeface="Times New Roman"/>
              <a:cs typeface="Times New Roman"/>
            </a:endParaRPr>
          </a:p>
          <a:p>
            <a:pPr marL="305435" indent="-305435"/>
            <a:r>
              <a:rPr lang="en-US" sz="1800" dirty="0">
                <a:latin typeface="Times New Roman"/>
                <a:ea typeface="+mn-lt"/>
                <a:cs typeface="Times New Roman"/>
              </a:rPr>
              <a:t>Enable easy browsing by topics or search.</a:t>
            </a:r>
            <a:endParaRPr lang="en-US" sz="1800" dirty="0">
              <a:latin typeface="Times New Roman"/>
              <a:cs typeface="Times New Roman"/>
            </a:endParaRPr>
          </a:p>
          <a:p>
            <a:pPr marL="305435" indent="-305435"/>
            <a:r>
              <a:rPr lang="en-US" sz="1800" dirty="0">
                <a:latin typeface="Times New Roman"/>
                <a:ea typeface="+mn-lt"/>
                <a:cs typeface="Times New Roman"/>
              </a:rPr>
              <a:t>Provide real-time tech news updates.</a:t>
            </a:r>
            <a:endParaRPr lang="en-US" sz="1800" dirty="0">
              <a:latin typeface="Times New Roman"/>
              <a:cs typeface="Times New Roman"/>
            </a:endParaRPr>
          </a:p>
          <a:p>
            <a:pPr marL="305435" indent="-305435"/>
            <a:r>
              <a:rPr lang="en-US" sz="1800" dirty="0">
                <a:latin typeface="Times New Roman"/>
                <a:ea typeface="+mn-lt"/>
                <a:cs typeface="Times New Roman"/>
              </a:rPr>
              <a:t>Ensure an engaging user experience on all devices.</a:t>
            </a:r>
            <a:endParaRPr lang="en-US" sz="1800" dirty="0">
              <a:latin typeface="Times New Roman"/>
              <a:cs typeface="Times New Roman"/>
            </a:endParaRPr>
          </a:p>
          <a:p>
            <a:pPr marL="305435" indent="-305435"/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465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800"/>
              <a:t>WHO ARE THE END USERS of this project?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05435" indent="-305435"/>
            <a:r>
              <a:rPr lang="en-US" sz="2400" b="1" u="sng" dirty="0">
                <a:solidFill>
                  <a:srgbClr val="0070C0"/>
                </a:solidFill>
                <a:latin typeface="Times New Roman"/>
                <a:ea typeface="+mn-lt"/>
                <a:cs typeface="Times New Roman"/>
              </a:rPr>
              <a:t>Tech Enthusiasts:</a:t>
            </a:r>
            <a:r>
              <a:rPr lang="en-US" sz="2400" u="sng" dirty="0">
                <a:solidFill>
                  <a:srgbClr val="0070C0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dirty="0">
                <a:latin typeface="Times New Roman"/>
                <a:ea typeface="+mn-lt"/>
                <a:cs typeface="Times New Roman"/>
              </a:rPr>
              <a:t>Individuals passionate about technology and seeking the latest news and trends.</a:t>
            </a:r>
            <a:endParaRPr lang="en-US" sz="2400" dirty="0">
              <a:latin typeface="Times New Roman"/>
              <a:cs typeface="Times New Roman"/>
            </a:endParaRPr>
          </a:p>
          <a:p>
            <a:pPr marL="305435" indent="-305435"/>
            <a:r>
              <a:rPr lang="en-US" sz="2400" b="1" u="sng" dirty="0">
                <a:solidFill>
                  <a:srgbClr val="0070C0"/>
                </a:solidFill>
                <a:latin typeface="Times New Roman"/>
                <a:ea typeface="+mn-lt"/>
                <a:cs typeface="Times New Roman"/>
              </a:rPr>
              <a:t>Industry Professionals:</a:t>
            </a:r>
            <a:r>
              <a:rPr lang="en-US" sz="2400" dirty="0">
                <a:latin typeface="Times New Roman"/>
                <a:ea typeface="+mn-lt"/>
                <a:cs typeface="Times New Roman"/>
              </a:rPr>
              <a:t> Professionals working in the tech industry who need to stay updated on market trends, innovations, and industry news.</a:t>
            </a:r>
            <a:endParaRPr lang="en-US" sz="2400" dirty="0">
              <a:latin typeface="Times New Roman"/>
              <a:cs typeface="Times New Roman"/>
            </a:endParaRPr>
          </a:p>
          <a:p>
            <a:pPr marL="305435" indent="-305435"/>
            <a:r>
              <a:rPr lang="en-US" sz="2400" b="1" u="sng" dirty="0">
                <a:solidFill>
                  <a:srgbClr val="0070C0"/>
                </a:solidFill>
                <a:latin typeface="Times New Roman"/>
                <a:ea typeface="+mn-lt"/>
                <a:cs typeface="Times New Roman"/>
              </a:rPr>
              <a:t>Students:</a:t>
            </a:r>
            <a:r>
              <a:rPr lang="en-US" sz="2400" u="sng" dirty="0">
                <a:solidFill>
                  <a:srgbClr val="0070C0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dirty="0">
                <a:latin typeface="Times New Roman"/>
                <a:ea typeface="+mn-lt"/>
                <a:cs typeface="Times New Roman"/>
              </a:rPr>
              <a:t>Students studying technology-related fields who require up-to-date information for their studies and projects.</a:t>
            </a:r>
          </a:p>
          <a:p>
            <a:pPr marL="305435" indent="-305435"/>
            <a:r>
              <a:rPr lang="en-US" sz="2400" b="1" u="sng" dirty="0">
                <a:solidFill>
                  <a:srgbClr val="0070C0"/>
                </a:solidFill>
                <a:latin typeface="Times New Roman"/>
                <a:ea typeface="+mn-lt"/>
                <a:cs typeface="Times New Roman"/>
              </a:rPr>
              <a:t>General Audience:</a:t>
            </a:r>
            <a:r>
              <a:rPr lang="en-US" sz="2400" u="sng" dirty="0">
                <a:solidFill>
                  <a:srgbClr val="0070C0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dirty="0">
                <a:latin typeface="Times New Roman"/>
                <a:ea typeface="+mn-lt"/>
                <a:cs typeface="Times New Roman"/>
              </a:rPr>
              <a:t>Anyone interested in staying informed about technological advancements and news.</a:t>
            </a:r>
            <a:endParaRPr lang="en-US" sz="2400" dirty="0">
              <a:latin typeface="Times New Roman"/>
              <a:cs typeface="Times New Roman"/>
            </a:endParaRPr>
          </a:p>
          <a:p>
            <a:pPr marL="305435" indent="-305435"/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85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234039"/>
            <a:ext cx="11029616" cy="1188720"/>
          </a:xfrm>
        </p:spPr>
        <p:txBody>
          <a:bodyPr anchor="ctr"/>
          <a:lstStyle/>
          <a:p>
            <a:br>
              <a:rPr lang="en-US" sz="2800" dirty="0"/>
            </a:br>
            <a:r>
              <a:rPr lang="en-US" sz="2800" dirty="0"/>
              <a:t>YOUR SOLUTION AND ITS VALUE PROPOSITION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53864"/>
            <a:ext cx="11347573" cy="36344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rgbClr val="0070C0"/>
                </a:solidFill>
                <a:latin typeface="Times New Roman"/>
                <a:ea typeface="+mn-lt"/>
                <a:cs typeface="Times New Roman"/>
              </a:rPr>
              <a:t>Solution:</a:t>
            </a:r>
            <a:endParaRPr lang="en-US" sz="2400" u="sng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305435" indent="-305435"/>
            <a:r>
              <a:rPr lang="en-US" sz="1800" dirty="0">
                <a:latin typeface="Times New Roman"/>
                <a:ea typeface="+mn-lt"/>
                <a:cs typeface="Times New Roman"/>
              </a:rPr>
              <a:t>Developed a cloned version of The Next Web website to provide a comprehensive and centralized platform for accessing the latest tech news.</a:t>
            </a:r>
            <a:endParaRPr lang="en-US" sz="1800" dirty="0">
              <a:latin typeface="Times New Roman"/>
              <a:cs typeface="Times New Roman"/>
            </a:endParaRPr>
          </a:p>
          <a:p>
            <a:pPr marL="305435" indent="-305435"/>
            <a:r>
              <a:rPr lang="en-US" sz="1800" dirty="0">
                <a:latin typeface="Times New Roman"/>
                <a:ea typeface="+mn-lt"/>
                <a:cs typeface="Times New Roman"/>
              </a:rPr>
              <a:t>Implemented features such as search functionality and real-time updates using the News API to enhance user experience.</a:t>
            </a:r>
            <a:endParaRPr lang="en-US" sz="2400" b="1" u="sng" dirty="0">
              <a:solidFill>
                <a:srgbClr val="0070C0"/>
              </a:solidFill>
              <a:latin typeface="Times New Roman"/>
              <a:ea typeface="+mn-lt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u="sng" dirty="0">
                <a:solidFill>
                  <a:srgbClr val="0070C0"/>
                </a:solidFill>
                <a:latin typeface="Times New Roman"/>
                <a:ea typeface="+mn-lt"/>
                <a:cs typeface="Times New Roman"/>
              </a:rPr>
              <a:t>Value Proposition:</a:t>
            </a:r>
            <a:endParaRPr lang="en-US" sz="2400" u="sng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305435" indent="-305435">
              <a:lnSpc>
                <a:spcPct val="100000"/>
              </a:lnSpc>
            </a:pPr>
            <a:r>
              <a:rPr lang="en-US" sz="1800" b="1" dirty="0">
                <a:latin typeface="Times New Roman"/>
                <a:ea typeface="+mn-lt"/>
                <a:cs typeface="Times New Roman"/>
              </a:rPr>
              <a:t>API Integration</a:t>
            </a:r>
            <a:r>
              <a:rPr lang="en-US" sz="1800" dirty="0">
                <a:latin typeface="Times New Roman"/>
                <a:ea typeface="+mn-lt"/>
                <a:cs typeface="Times New Roman"/>
              </a:rPr>
              <a:t>: Utilized the News API with an API key to dynamically fetch and display the latest tech news. This ensures users receive up-to-date and relevant articles.</a:t>
            </a:r>
            <a:endParaRPr lang="en-US" sz="1800" b="1" dirty="0">
              <a:latin typeface="Times New Roman"/>
              <a:ea typeface="+mn-lt"/>
              <a:cs typeface="Times New Roman"/>
            </a:endParaRPr>
          </a:p>
          <a:p>
            <a:pPr marL="305435" indent="-305435"/>
            <a:r>
              <a:rPr lang="en-US" sz="1800" b="1" dirty="0">
                <a:latin typeface="Times New Roman"/>
                <a:ea typeface="+mn-lt"/>
                <a:cs typeface="Times New Roman"/>
              </a:rPr>
              <a:t>Dynamic Content Rendering</a:t>
            </a:r>
            <a:r>
              <a:rPr lang="en-US" sz="1800" dirty="0">
                <a:latin typeface="Times New Roman"/>
                <a:ea typeface="+mn-lt"/>
                <a:cs typeface="Times New Roman"/>
              </a:rPr>
              <a:t>:</a:t>
            </a:r>
            <a:endParaRPr lang="en-US" sz="1800" dirty="0">
              <a:latin typeface="Times New Roman"/>
              <a:cs typeface="Times New Roman"/>
            </a:endParaRPr>
          </a:p>
          <a:p>
            <a:pPr marL="305435" indent="-305435"/>
            <a:r>
              <a:rPr lang="en-US" sz="1800" b="1" dirty="0">
                <a:latin typeface="Times New Roman"/>
                <a:ea typeface="+mn-lt"/>
                <a:cs typeface="Times New Roman"/>
              </a:rPr>
              <a:t>JavaScript</a:t>
            </a:r>
            <a:r>
              <a:rPr lang="en-US" sz="1800" dirty="0">
                <a:latin typeface="Times New Roman"/>
                <a:ea typeface="+mn-lt"/>
                <a:cs typeface="Times New Roman"/>
              </a:rPr>
              <a:t>: Utilized JS to dynamically generate and display news articles based on the data received from the API.</a:t>
            </a:r>
          </a:p>
          <a:p>
            <a:pPr marL="305435" indent="-305435"/>
            <a:r>
              <a:rPr lang="en-US" sz="1800" b="1" dirty="0">
                <a:latin typeface="Times New Roman"/>
                <a:ea typeface="+mn-lt"/>
                <a:cs typeface="Times New Roman"/>
              </a:rPr>
              <a:t>Form Submission Handling</a:t>
            </a:r>
            <a:r>
              <a:rPr lang="en-US" sz="1800" dirty="0">
                <a:latin typeface="Times New Roman"/>
                <a:ea typeface="+mn-lt"/>
                <a:cs typeface="Times New Roman"/>
              </a:rPr>
              <a:t>: Added an event listener to manage user input in the search form. JavaScript intercepts the submission, creates a search URL with the user’s keywords, and fetches relevant news articles.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6851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US" dirty="0"/>
              <a:t>How did you customize the project and make it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93525"/>
            <a:ext cx="10173400" cy="4177145"/>
          </a:xfrm>
        </p:spPr>
        <p:txBody>
          <a:bodyPr>
            <a:noAutofit/>
          </a:bodyPr>
          <a:lstStyle/>
          <a:p>
            <a:pPr marL="305435" indent="-305435">
              <a:lnSpc>
                <a:spcPct val="150000"/>
              </a:lnSpc>
            </a:pPr>
            <a:r>
              <a:rPr lang="en-US" sz="1800" b="1" u="sng" dirty="0">
                <a:solidFill>
                  <a:srgbClr val="0070C0"/>
                </a:solidFill>
                <a:ea typeface="+mn-lt"/>
                <a:cs typeface="Times New Roman" panose="02020603050405020304" pitchFamily="18" charset="0"/>
              </a:rPr>
              <a:t>Search Functionality: </a:t>
            </a: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Implemented a search bar to allow users to find specific news articles by entering keywords, enhancing the ability to locate relevant content quickly.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>
              <a:lnSpc>
                <a:spcPct val="150000"/>
              </a:lnSpc>
            </a:pPr>
            <a:r>
              <a:rPr lang="en-US" sz="1800" b="1" u="sng" dirty="0">
                <a:solidFill>
                  <a:srgbClr val="0070C0"/>
                </a:solidFill>
                <a:ea typeface="+mn-lt"/>
                <a:cs typeface="Times New Roman" panose="02020603050405020304" pitchFamily="18" charset="0"/>
              </a:rPr>
              <a:t>Responsive Design</a:t>
            </a:r>
            <a:r>
              <a:rPr lang="en-US" sz="1800" u="sng" dirty="0">
                <a:solidFill>
                  <a:srgbClr val="0070C0"/>
                </a:solidFill>
                <a:ea typeface="+mn-lt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Designed the layout to be fully responsive, ensuring that the website provides a great user experience across different devices and screen sizes.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>
              <a:lnSpc>
                <a:spcPct val="150000"/>
              </a:lnSpc>
            </a:pPr>
            <a:r>
              <a:rPr lang="en-US" sz="1800" b="1" u="sng" dirty="0">
                <a:solidFill>
                  <a:srgbClr val="0070C0"/>
                </a:solidFill>
                <a:ea typeface="+mn-lt"/>
                <a:cs typeface="Times New Roman" panose="02020603050405020304" pitchFamily="18" charset="0"/>
              </a:rPr>
              <a:t>News API Integration</a:t>
            </a:r>
            <a:r>
              <a:rPr lang="en-US" sz="1800" u="sng" dirty="0">
                <a:solidFill>
                  <a:srgbClr val="0070C0"/>
                </a:solidFill>
                <a:ea typeface="+mn-lt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Integrated the News API to fetch and display real-time tech news updates, ensuring that the content remains current and relevant.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>
              <a:lnSpc>
                <a:spcPct val="150000"/>
              </a:lnSpc>
            </a:pPr>
            <a:r>
              <a:rPr lang="en-US" sz="1800" b="1" u="sng" dirty="0">
                <a:solidFill>
                  <a:srgbClr val="0070C0"/>
                </a:solidFill>
                <a:ea typeface="+mn-lt"/>
                <a:cs typeface="Times New Roman" panose="02020603050405020304" pitchFamily="18" charset="0"/>
              </a:rPr>
              <a:t>Tailored Design</a:t>
            </a:r>
            <a:r>
              <a:rPr lang="en-US" sz="1800" u="sng" dirty="0">
                <a:solidFill>
                  <a:srgbClr val="0070C0"/>
                </a:solidFill>
                <a:ea typeface="+mn-lt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Adapted the visual design elements, such as color schemes, fonts, and layouts, to align with your specific branding and aesthetic preferences.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>
              <a:lnSpc>
                <a:spcPct val="150000"/>
              </a:lnSpc>
            </a:pPr>
            <a:r>
              <a:rPr lang="en-US" sz="1800" b="1" u="sng" dirty="0">
                <a:solidFill>
                  <a:srgbClr val="0070C0"/>
                </a:solidFill>
                <a:ea typeface="+mn-lt"/>
                <a:cs typeface="Times New Roman" panose="02020603050405020304" pitchFamily="18" charset="0"/>
              </a:rPr>
              <a:t>User Experience Enhancements</a:t>
            </a:r>
            <a:r>
              <a:rPr lang="en-US" sz="1800" u="sng" dirty="0">
                <a:solidFill>
                  <a:srgbClr val="0070C0"/>
                </a:solidFill>
                <a:ea typeface="+mn-lt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Made various adjustments to improve navigation and user interaction, such as intuitive menu structures and optimized content presentation.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38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MODELLING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292855"/>
            <a:ext cx="10537081" cy="34221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i="1" u="sng" dirty="0">
                <a:solidFill>
                  <a:srgbClr val="0070C0"/>
                </a:solidFill>
                <a:ea typeface="+mn-lt"/>
                <a:cs typeface="Times New Roman" panose="02020603050405020304" pitchFamily="18" charset="0"/>
              </a:rPr>
              <a:t>Design and Development Framework</a:t>
            </a:r>
            <a:endParaRPr lang="en-US" i="1" u="sng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305435" indent="-305435"/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Responsive Web Design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Adapted the site to various devices using CSS media queries.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MVC Architecture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Structured with HTML (Model), CSS (View), and JavaScript (Controller) for organized development.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i="1" u="sng" dirty="0">
                <a:solidFill>
                  <a:srgbClr val="0070C0"/>
                </a:solidFill>
                <a:ea typeface="+mn-lt"/>
                <a:cs typeface="Times New Roman" panose="02020603050405020304" pitchFamily="18" charset="0"/>
              </a:rPr>
              <a:t>Technology Principles Utilized</a:t>
            </a:r>
            <a:endParaRPr lang="en-US" i="1" u="sng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305435" indent="-305435"/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API Integration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Used News API for real-time updates.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Modular Design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Created reusable components for easier maintenance.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User-Centered Design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Focused on intuitive navigation and functionality.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Performance Optimization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Enhanced speed through file minimization and caching.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Cross-Browser Compatibility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Ensured consistent performance across browsers.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i="1" u="sng" dirty="0">
                <a:solidFill>
                  <a:srgbClr val="0070C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Methodologies Applied</a:t>
            </a:r>
            <a:endParaRPr lang="en-US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Agile Development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Iterated based on feedback for continuous improvement.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User Testing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Gathered and applied feedback to refine usability and functionality.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08155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template.pptx" id="{DD7D02DF-74B2-BE46-8E60-C19E1E020CC7}" vid="{4A44C851-0219-434E-AA92-1FCB39E6E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883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Franklin Gothic Book</vt:lpstr>
      <vt:lpstr>Franklin Gothic Demi</vt:lpstr>
      <vt:lpstr>Segoe UI</vt:lpstr>
      <vt:lpstr>Times New Roman</vt:lpstr>
      <vt:lpstr>Wingdings</vt:lpstr>
      <vt:lpstr>Wingdings 2</vt:lpstr>
      <vt:lpstr>DividendVTI</vt:lpstr>
      <vt:lpstr>PowerPoint Presentation</vt:lpstr>
      <vt:lpstr>Cloning The " NExt web " website </vt:lpstr>
      <vt:lpstr>AGENDA</vt:lpstr>
      <vt:lpstr>PROJECT  OVERVIEW </vt:lpstr>
      <vt:lpstr>PURPOSE, SCOPE AND OBJECTIVES</vt:lpstr>
      <vt:lpstr>WHO ARE THE END USERS of this project?</vt:lpstr>
      <vt:lpstr> YOUR SOLUTION AND ITS VALUE PROPOSITION</vt:lpstr>
      <vt:lpstr>How did you customize the project and make it your own</vt:lpstr>
      <vt:lpstr>MODELLING</vt:lpstr>
      <vt:lpstr>Results</vt:lpstr>
      <vt:lpstr>   RESULTS 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Grishma Gedela</cp:lastModifiedBy>
  <cp:revision>165</cp:revision>
  <dcterms:created xsi:type="dcterms:W3CDTF">2021-05-26T16:50:10Z</dcterms:created>
  <dcterms:modified xsi:type="dcterms:W3CDTF">2024-07-27T07:17:51Z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