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Barlow Semi Condensed Medium"/>
      <p:regular r:id="rId21"/>
      <p:bold r:id="rId22"/>
      <p:italic r:id="rId23"/>
      <p:boldItalic r:id="rId24"/>
    </p:embeddedFont>
    <p:embeddedFont>
      <p:font typeface="Barlow Semi Condensed"/>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BarlowSemiCondensedMedium-bold.fntdata"/><Relationship Id="rId21" Type="http://schemas.openxmlformats.org/officeDocument/2006/relationships/font" Target="fonts/BarlowSemiCondensedMedium-regular.fntdata"/><Relationship Id="rId24" Type="http://schemas.openxmlformats.org/officeDocument/2006/relationships/font" Target="fonts/BarlowSemiCondensedMedium-boldItalic.fntdata"/><Relationship Id="rId23" Type="http://schemas.openxmlformats.org/officeDocument/2006/relationships/font" Target="fonts/BarlowSemi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bold.fntdata"/><Relationship Id="rId25" Type="http://schemas.openxmlformats.org/officeDocument/2006/relationships/font" Target="fonts/BarlowSemiCondensed-regular.fntdata"/><Relationship Id="rId28" Type="http://schemas.openxmlformats.org/officeDocument/2006/relationships/font" Target="fonts/BarlowSemiCondensed-boldItalic.fntdata"/><Relationship Id="rId27" Type="http://schemas.openxmlformats.org/officeDocument/2006/relationships/font" Target="fonts/BarlowSemiCondense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1998a0010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1998a0010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a13b457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1a13b457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8714a43093_3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8714a43093_3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86fa6133bc_4_2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86fa6133bc_4_2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998a0010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998a0010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998a0010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998a0010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0" name="Shape 60"/>
        <p:cNvGrpSpPr/>
        <p:nvPr/>
      </p:nvGrpSpPr>
      <p:grpSpPr>
        <a:xfrm>
          <a:off x="0" y="0"/>
          <a:ext cx="0" cy="0"/>
          <a:chOff x="0" y="0"/>
          <a:chExt cx="0" cy="0"/>
        </a:xfrm>
      </p:grpSpPr>
      <p:sp>
        <p:nvSpPr>
          <p:cNvPr id="61" name="Google Shape;61;p13"/>
          <p:cNvSpPr txBox="1"/>
          <p:nvPr>
            <p:ph type="ctrTitle"/>
          </p:nvPr>
        </p:nvSpPr>
        <p:spPr>
          <a:xfrm>
            <a:off x="5248656" y="2002536"/>
            <a:ext cx="3264300" cy="17922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2" name="Google Shape;62;p13"/>
          <p:cNvSpPr txBox="1"/>
          <p:nvPr>
            <p:ph idx="1" type="subTitle"/>
          </p:nvPr>
        </p:nvSpPr>
        <p:spPr>
          <a:xfrm>
            <a:off x="5248656" y="3721608"/>
            <a:ext cx="3264300" cy="896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63" name="Google Shape;63;p13"/>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13"/>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13"/>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66" name="Google Shape;66;p13"/>
          <p:cNvGrpSpPr/>
          <p:nvPr/>
        </p:nvGrpSpPr>
        <p:grpSpPr>
          <a:xfrm>
            <a:off x="8064275" y="887850"/>
            <a:ext cx="581800" cy="582350"/>
            <a:chOff x="8064275" y="887850"/>
            <a:chExt cx="581800" cy="582350"/>
          </a:xfrm>
        </p:grpSpPr>
        <p:sp>
          <p:nvSpPr>
            <p:cNvPr id="67" name="Google Shape;67;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3"/>
          <p:cNvGrpSpPr/>
          <p:nvPr/>
        </p:nvGrpSpPr>
        <p:grpSpPr>
          <a:xfrm>
            <a:off x="7353050" y="316275"/>
            <a:ext cx="292025" cy="292575"/>
            <a:chOff x="7353050" y="316275"/>
            <a:chExt cx="292025" cy="292575"/>
          </a:xfrm>
        </p:grpSpPr>
        <p:sp>
          <p:nvSpPr>
            <p:cNvPr id="74" name="Google Shape;74;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3"/>
          <p:cNvGrpSpPr/>
          <p:nvPr/>
        </p:nvGrpSpPr>
        <p:grpSpPr>
          <a:xfrm>
            <a:off x="5443350" y="289275"/>
            <a:ext cx="175013" cy="27000"/>
            <a:chOff x="5662375" y="212375"/>
            <a:chExt cx="175013" cy="27000"/>
          </a:xfrm>
        </p:grpSpPr>
        <p:sp>
          <p:nvSpPr>
            <p:cNvPr id="85" name="Google Shape;85;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3"/>
          <p:cNvGrpSpPr/>
          <p:nvPr/>
        </p:nvGrpSpPr>
        <p:grpSpPr>
          <a:xfrm>
            <a:off x="8490050" y="170875"/>
            <a:ext cx="175013" cy="27000"/>
            <a:chOff x="5662375" y="212375"/>
            <a:chExt cx="175013" cy="27000"/>
          </a:xfrm>
        </p:grpSpPr>
        <p:sp>
          <p:nvSpPr>
            <p:cNvPr id="89" name="Google Shape;89;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13"/>
          <p:cNvGrpSpPr/>
          <p:nvPr/>
        </p:nvGrpSpPr>
        <p:grpSpPr>
          <a:xfrm>
            <a:off x="8068750" y="1581800"/>
            <a:ext cx="175013" cy="27000"/>
            <a:chOff x="5662375" y="212375"/>
            <a:chExt cx="175013" cy="27000"/>
          </a:xfrm>
        </p:grpSpPr>
        <p:sp>
          <p:nvSpPr>
            <p:cNvPr id="93" name="Google Shape;93;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96" name="Shape 96"/>
        <p:cNvGrpSpPr/>
        <p:nvPr/>
      </p:nvGrpSpPr>
      <p:grpSpPr>
        <a:xfrm>
          <a:off x="0" y="0"/>
          <a:ext cx="0" cy="0"/>
          <a:chOff x="0" y="0"/>
          <a:chExt cx="0" cy="0"/>
        </a:xfrm>
      </p:grpSpPr>
      <p:sp>
        <p:nvSpPr>
          <p:cNvPr id="97" name="Google Shape;97;p14"/>
          <p:cNvSpPr txBox="1"/>
          <p:nvPr>
            <p:ph type="title"/>
          </p:nvPr>
        </p:nvSpPr>
        <p:spPr>
          <a:xfrm>
            <a:off x="2532888" y="338328"/>
            <a:ext cx="40875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8" name="Google Shape;98;p14"/>
          <p:cNvSpPr txBox="1"/>
          <p:nvPr>
            <p:ph idx="1" type="body"/>
          </p:nvPr>
        </p:nvSpPr>
        <p:spPr>
          <a:xfrm>
            <a:off x="714650" y="1152150"/>
            <a:ext cx="7705500" cy="3529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99" name="Google Shape;99;p14"/>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00" name="Google Shape;100;p14"/>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01" name="Google Shape;101;p14"/>
          <p:cNvGrpSpPr/>
          <p:nvPr/>
        </p:nvGrpSpPr>
        <p:grpSpPr>
          <a:xfrm flipH="1">
            <a:off x="300738" y="4167800"/>
            <a:ext cx="292025" cy="292575"/>
            <a:chOff x="7353050" y="316275"/>
            <a:chExt cx="292025" cy="292575"/>
          </a:xfrm>
        </p:grpSpPr>
        <p:sp>
          <p:nvSpPr>
            <p:cNvPr id="102" name="Google Shape;102;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4"/>
          <p:cNvGrpSpPr/>
          <p:nvPr/>
        </p:nvGrpSpPr>
        <p:grpSpPr>
          <a:xfrm>
            <a:off x="148789" y="3224300"/>
            <a:ext cx="293111" cy="293388"/>
            <a:chOff x="3164039" y="430875"/>
            <a:chExt cx="293111" cy="293388"/>
          </a:xfrm>
        </p:grpSpPr>
        <p:sp>
          <p:nvSpPr>
            <p:cNvPr id="107" name="Google Shape;107;p1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 name="Google Shape;113;p14"/>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4" name="Google Shape;114;p14"/>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 name="Google Shape;115;p14"/>
          <p:cNvGrpSpPr/>
          <p:nvPr/>
        </p:nvGrpSpPr>
        <p:grpSpPr>
          <a:xfrm>
            <a:off x="8064275" y="526925"/>
            <a:ext cx="581800" cy="582350"/>
            <a:chOff x="8064275" y="887850"/>
            <a:chExt cx="581800" cy="582350"/>
          </a:xfrm>
        </p:grpSpPr>
        <p:sp>
          <p:nvSpPr>
            <p:cNvPr id="116" name="Google Shape;116;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4"/>
          <p:cNvGrpSpPr/>
          <p:nvPr/>
        </p:nvGrpSpPr>
        <p:grpSpPr>
          <a:xfrm>
            <a:off x="7033875" y="170875"/>
            <a:ext cx="292025" cy="292575"/>
            <a:chOff x="7353050" y="316275"/>
            <a:chExt cx="292025" cy="292575"/>
          </a:xfrm>
        </p:grpSpPr>
        <p:sp>
          <p:nvSpPr>
            <p:cNvPr id="123" name="Google Shape;123;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4"/>
          <p:cNvGrpSpPr/>
          <p:nvPr/>
        </p:nvGrpSpPr>
        <p:grpSpPr>
          <a:xfrm>
            <a:off x="8757950" y="229650"/>
            <a:ext cx="175000" cy="175000"/>
            <a:chOff x="8792300" y="321275"/>
            <a:chExt cx="175000" cy="175000"/>
          </a:xfrm>
        </p:grpSpPr>
        <p:sp>
          <p:nvSpPr>
            <p:cNvPr id="128" name="Google Shape;128;p1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4"/>
          <p:cNvGrpSpPr/>
          <p:nvPr/>
        </p:nvGrpSpPr>
        <p:grpSpPr>
          <a:xfrm>
            <a:off x="8490050" y="170875"/>
            <a:ext cx="175013" cy="27000"/>
            <a:chOff x="5662375" y="212375"/>
            <a:chExt cx="175013" cy="27000"/>
          </a:xfrm>
        </p:grpSpPr>
        <p:sp>
          <p:nvSpPr>
            <p:cNvPr id="133" name="Google Shape;133;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4"/>
          <p:cNvGrpSpPr/>
          <p:nvPr/>
        </p:nvGrpSpPr>
        <p:grpSpPr>
          <a:xfrm>
            <a:off x="7916350" y="1124600"/>
            <a:ext cx="175013" cy="27000"/>
            <a:chOff x="5662375" y="212375"/>
            <a:chExt cx="175013" cy="27000"/>
          </a:xfrm>
        </p:grpSpPr>
        <p:sp>
          <p:nvSpPr>
            <p:cNvPr id="137" name="Google Shape;137;p1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0" name="Shape 140"/>
        <p:cNvGrpSpPr/>
        <p:nvPr/>
      </p:nvGrpSpPr>
      <p:grpSpPr>
        <a:xfrm>
          <a:off x="0" y="0"/>
          <a:ext cx="0" cy="0"/>
          <a:chOff x="0" y="0"/>
          <a:chExt cx="0" cy="0"/>
        </a:xfrm>
      </p:grpSpPr>
      <p:sp>
        <p:nvSpPr>
          <p:cNvPr id="141" name="Google Shape;141;p15"/>
          <p:cNvSpPr txBox="1"/>
          <p:nvPr>
            <p:ph type="title"/>
          </p:nvPr>
        </p:nvSpPr>
        <p:spPr>
          <a:xfrm>
            <a:off x="5907024" y="356616"/>
            <a:ext cx="2615100" cy="5760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42" name="Google Shape;142;p15"/>
          <p:cNvSpPr txBox="1"/>
          <p:nvPr>
            <p:ph idx="1" type="subTitle"/>
          </p:nvPr>
        </p:nvSpPr>
        <p:spPr>
          <a:xfrm>
            <a:off x="1664208" y="429768"/>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3" name="Google Shape;143;p15"/>
          <p:cNvSpPr txBox="1"/>
          <p:nvPr>
            <p:ph idx="2" type="subTitle"/>
          </p:nvPr>
        </p:nvSpPr>
        <p:spPr>
          <a:xfrm>
            <a:off x="1664208" y="713232"/>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44" name="Google Shape;144;p15"/>
          <p:cNvSpPr txBox="1"/>
          <p:nvPr>
            <p:ph idx="3" type="subTitle"/>
          </p:nvPr>
        </p:nvSpPr>
        <p:spPr>
          <a:xfrm>
            <a:off x="1664208" y="1508760"/>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5" name="Google Shape;145;p15"/>
          <p:cNvSpPr txBox="1"/>
          <p:nvPr>
            <p:ph idx="4" type="subTitle"/>
          </p:nvPr>
        </p:nvSpPr>
        <p:spPr>
          <a:xfrm>
            <a:off x="1664208" y="1792224"/>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46" name="Google Shape;146;p15"/>
          <p:cNvSpPr txBox="1"/>
          <p:nvPr>
            <p:ph idx="5" type="subTitle"/>
          </p:nvPr>
        </p:nvSpPr>
        <p:spPr>
          <a:xfrm>
            <a:off x="1664208" y="2587752"/>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7" name="Google Shape;147;p15"/>
          <p:cNvSpPr txBox="1"/>
          <p:nvPr>
            <p:ph idx="6" type="subTitle"/>
          </p:nvPr>
        </p:nvSpPr>
        <p:spPr>
          <a:xfrm>
            <a:off x="1664208" y="2871216"/>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48" name="Google Shape;148;p15"/>
          <p:cNvSpPr txBox="1"/>
          <p:nvPr>
            <p:ph idx="7" type="subTitle"/>
          </p:nvPr>
        </p:nvSpPr>
        <p:spPr>
          <a:xfrm>
            <a:off x="1664208" y="3666744"/>
            <a:ext cx="2615100" cy="384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49" name="Google Shape;149;p15"/>
          <p:cNvSpPr txBox="1"/>
          <p:nvPr>
            <p:ph idx="8" type="subTitle"/>
          </p:nvPr>
        </p:nvSpPr>
        <p:spPr>
          <a:xfrm>
            <a:off x="1664208" y="3950208"/>
            <a:ext cx="2615100" cy="576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50" name="Google Shape;150;p15"/>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51" name="Google Shape;151;p15"/>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52" name="Google Shape;152;p15"/>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153" name="Google Shape;153;p15"/>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4" name="Shape 154"/>
        <p:cNvGrpSpPr/>
        <p:nvPr/>
      </p:nvGrpSpPr>
      <p:grpSpPr>
        <a:xfrm>
          <a:off x="0" y="0"/>
          <a:ext cx="0" cy="0"/>
          <a:chOff x="0" y="0"/>
          <a:chExt cx="0" cy="0"/>
        </a:xfrm>
      </p:grpSpPr>
      <p:grpSp>
        <p:nvGrpSpPr>
          <p:cNvPr id="155" name="Google Shape;155;p16"/>
          <p:cNvGrpSpPr/>
          <p:nvPr/>
        </p:nvGrpSpPr>
        <p:grpSpPr>
          <a:xfrm>
            <a:off x="2132649" y="713253"/>
            <a:ext cx="4878702" cy="3717004"/>
            <a:chOff x="399425" y="238125"/>
            <a:chExt cx="6810025" cy="5187000"/>
          </a:xfrm>
        </p:grpSpPr>
        <p:sp>
          <p:nvSpPr>
            <p:cNvPr id="156" name="Google Shape;156;p16"/>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6"/>
          <p:cNvSpPr txBox="1"/>
          <p:nvPr>
            <p:ph type="title"/>
          </p:nvPr>
        </p:nvSpPr>
        <p:spPr>
          <a:xfrm>
            <a:off x="2971800" y="2231136"/>
            <a:ext cx="3200400" cy="804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9" name="Google Shape;159;p16"/>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60" name="Google Shape;160;p16"/>
          <p:cNvSpPr txBox="1"/>
          <p:nvPr>
            <p:ph idx="1" type="subTitle"/>
          </p:nvPr>
        </p:nvSpPr>
        <p:spPr>
          <a:xfrm>
            <a:off x="2973225" y="2999232"/>
            <a:ext cx="3200400" cy="685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161" name="Google Shape;161;p16"/>
          <p:cNvGrpSpPr/>
          <p:nvPr/>
        </p:nvGrpSpPr>
        <p:grpSpPr>
          <a:xfrm>
            <a:off x="432850" y="0"/>
            <a:ext cx="8278300" cy="5165700"/>
            <a:chOff x="432850" y="0"/>
            <a:chExt cx="8278300" cy="5165700"/>
          </a:xfrm>
        </p:grpSpPr>
        <p:cxnSp>
          <p:nvCxnSpPr>
            <p:cNvPr id="162" name="Google Shape;162;p1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3" name="Google Shape;163;p16"/>
            <p:cNvGrpSpPr/>
            <p:nvPr/>
          </p:nvGrpSpPr>
          <p:grpSpPr>
            <a:xfrm>
              <a:off x="8129350" y="4292175"/>
              <a:ext cx="581800" cy="582350"/>
              <a:chOff x="8064275" y="887850"/>
              <a:chExt cx="581800" cy="582350"/>
            </a:xfrm>
          </p:grpSpPr>
          <p:sp>
            <p:nvSpPr>
              <p:cNvPr id="164" name="Google Shape;164;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6"/>
            <p:cNvGrpSpPr/>
            <p:nvPr/>
          </p:nvGrpSpPr>
          <p:grpSpPr>
            <a:xfrm>
              <a:off x="8274238" y="3720600"/>
              <a:ext cx="292025" cy="292575"/>
              <a:chOff x="7353050" y="316275"/>
              <a:chExt cx="292025" cy="292575"/>
            </a:xfrm>
          </p:grpSpPr>
          <p:sp>
            <p:nvSpPr>
              <p:cNvPr id="171" name="Google Shape;171;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6"/>
            <p:cNvGrpSpPr/>
            <p:nvPr/>
          </p:nvGrpSpPr>
          <p:grpSpPr>
            <a:xfrm>
              <a:off x="8332763" y="3212475"/>
              <a:ext cx="175000" cy="175000"/>
              <a:chOff x="8792300" y="321275"/>
              <a:chExt cx="175000" cy="175000"/>
            </a:xfrm>
          </p:grpSpPr>
          <p:sp>
            <p:nvSpPr>
              <p:cNvPr id="176" name="Google Shape;176;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0" name="Google Shape;180;p1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1" name="Google Shape;181;p16"/>
            <p:cNvGrpSpPr/>
            <p:nvPr/>
          </p:nvGrpSpPr>
          <p:grpSpPr>
            <a:xfrm rot="10800000">
              <a:off x="432850" y="291788"/>
              <a:ext cx="581800" cy="582350"/>
              <a:chOff x="8064275" y="887850"/>
              <a:chExt cx="581800" cy="582350"/>
            </a:xfrm>
          </p:grpSpPr>
          <p:sp>
            <p:nvSpPr>
              <p:cNvPr id="182" name="Google Shape;182;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6"/>
            <p:cNvGrpSpPr/>
            <p:nvPr/>
          </p:nvGrpSpPr>
          <p:grpSpPr>
            <a:xfrm rot="10800000">
              <a:off x="577738" y="1153138"/>
              <a:ext cx="292025" cy="292575"/>
              <a:chOff x="7353050" y="316275"/>
              <a:chExt cx="292025" cy="292575"/>
            </a:xfrm>
          </p:grpSpPr>
          <p:sp>
            <p:nvSpPr>
              <p:cNvPr id="189" name="Google Shape;189;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6"/>
            <p:cNvGrpSpPr/>
            <p:nvPr/>
          </p:nvGrpSpPr>
          <p:grpSpPr>
            <a:xfrm rot="10800000">
              <a:off x="636238" y="1778838"/>
              <a:ext cx="175000" cy="175000"/>
              <a:chOff x="8792300" y="321275"/>
              <a:chExt cx="175000" cy="175000"/>
            </a:xfrm>
          </p:grpSpPr>
          <p:sp>
            <p:nvSpPr>
              <p:cNvPr id="194" name="Google Shape;194;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6"/>
            <p:cNvGrpSpPr/>
            <p:nvPr/>
          </p:nvGrpSpPr>
          <p:grpSpPr>
            <a:xfrm>
              <a:off x="432850" y="2003163"/>
              <a:ext cx="175013" cy="27000"/>
              <a:chOff x="5662375" y="212375"/>
              <a:chExt cx="175013" cy="27000"/>
            </a:xfrm>
          </p:grpSpPr>
          <p:sp>
            <p:nvSpPr>
              <p:cNvPr id="199" name="Google Shape;199;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6"/>
            <p:cNvGrpSpPr/>
            <p:nvPr/>
          </p:nvGrpSpPr>
          <p:grpSpPr>
            <a:xfrm>
              <a:off x="788100" y="208488"/>
              <a:ext cx="175013" cy="27000"/>
              <a:chOff x="5662375" y="212375"/>
              <a:chExt cx="175013" cy="27000"/>
            </a:xfrm>
          </p:grpSpPr>
          <p:sp>
            <p:nvSpPr>
              <p:cNvPr id="203" name="Google Shape;203;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6"/>
            <p:cNvGrpSpPr/>
            <p:nvPr/>
          </p:nvGrpSpPr>
          <p:grpSpPr>
            <a:xfrm>
              <a:off x="8129350" y="4988725"/>
              <a:ext cx="175013" cy="27000"/>
              <a:chOff x="5662375" y="212375"/>
              <a:chExt cx="175013" cy="27000"/>
            </a:xfrm>
          </p:grpSpPr>
          <p:sp>
            <p:nvSpPr>
              <p:cNvPr id="207" name="Google Shape;20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6"/>
            <p:cNvGrpSpPr/>
            <p:nvPr/>
          </p:nvGrpSpPr>
          <p:grpSpPr>
            <a:xfrm>
              <a:off x="8497550" y="3429425"/>
              <a:ext cx="175013" cy="27000"/>
              <a:chOff x="5662375" y="212375"/>
              <a:chExt cx="175013" cy="27000"/>
            </a:xfrm>
          </p:grpSpPr>
          <p:sp>
            <p:nvSpPr>
              <p:cNvPr id="211" name="Google Shape;21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4" name="Google Shape;214;p1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15" name="Google Shape;215;p1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16" name="Google Shape;216;p1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20" name="Shape 220"/>
        <p:cNvGrpSpPr/>
        <p:nvPr/>
      </p:nvGrpSpPr>
      <p:grpSpPr>
        <a:xfrm>
          <a:off x="0" y="0"/>
          <a:ext cx="0" cy="0"/>
          <a:chOff x="0" y="0"/>
          <a:chExt cx="0" cy="0"/>
        </a:xfrm>
      </p:grpSpPr>
      <p:sp>
        <p:nvSpPr>
          <p:cNvPr id="221" name="Google Shape;221;p17"/>
          <p:cNvSpPr txBox="1"/>
          <p:nvPr>
            <p:ph idx="1" type="subTitle"/>
          </p:nvPr>
        </p:nvSpPr>
        <p:spPr>
          <a:xfrm>
            <a:off x="2167128" y="3054096"/>
            <a:ext cx="4809600" cy="11340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grpSp>
        <p:nvGrpSpPr>
          <p:cNvPr id="222" name="Google Shape;222;p17"/>
          <p:cNvGrpSpPr/>
          <p:nvPr/>
        </p:nvGrpSpPr>
        <p:grpSpPr>
          <a:xfrm>
            <a:off x="4484494" y="4433000"/>
            <a:ext cx="175013" cy="27000"/>
            <a:chOff x="5662375" y="212375"/>
            <a:chExt cx="175013" cy="27000"/>
          </a:xfrm>
        </p:grpSpPr>
        <p:sp>
          <p:nvSpPr>
            <p:cNvPr id="223" name="Google Shape;22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7"/>
          <p:cNvSpPr txBox="1"/>
          <p:nvPr>
            <p:ph type="title"/>
          </p:nvPr>
        </p:nvSpPr>
        <p:spPr>
          <a:xfrm>
            <a:off x="2167128" y="2478024"/>
            <a:ext cx="48096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27" name="Google Shape;227;p17"/>
          <p:cNvGrpSpPr/>
          <p:nvPr/>
        </p:nvGrpSpPr>
        <p:grpSpPr>
          <a:xfrm>
            <a:off x="432850" y="0"/>
            <a:ext cx="8278300" cy="5165700"/>
            <a:chOff x="432850" y="0"/>
            <a:chExt cx="8278300" cy="5165700"/>
          </a:xfrm>
        </p:grpSpPr>
        <p:cxnSp>
          <p:nvCxnSpPr>
            <p:cNvPr id="228" name="Google Shape;228;p17"/>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29" name="Google Shape;229;p17"/>
            <p:cNvGrpSpPr/>
            <p:nvPr/>
          </p:nvGrpSpPr>
          <p:grpSpPr>
            <a:xfrm>
              <a:off x="8129350" y="4292175"/>
              <a:ext cx="581800" cy="582350"/>
              <a:chOff x="8064275" y="887850"/>
              <a:chExt cx="581800" cy="582350"/>
            </a:xfrm>
          </p:grpSpPr>
          <p:sp>
            <p:nvSpPr>
              <p:cNvPr id="230" name="Google Shape;23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7"/>
            <p:cNvGrpSpPr/>
            <p:nvPr/>
          </p:nvGrpSpPr>
          <p:grpSpPr>
            <a:xfrm>
              <a:off x="8274238" y="3720600"/>
              <a:ext cx="292025" cy="292575"/>
              <a:chOff x="7353050" y="316275"/>
              <a:chExt cx="292025" cy="292575"/>
            </a:xfrm>
          </p:grpSpPr>
          <p:sp>
            <p:nvSpPr>
              <p:cNvPr id="237" name="Google Shape;23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7"/>
            <p:cNvGrpSpPr/>
            <p:nvPr/>
          </p:nvGrpSpPr>
          <p:grpSpPr>
            <a:xfrm>
              <a:off x="8332763" y="3212475"/>
              <a:ext cx="175000" cy="175000"/>
              <a:chOff x="8792300" y="321275"/>
              <a:chExt cx="175000" cy="175000"/>
            </a:xfrm>
          </p:grpSpPr>
          <p:sp>
            <p:nvSpPr>
              <p:cNvPr id="242" name="Google Shape;24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6" name="Google Shape;246;p17"/>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7" name="Google Shape;247;p17"/>
            <p:cNvGrpSpPr/>
            <p:nvPr/>
          </p:nvGrpSpPr>
          <p:grpSpPr>
            <a:xfrm rot="10800000">
              <a:off x="432850" y="291788"/>
              <a:ext cx="581800" cy="582350"/>
              <a:chOff x="8064275" y="887850"/>
              <a:chExt cx="581800" cy="582350"/>
            </a:xfrm>
          </p:grpSpPr>
          <p:sp>
            <p:nvSpPr>
              <p:cNvPr id="248" name="Google Shape;248;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7"/>
            <p:cNvGrpSpPr/>
            <p:nvPr/>
          </p:nvGrpSpPr>
          <p:grpSpPr>
            <a:xfrm rot="10800000">
              <a:off x="577738" y="1153138"/>
              <a:ext cx="292025" cy="292575"/>
              <a:chOff x="7353050" y="316275"/>
              <a:chExt cx="292025" cy="292575"/>
            </a:xfrm>
          </p:grpSpPr>
          <p:sp>
            <p:nvSpPr>
              <p:cNvPr id="255" name="Google Shape;255;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7"/>
            <p:cNvGrpSpPr/>
            <p:nvPr/>
          </p:nvGrpSpPr>
          <p:grpSpPr>
            <a:xfrm rot="10800000">
              <a:off x="636238" y="1778838"/>
              <a:ext cx="175000" cy="175000"/>
              <a:chOff x="8792300" y="321275"/>
              <a:chExt cx="175000" cy="175000"/>
            </a:xfrm>
          </p:grpSpPr>
          <p:sp>
            <p:nvSpPr>
              <p:cNvPr id="260" name="Google Shape;260;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7"/>
            <p:cNvGrpSpPr/>
            <p:nvPr/>
          </p:nvGrpSpPr>
          <p:grpSpPr>
            <a:xfrm>
              <a:off x="432850" y="2003163"/>
              <a:ext cx="175013" cy="27000"/>
              <a:chOff x="5662375" y="212375"/>
              <a:chExt cx="175013" cy="27000"/>
            </a:xfrm>
          </p:grpSpPr>
          <p:sp>
            <p:nvSpPr>
              <p:cNvPr id="265" name="Google Shape;265;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7"/>
            <p:cNvGrpSpPr/>
            <p:nvPr/>
          </p:nvGrpSpPr>
          <p:grpSpPr>
            <a:xfrm>
              <a:off x="788100" y="208488"/>
              <a:ext cx="175013" cy="27000"/>
              <a:chOff x="5662375" y="212375"/>
              <a:chExt cx="175013" cy="27000"/>
            </a:xfrm>
          </p:grpSpPr>
          <p:sp>
            <p:nvSpPr>
              <p:cNvPr id="269" name="Google Shape;269;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17"/>
            <p:cNvGrpSpPr/>
            <p:nvPr/>
          </p:nvGrpSpPr>
          <p:grpSpPr>
            <a:xfrm>
              <a:off x="8129350" y="4988725"/>
              <a:ext cx="175013" cy="27000"/>
              <a:chOff x="5662375" y="212375"/>
              <a:chExt cx="175013" cy="27000"/>
            </a:xfrm>
          </p:grpSpPr>
          <p:sp>
            <p:nvSpPr>
              <p:cNvPr id="273" name="Google Shape;27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17"/>
            <p:cNvGrpSpPr/>
            <p:nvPr/>
          </p:nvGrpSpPr>
          <p:grpSpPr>
            <a:xfrm>
              <a:off x="8497550" y="3429425"/>
              <a:ext cx="175013" cy="27000"/>
              <a:chOff x="5662375" y="212375"/>
              <a:chExt cx="175013" cy="27000"/>
            </a:xfrm>
          </p:grpSpPr>
          <p:sp>
            <p:nvSpPr>
              <p:cNvPr id="277" name="Google Shape;27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0" name="Google Shape;280;p17"/>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17"/>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82" name="Google Shape;282;p1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86" name="Shape 286"/>
        <p:cNvGrpSpPr/>
        <p:nvPr/>
      </p:nvGrpSpPr>
      <p:grpSpPr>
        <a:xfrm>
          <a:off x="0" y="0"/>
          <a:ext cx="0" cy="0"/>
          <a:chOff x="0" y="0"/>
          <a:chExt cx="0" cy="0"/>
        </a:xfrm>
      </p:grpSpPr>
      <p:sp>
        <p:nvSpPr>
          <p:cNvPr id="287" name="Google Shape;287;p18"/>
          <p:cNvSpPr txBox="1"/>
          <p:nvPr>
            <p:ph type="title"/>
          </p:nvPr>
        </p:nvSpPr>
        <p:spPr>
          <a:xfrm>
            <a:off x="1719072" y="338328"/>
            <a:ext cx="5577900" cy="594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8" name="Google Shape;288;p18"/>
          <p:cNvSpPr txBox="1"/>
          <p:nvPr>
            <p:ph idx="1" type="subTitle"/>
          </p:nvPr>
        </p:nvSpPr>
        <p:spPr>
          <a:xfrm>
            <a:off x="3694176" y="2414016"/>
            <a:ext cx="1764900" cy="32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289" name="Google Shape;289;p18"/>
          <p:cNvSpPr txBox="1"/>
          <p:nvPr>
            <p:ph idx="2" type="subTitle"/>
          </p:nvPr>
        </p:nvSpPr>
        <p:spPr>
          <a:xfrm>
            <a:off x="1024128" y="2414016"/>
            <a:ext cx="1764900" cy="32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290" name="Google Shape;290;p18"/>
          <p:cNvSpPr txBox="1"/>
          <p:nvPr>
            <p:ph idx="3" type="subTitle"/>
          </p:nvPr>
        </p:nvSpPr>
        <p:spPr>
          <a:xfrm>
            <a:off x="6355080" y="2414016"/>
            <a:ext cx="1764900" cy="32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291" name="Google Shape;291;p18"/>
          <p:cNvSpPr txBox="1"/>
          <p:nvPr>
            <p:ph idx="4" type="subTitle"/>
          </p:nvPr>
        </p:nvSpPr>
        <p:spPr>
          <a:xfrm>
            <a:off x="3694176" y="2825496"/>
            <a:ext cx="17649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292" name="Google Shape;292;p18"/>
          <p:cNvSpPr txBox="1"/>
          <p:nvPr>
            <p:ph idx="5" type="subTitle"/>
          </p:nvPr>
        </p:nvSpPr>
        <p:spPr>
          <a:xfrm>
            <a:off x="1024128" y="2825496"/>
            <a:ext cx="17649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293" name="Google Shape;293;p18"/>
          <p:cNvSpPr txBox="1"/>
          <p:nvPr>
            <p:ph idx="6" type="subTitle"/>
          </p:nvPr>
        </p:nvSpPr>
        <p:spPr>
          <a:xfrm>
            <a:off x="6355080" y="2825496"/>
            <a:ext cx="17649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294" name="Google Shape;294;p18"/>
          <p:cNvGrpSpPr/>
          <p:nvPr/>
        </p:nvGrpSpPr>
        <p:grpSpPr>
          <a:xfrm>
            <a:off x="261711" y="-1158"/>
            <a:ext cx="8550326" cy="3981600"/>
            <a:chOff x="261711" y="-1158"/>
            <a:chExt cx="8550326" cy="3981600"/>
          </a:xfrm>
        </p:grpSpPr>
        <p:cxnSp>
          <p:nvCxnSpPr>
            <p:cNvPr id="295" name="Google Shape;295;p18"/>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296" name="Google Shape;296;p18"/>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297" name="Google Shape;297;p18"/>
            <p:cNvGrpSpPr/>
            <p:nvPr/>
          </p:nvGrpSpPr>
          <p:grpSpPr>
            <a:xfrm rot="10800000">
              <a:off x="343275" y="3300779"/>
              <a:ext cx="344736" cy="345385"/>
              <a:chOff x="7353050" y="316275"/>
              <a:chExt cx="292025" cy="292575"/>
            </a:xfrm>
          </p:grpSpPr>
          <p:sp>
            <p:nvSpPr>
              <p:cNvPr id="298" name="Google Shape;298;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8"/>
            <p:cNvGrpSpPr/>
            <p:nvPr/>
          </p:nvGrpSpPr>
          <p:grpSpPr>
            <a:xfrm rot="10800000">
              <a:off x="8520013" y="714742"/>
              <a:ext cx="292025" cy="292575"/>
              <a:chOff x="7353050" y="316275"/>
              <a:chExt cx="292025" cy="292575"/>
            </a:xfrm>
          </p:grpSpPr>
          <p:sp>
            <p:nvSpPr>
              <p:cNvPr id="303" name="Google Shape;303;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8"/>
            <p:cNvGrpSpPr/>
            <p:nvPr/>
          </p:nvGrpSpPr>
          <p:grpSpPr>
            <a:xfrm rot="10800000">
              <a:off x="261711" y="465077"/>
              <a:ext cx="507562" cy="507984"/>
              <a:chOff x="8064275" y="887850"/>
              <a:chExt cx="581800" cy="582350"/>
            </a:xfrm>
          </p:grpSpPr>
          <p:sp>
            <p:nvSpPr>
              <p:cNvPr id="308" name="Google Shape;308;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314" name="Shape 314"/>
        <p:cNvGrpSpPr/>
        <p:nvPr/>
      </p:nvGrpSpPr>
      <p:grpSpPr>
        <a:xfrm>
          <a:off x="0" y="0"/>
          <a:ext cx="0" cy="0"/>
          <a:chOff x="0" y="0"/>
          <a:chExt cx="0" cy="0"/>
        </a:xfrm>
      </p:grpSpPr>
      <p:sp>
        <p:nvSpPr>
          <p:cNvPr id="315" name="Google Shape;315;p19"/>
          <p:cNvSpPr txBox="1"/>
          <p:nvPr>
            <p:ph type="title"/>
          </p:nvPr>
        </p:nvSpPr>
        <p:spPr>
          <a:xfrm>
            <a:off x="1568775" y="442350"/>
            <a:ext cx="6006300" cy="5958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6" name="Google Shape;316;p19"/>
          <p:cNvSpPr txBox="1"/>
          <p:nvPr>
            <p:ph idx="1" type="subTitle"/>
          </p:nvPr>
        </p:nvSpPr>
        <p:spPr>
          <a:xfrm>
            <a:off x="1709928" y="1545336"/>
            <a:ext cx="19452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317" name="Google Shape;317;p19"/>
          <p:cNvSpPr txBox="1"/>
          <p:nvPr>
            <p:ph idx="2" type="subTitle"/>
          </p:nvPr>
        </p:nvSpPr>
        <p:spPr>
          <a:xfrm>
            <a:off x="1709928" y="1938528"/>
            <a:ext cx="19452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sp>
        <p:nvSpPr>
          <p:cNvPr id="318" name="Google Shape;318;p19"/>
          <p:cNvSpPr txBox="1"/>
          <p:nvPr>
            <p:ph idx="3" type="subTitle"/>
          </p:nvPr>
        </p:nvSpPr>
        <p:spPr>
          <a:xfrm>
            <a:off x="5468112" y="1545336"/>
            <a:ext cx="19476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319" name="Google Shape;319;p19"/>
          <p:cNvSpPr txBox="1"/>
          <p:nvPr>
            <p:ph idx="4" type="subTitle"/>
          </p:nvPr>
        </p:nvSpPr>
        <p:spPr>
          <a:xfrm>
            <a:off x="5468112" y="1938528"/>
            <a:ext cx="19476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sp>
        <p:nvSpPr>
          <p:cNvPr id="320" name="Google Shape;320;p19"/>
          <p:cNvSpPr txBox="1"/>
          <p:nvPr>
            <p:ph idx="5" type="subTitle"/>
          </p:nvPr>
        </p:nvSpPr>
        <p:spPr>
          <a:xfrm>
            <a:off x="2825496" y="3200400"/>
            <a:ext cx="19452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321" name="Google Shape;321;p19"/>
          <p:cNvSpPr txBox="1"/>
          <p:nvPr>
            <p:ph idx="6" type="subTitle"/>
          </p:nvPr>
        </p:nvSpPr>
        <p:spPr>
          <a:xfrm>
            <a:off x="2825496" y="3593592"/>
            <a:ext cx="19452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sp>
        <p:nvSpPr>
          <p:cNvPr id="322" name="Google Shape;322;p19"/>
          <p:cNvSpPr txBox="1"/>
          <p:nvPr>
            <p:ph idx="7" type="subTitle"/>
          </p:nvPr>
        </p:nvSpPr>
        <p:spPr>
          <a:xfrm>
            <a:off x="6464808" y="3200400"/>
            <a:ext cx="1993500" cy="375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323" name="Google Shape;323;p19"/>
          <p:cNvSpPr txBox="1"/>
          <p:nvPr>
            <p:ph idx="8" type="subTitle"/>
          </p:nvPr>
        </p:nvSpPr>
        <p:spPr>
          <a:xfrm>
            <a:off x="6464808" y="3593592"/>
            <a:ext cx="1993500" cy="7590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324" name="Google Shape;324;p19"/>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19"/>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326" name="Google Shape;326;p19"/>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327" name="Google Shape;327;p19"/>
          <p:cNvGrpSpPr/>
          <p:nvPr/>
        </p:nvGrpSpPr>
        <p:grpSpPr>
          <a:xfrm flipH="1">
            <a:off x="423750" y="125363"/>
            <a:ext cx="292025" cy="292575"/>
            <a:chOff x="7353050" y="316275"/>
            <a:chExt cx="292025" cy="292575"/>
          </a:xfrm>
        </p:grpSpPr>
        <p:sp>
          <p:nvSpPr>
            <p:cNvPr id="328" name="Google Shape;32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9"/>
          <p:cNvGrpSpPr/>
          <p:nvPr/>
        </p:nvGrpSpPr>
        <p:grpSpPr>
          <a:xfrm>
            <a:off x="1638739" y="558163"/>
            <a:ext cx="293111" cy="293388"/>
            <a:chOff x="3164039" y="430875"/>
            <a:chExt cx="293111" cy="293388"/>
          </a:xfrm>
        </p:grpSpPr>
        <p:sp>
          <p:nvSpPr>
            <p:cNvPr id="333" name="Google Shape;333;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19"/>
          <p:cNvGrpSpPr/>
          <p:nvPr/>
        </p:nvGrpSpPr>
        <p:grpSpPr>
          <a:xfrm>
            <a:off x="1591750" y="362600"/>
            <a:ext cx="175013" cy="27000"/>
            <a:chOff x="5662375" y="212375"/>
            <a:chExt cx="175013" cy="27000"/>
          </a:xfrm>
        </p:grpSpPr>
        <p:sp>
          <p:nvSpPr>
            <p:cNvPr id="340" name="Google Shape;340;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3" name="Google Shape;343;p19"/>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344" name="Google Shape;344;p19"/>
          <p:cNvGrpSpPr/>
          <p:nvPr/>
        </p:nvGrpSpPr>
        <p:grpSpPr>
          <a:xfrm>
            <a:off x="7823875" y="202375"/>
            <a:ext cx="581800" cy="582350"/>
            <a:chOff x="8064275" y="887850"/>
            <a:chExt cx="581800" cy="582350"/>
          </a:xfrm>
        </p:grpSpPr>
        <p:sp>
          <p:nvSpPr>
            <p:cNvPr id="345" name="Google Shape;345;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9"/>
          <p:cNvGrpSpPr/>
          <p:nvPr/>
        </p:nvGrpSpPr>
        <p:grpSpPr>
          <a:xfrm flipH="1">
            <a:off x="8698650" y="1117488"/>
            <a:ext cx="292025" cy="292575"/>
            <a:chOff x="7353050" y="316275"/>
            <a:chExt cx="292025" cy="292575"/>
          </a:xfrm>
        </p:grpSpPr>
        <p:sp>
          <p:nvSpPr>
            <p:cNvPr id="352" name="Google Shape;352;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9"/>
          <p:cNvGrpSpPr/>
          <p:nvPr/>
        </p:nvGrpSpPr>
        <p:grpSpPr>
          <a:xfrm>
            <a:off x="8678350" y="1581800"/>
            <a:ext cx="175013" cy="27000"/>
            <a:chOff x="5662375" y="212375"/>
            <a:chExt cx="175013" cy="27000"/>
          </a:xfrm>
        </p:grpSpPr>
        <p:sp>
          <p:nvSpPr>
            <p:cNvPr id="357" name="Google Shape;357;p1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360" name="Shape 360"/>
        <p:cNvGrpSpPr/>
        <p:nvPr/>
      </p:nvGrpSpPr>
      <p:grpSpPr>
        <a:xfrm>
          <a:off x="0" y="0"/>
          <a:ext cx="0" cy="0"/>
          <a:chOff x="0" y="0"/>
          <a:chExt cx="0" cy="0"/>
        </a:xfrm>
      </p:grpSpPr>
      <p:sp>
        <p:nvSpPr>
          <p:cNvPr id="361" name="Google Shape;361;p20"/>
          <p:cNvSpPr txBox="1"/>
          <p:nvPr>
            <p:ph idx="1" type="subTitle"/>
          </p:nvPr>
        </p:nvSpPr>
        <p:spPr>
          <a:xfrm>
            <a:off x="804672" y="1984248"/>
            <a:ext cx="3291900" cy="13716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9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900">
                <a:solidFill>
                  <a:schemeClr val="dk2"/>
                </a:solidFill>
                <a:latin typeface="Barlow Semi Condensed"/>
                <a:ea typeface="Barlow Semi Condensed"/>
                <a:cs typeface="Barlow Semi Condensed"/>
                <a:sym typeface="Barlow Semi Condensed"/>
              </a:defRPr>
            </a:lvl9pPr>
          </a:lstStyle>
          <a:p/>
        </p:txBody>
      </p:sp>
      <p:sp>
        <p:nvSpPr>
          <p:cNvPr id="362" name="Google Shape;362;p20"/>
          <p:cNvSpPr txBox="1"/>
          <p:nvPr>
            <p:ph type="title"/>
          </p:nvPr>
        </p:nvSpPr>
        <p:spPr>
          <a:xfrm>
            <a:off x="804672" y="3319272"/>
            <a:ext cx="3291900" cy="4023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rt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63" name="Google Shape;363;p20"/>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64" name="Google Shape;364;p20"/>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65" name="Google Shape;365;p20"/>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66" name="Google Shape;366;p20"/>
          <p:cNvGrpSpPr/>
          <p:nvPr/>
        </p:nvGrpSpPr>
        <p:grpSpPr>
          <a:xfrm flipH="1">
            <a:off x="499400" y="959675"/>
            <a:ext cx="581800" cy="582350"/>
            <a:chOff x="8064275" y="887850"/>
            <a:chExt cx="581800" cy="582350"/>
          </a:xfrm>
        </p:grpSpPr>
        <p:sp>
          <p:nvSpPr>
            <p:cNvPr id="367" name="Google Shape;36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20"/>
          <p:cNvGrpSpPr/>
          <p:nvPr/>
        </p:nvGrpSpPr>
        <p:grpSpPr>
          <a:xfrm flipH="1">
            <a:off x="1500400" y="388100"/>
            <a:ext cx="292025" cy="292575"/>
            <a:chOff x="7353050" y="316275"/>
            <a:chExt cx="292025" cy="292575"/>
          </a:xfrm>
        </p:grpSpPr>
        <p:sp>
          <p:nvSpPr>
            <p:cNvPr id="374" name="Google Shape;37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2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20"/>
          <p:cNvGrpSpPr/>
          <p:nvPr/>
        </p:nvGrpSpPr>
        <p:grpSpPr>
          <a:xfrm flipH="1">
            <a:off x="3527112" y="361100"/>
            <a:ext cx="175013" cy="27000"/>
            <a:chOff x="5662375" y="212375"/>
            <a:chExt cx="175013" cy="27000"/>
          </a:xfrm>
        </p:grpSpPr>
        <p:sp>
          <p:nvSpPr>
            <p:cNvPr id="385" name="Google Shape;385;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0"/>
          <p:cNvGrpSpPr/>
          <p:nvPr/>
        </p:nvGrpSpPr>
        <p:grpSpPr>
          <a:xfrm flipH="1">
            <a:off x="480412" y="242700"/>
            <a:ext cx="175013" cy="27000"/>
            <a:chOff x="5662375" y="212375"/>
            <a:chExt cx="175013" cy="27000"/>
          </a:xfrm>
        </p:grpSpPr>
        <p:sp>
          <p:nvSpPr>
            <p:cNvPr id="389" name="Google Shape;389;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0"/>
          <p:cNvGrpSpPr/>
          <p:nvPr/>
        </p:nvGrpSpPr>
        <p:grpSpPr>
          <a:xfrm flipH="1">
            <a:off x="901712" y="1653625"/>
            <a:ext cx="175013" cy="27000"/>
            <a:chOff x="5662375" y="212375"/>
            <a:chExt cx="175013" cy="27000"/>
          </a:xfrm>
        </p:grpSpPr>
        <p:sp>
          <p:nvSpPr>
            <p:cNvPr id="393" name="Google Shape;393;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6" name="Google Shape;396;p20"/>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97" name="Google Shape;397;p20"/>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98" name="Google Shape;398;p20"/>
          <p:cNvGrpSpPr/>
          <p:nvPr/>
        </p:nvGrpSpPr>
        <p:grpSpPr>
          <a:xfrm rot="10800000">
            <a:off x="499400" y="3940925"/>
            <a:ext cx="581800" cy="582350"/>
            <a:chOff x="8064275" y="887850"/>
            <a:chExt cx="581800" cy="582350"/>
          </a:xfrm>
        </p:grpSpPr>
        <p:sp>
          <p:nvSpPr>
            <p:cNvPr id="399" name="Google Shape;399;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20"/>
          <p:cNvGrpSpPr/>
          <p:nvPr/>
        </p:nvGrpSpPr>
        <p:grpSpPr>
          <a:xfrm rot="10800000">
            <a:off x="1819575" y="4586750"/>
            <a:ext cx="292025" cy="292575"/>
            <a:chOff x="7353050" y="316275"/>
            <a:chExt cx="292025" cy="292575"/>
          </a:xfrm>
        </p:grpSpPr>
        <p:sp>
          <p:nvSpPr>
            <p:cNvPr id="406" name="Google Shape;406;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0"/>
          <p:cNvGrpSpPr/>
          <p:nvPr/>
        </p:nvGrpSpPr>
        <p:grpSpPr>
          <a:xfrm rot="10800000">
            <a:off x="212525" y="4645550"/>
            <a:ext cx="175000" cy="175000"/>
            <a:chOff x="8792300" y="321275"/>
            <a:chExt cx="175000" cy="175000"/>
          </a:xfrm>
        </p:grpSpPr>
        <p:sp>
          <p:nvSpPr>
            <p:cNvPr id="411" name="Google Shape;411;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0"/>
          <p:cNvGrpSpPr/>
          <p:nvPr/>
        </p:nvGrpSpPr>
        <p:grpSpPr>
          <a:xfrm rot="10800000">
            <a:off x="480412" y="4852325"/>
            <a:ext cx="175013" cy="27000"/>
            <a:chOff x="5662375" y="212375"/>
            <a:chExt cx="175013" cy="27000"/>
          </a:xfrm>
        </p:grpSpPr>
        <p:sp>
          <p:nvSpPr>
            <p:cNvPr id="416" name="Google Shape;416;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0"/>
          <p:cNvGrpSpPr/>
          <p:nvPr/>
        </p:nvGrpSpPr>
        <p:grpSpPr>
          <a:xfrm rot="10800000">
            <a:off x="1054112" y="3898600"/>
            <a:ext cx="175013" cy="27000"/>
            <a:chOff x="5662375" y="212375"/>
            <a:chExt cx="175013" cy="27000"/>
          </a:xfrm>
        </p:grpSpPr>
        <p:sp>
          <p:nvSpPr>
            <p:cNvPr id="420" name="Google Shape;420;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423" name="Shape 423"/>
        <p:cNvGrpSpPr/>
        <p:nvPr/>
      </p:nvGrpSpPr>
      <p:grpSpPr>
        <a:xfrm>
          <a:off x="0" y="0"/>
          <a:ext cx="0" cy="0"/>
          <a:chOff x="0" y="0"/>
          <a:chExt cx="0" cy="0"/>
        </a:xfrm>
      </p:grpSpPr>
      <p:sp>
        <p:nvSpPr>
          <p:cNvPr id="424" name="Google Shape;424;p21"/>
          <p:cNvSpPr txBox="1"/>
          <p:nvPr>
            <p:ph type="title"/>
          </p:nvPr>
        </p:nvSpPr>
        <p:spPr>
          <a:xfrm>
            <a:off x="723750" y="526925"/>
            <a:ext cx="7696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425" name="Google Shape;425;p21"/>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426" name="Google Shape;426;p21"/>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427" name="Google Shape;427;p21"/>
          <p:cNvGrpSpPr/>
          <p:nvPr/>
        </p:nvGrpSpPr>
        <p:grpSpPr>
          <a:xfrm flipH="1">
            <a:off x="431725" y="4183775"/>
            <a:ext cx="292025" cy="292575"/>
            <a:chOff x="7353050" y="316275"/>
            <a:chExt cx="292025" cy="292575"/>
          </a:xfrm>
        </p:grpSpPr>
        <p:sp>
          <p:nvSpPr>
            <p:cNvPr id="428" name="Google Shape;42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21"/>
          <p:cNvGrpSpPr/>
          <p:nvPr/>
        </p:nvGrpSpPr>
        <p:grpSpPr>
          <a:xfrm>
            <a:off x="1075789" y="4604675"/>
            <a:ext cx="293111" cy="293388"/>
            <a:chOff x="3164039" y="430875"/>
            <a:chExt cx="293111" cy="293388"/>
          </a:xfrm>
        </p:grpSpPr>
        <p:sp>
          <p:nvSpPr>
            <p:cNvPr id="433" name="Google Shape;433;p2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9" name="Google Shape;439;p21"/>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21"/>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441" name="Google Shape;441;p21"/>
          <p:cNvGrpSpPr/>
          <p:nvPr/>
        </p:nvGrpSpPr>
        <p:grpSpPr>
          <a:xfrm>
            <a:off x="8064275" y="526925"/>
            <a:ext cx="581800" cy="582350"/>
            <a:chOff x="8064275" y="887850"/>
            <a:chExt cx="581800" cy="582350"/>
          </a:xfrm>
        </p:grpSpPr>
        <p:sp>
          <p:nvSpPr>
            <p:cNvPr id="442" name="Google Shape;442;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1"/>
          <p:cNvGrpSpPr/>
          <p:nvPr/>
        </p:nvGrpSpPr>
        <p:grpSpPr>
          <a:xfrm>
            <a:off x="7033875" y="170875"/>
            <a:ext cx="292025" cy="292575"/>
            <a:chOff x="7353050" y="316275"/>
            <a:chExt cx="292025" cy="292575"/>
          </a:xfrm>
        </p:grpSpPr>
        <p:sp>
          <p:nvSpPr>
            <p:cNvPr id="449" name="Google Shape;449;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1"/>
          <p:cNvGrpSpPr/>
          <p:nvPr/>
        </p:nvGrpSpPr>
        <p:grpSpPr>
          <a:xfrm>
            <a:off x="8757950" y="229650"/>
            <a:ext cx="175000" cy="175000"/>
            <a:chOff x="8792300" y="321275"/>
            <a:chExt cx="175000" cy="175000"/>
          </a:xfrm>
        </p:grpSpPr>
        <p:sp>
          <p:nvSpPr>
            <p:cNvPr id="454" name="Google Shape;454;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1"/>
          <p:cNvGrpSpPr/>
          <p:nvPr/>
        </p:nvGrpSpPr>
        <p:grpSpPr>
          <a:xfrm>
            <a:off x="8490050" y="170875"/>
            <a:ext cx="175013" cy="27000"/>
            <a:chOff x="5662375" y="212375"/>
            <a:chExt cx="175013" cy="27000"/>
          </a:xfrm>
        </p:grpSpPr>
        <p:sp>
          <p:nvSpPr>
            <p:cNvPr id="459" name="Google Shape;459;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1"/>
          <p:cNvGrpSpPr/>
          <p:nvPr/>
        </p:nvGrpSpPr>
        <p:grpSpPr>
          <a:xfrm>
            <a:off x="7916350" y="1124600"/>
            <a:ext cx="175013" cy="27000"/>
            <a:chOff x="5662375" y="212375"/>
            <a:chExt cx="175013" cy="27000"/>
          </a:xfrm>
        </p:grpSpPr>
        <p:sp>
          <p:nvSpPr>
            <p:cNvPr id="463" name="Google Shape;463;p2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466" name="Shape 466"/>
        <p:cNvGrpSpPr/>
        <p:nvPr/>
      </p:nvGrpSpPr>
      <p:grpSpPr>
        <a:xfrm>
          <a:off x="0" y="0"/>
          <a:ext cx="0" cy="0"/>
          <a:chOff x="0" y="0"/>
          <a:chExt cx="0" cy="0"/>
        </a:xfrm>
      </p:grpSpPr>
      <p:sp>
        <p:nvSpPr>
          <p:cNvPr id="467" name="Google Shape;467;p22"/>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68" name="Google Shape;468;p22"/>
          <p:cNvSpPr txBox="1"/>
          <p:nvPr>
            <p:ph idx="1" type="subTitle"/>
          </p:nvPr>
        </p:nvSpPr>
        <p:spPr>
          <a:xfrm>
            <a:off x="2825496" y="1225296"/>
            <a:ext cx="3483900" cy="274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469" name="Google Shape;469;p22"/>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70" name="Google Shape;470;p22"/>
          <p:cNvSpPr txBox="1"/>
          <p:nvPr>
            <p:ph idx="3" type="subTitle"/>
          </p:nvPr>
        </p:nvSpPr>
        <p:spPr>
          <a:xfrm>
            <a:off x="2825496" y="2697480"/>
            <a:ext cx="3483900" cy="274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471" name="Google Shape;471;p22"/>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472" name="Google Shape;472;p22"/>
          <p:cNvSpPr txBox="1"/>
          <p:nvPr>
            <p:ph idx="5" type="subTitle"/>
          </p:nvPr>
        </p:nvSpPr>
        <p:spPr>
          <a:xfrm>
            <a:off x="2834640" y="4169664"/>
            <a:ext cx="3483900" cy="274200"/>
          </a:xfrm>
          <a:prstGeom prst="rect">
            <a:avLst/>
          </a:prstGeom>
        </p:spPr>
        <p:txBody>
          <a:bodyPr anchorCtr="0" anchor="ctr"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cxnSp>
        <p:nvCxnSpPr>
          <p:cNvPr id="473" name="Google Shape;473;p22"/>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22"/>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22"/>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22"/>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477" name="Google Shape;477;p22"/>
          <p:cNvGrpSpPr/>
          <p:nvPr/>
        </p:nvGrpSpPr>
        <p:grpSpPr>
          <a:xfrm flipH="1" rot="5400000">
            <a:off x="7407333" y="1284925"/>
            <a:ext cx="581800" cy="582350"/>
            <a:chOff x="8064275" y="887850"/>
            <a:chExt cx="581800" cy="582350"/>
          </a:xfrm>
        </p:grpSpPr>
        <p:sp>
          <p:nvSpPr>
            <p:cNvPr id="478" name="Google Shape;478;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2"/>
          <p:cNvGrpSpPr/>
          <p:nvPr/>
        </p:nvGrpSpPr>
        <p:grpSpPr>
          <a:xfrm flipH="1" rot="5400000">
            <a:off x="7869720" y="2754200"/>
            <a:ext cx="292025" cy="292575"/>
            <a:chOff x="7353050" y="316275"/>
            <a:chExt cx="292025" cy="292575"/>
          </a:xfrm>
        </p:grpSpPr>
        <p:sp>
          <p:nvSpPr>
            <p:cNvPr id="485" name="Google Shape;48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2"/>
          <p:cNvGrpSpPr/>
          <p:nvPr/>
        </p:nvGrpSpPr>
        <p:grpSpPr>
          <a:xfrm flipH="1" rot="5400000">
            <a:off x="8012458" y="178175"/>
            <a:ext cx="175000" cy="175000"/>
            <a:chOff x="8792300" y="321275"/>
            <a:chExt cx="175000" cy="175000"/>
          </a:xfrm>
        </p:grpSpPr>
        <p:sp>
          <p:nvSpPr>
            <p:cNvPr id="490" name="Google Shape;490;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2"/>
          <p:cNvGrpSpPr/>
          <p:nvPr/>
        </p:nvGrpSpPr>
        <p:grpSpPr>
          <a:xfrm rot="5400000">
            <a:off x="7551683" y="3879926"/>
            <a:ext cx="293111" cy="293388"/>
            <a:chOff x="3164039" y="430875"/>
            <a:chExt cx="293111" cy="293388"/>
          </a:xfrm>
        </p:grpSpPr>
        <p:sp>
          <p:nvSpPr>
            <p:cNvPr id="495" name="Google Shape;495;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2"/>
          <p:cNvGrpSpPr/>
          <p:nvPr/>
        </p:nvGrpSpPr>
        <p:grpSpPr>
          <a:xfrm flipH="1" rot="5400000">
            <a:off x="8259052" y="323144"/>
            <a:ext cx="175013" cy="27000"/>
            <a:chOff x="5662375" y="212375"/>
            <a:chExt cx="175013" cy="27000"/>
          </a:xfrm>
        </p:grpSpPr>
        <p:sp>
          <p:nvSpPr>
            <p:cNvPr id="502" name="Google Shape;502;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5" name="Google Shape;505;p22"/>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22"/>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22"/>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508" name="Google Shape;508;p22"/>
          <p:cNvGrpSpPr/>
          <p:nvPr/>
        </p:nvGrpSpPr>
        <p:grpSpPr>
          <a:xfrm rot="5400000">
            <a:off x="621475" y="4062025"/>
            <a:ext cx="581800" cy="582350"/>
            <a:chOff x="8064275" y="887850"/>
            <a:chExt cx="581800" cy="582350"/>
          </a:xfrm>
        </p:grpSpPr>
        <p:sp>
          <p:nvSpPr>
            <p:cNvPr id="509" name="Google Shape;5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2"/>
          <p:cNvGrpSpPr/>
          <p:nvPr/>
        </p:nvGrpSpPr>
        <p:grpSpPr>
          <a:xfrm rot="5400000">
            <a:off x="1482825" y="3350800"/>
            <a:ext cx="292025" cy="292575"/>
            <a:chOff x="7353050" y="316275"/>
            <a:chExt cx="292025" cy="292575"/>
          </a:xfrm>
        </p:grpSpPr>
        <p:sp>
          <p:nvSpPr>
            <p:cNvPr id="516" name="Google Shape;5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22"/>
          <p:cNvGrpSpPr/>
          <p:nvPr/>
        </p:nvGrpSpPr>
        <p:grpSpPr>
          <a:xfrm rot="5400000">
            <a:off x="1595125" y="4790325"/>
            <a:ext cx="175000" cy="175000"/>
            <a:chOff x="8792300" y="321275"/>
            <a:chExt cx="175000" cy="175000"/>
          </a:xfrm>
        </p:grpSpPr>
        <p:sp>
          <p:nvSpPr>
            <p:cNvPr id="521" name="Google Shape;5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2"/>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22"/>
          <p:cNvGrpSpPr/>
          <p:nvPr/>
        </p:nvGrpSpPr>
        <p:grpSpPr>
          <a:xfrm rot="5400000">
            <a:off x="1701119" y="1515381"/>
            <a:ext cx="175013" cy="27000"/>
            <a:chOff x="5662375" y="212375"/>
            <a:chExt cx="175013" cy="27000"/>
          </a:xfrm>
        </p:grpSpPr>
        <p:sp>
          <p:nvSpPr>
            <p:cNvPr id="532" name="Google Shape;532;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2"/>
          <p:cNvGrpSpPr/>
          <p:nvPr/>
        </p:nvGrpSpPr>
        <p:grpSpPr>
          <a:xfrm rot="5400000">
            <a:off x="1819519" y="4562081"/>
            <a:ext cx="175013" cy="27000"/>
            <a:chOff x="5662375" y="212375"/>
            <a:chExt cx="175013" cy="27000"/>
          </a:xfrm>
        </p:grpSpPr>
        <p:sp>
          <p:nvSpPr>
            <p:cNvPr id="536" name="Google Shape;53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2"/>
          <p:cNvGrpSpPr/>
          <p:nvPr/>
        </p:nvGrpSpPr>
        <p:grpSpPr>
          <a:xfrm rot="5400000">
            <a:off x="408594" y="4140781"/>
            <a:ext cx="175013" cy="27000"/>
            <a:chOff x="5662375" y="212375"/>
            <a:chExt cx="175013" cy="27000"/>
          </a:xfrm>
        </p:grpSpPr>
        <p:sp>
          <p:nvSpPr>
            <p:cNvPr id="540" name="Google Shape;540;p2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543" name="Shape 543"/>
        <p:cNvGrpSpPr/>
        <p:nvPr/>
      </p:nvGrpSpPr>
      <p:grpSpPr>
        <a:xfrm>
          <a:off x="0" y="0"/>
          <a:ext cx="0" cy="0"/>
          <a:chOff x="0" y="0"/>
          <a:chExt cx="0" cy="0"/>
        </a:xfrm>
      </p:grpSpPr>
      <p:sp>
        <p:nvSpPr>
          <p:cNvPr id="544" name="Google Shape;544;p23"/>
          <p:cNvSpPr txBox="1"/>
          <p:nvPr>
            <p:ph type="title"/>
          </p:nvPr>
        </p:nvSpPr>
        <p:spPr>
          <a:xfrm>
            <a:off x="723750" y="526925"/>
            <a:ext cx="76965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545" name="Google Shape;545;p23"/>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23"/>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23"/>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548" name="Google Shape;548;p23"/>
          <p:cNvGrpSpPr/>
          <p:nvPr/>
        </p:nvGrpSpPr>
        <p:grpSpPr>
          <a:xfrm flipH="1">
            <a:off x="423750" y="125363"/>
            <a:ext cx="292025" cy="292575"/>
            <a:chOff x="7353050" y="316275"/>
            <a:chExt cx="292025" cy="292575"/>
          </a:xfrm>
        </p:grpSpPr>
        <p:sp>
          <p:nvSpPr>
            <p:cNvPr id="549" name="Google Shape;549;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3"/>
          <p:cNvGrpSpPr/>
          <p:nvPr/>
        </p:nvGrpSpPr>
        <p:grpSpPr>
          <a:xfrm>
            <a:off x="1638739" y="558163"/>
            <a:ext cx="293111" cy="293388"/>
            <a:chOff x="3164039" y="430875"/>
            <a:chExt cx="293111" cy="293388"/>
          </a:xfrm>
        </p:grpSpPr>
        <p:sp>
          <p:nvSpPr>
            <p:cNvPr id="554" name="Google Shape;554;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3"/>
          <p:cNvGrpSpPr/>
          <p:nvPr/>
        </p:nvGrpSpPr>
        <p:grpSpPr>
          <a:xfrm>
            <a:off x="1591750" y="362600"/>
            <a:ext cx="175013" cy="27000"/>
            <a:chOff x="5662375" y="212375"/>
            <a:chExt cx="175013" cy="27000"/>
          </a:xfrm>
        </p:grpSpPr>
        <p:sp>
          <p:nvSpPr>
            <p:cNvPr id="561" name="Google Shape;561;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4" name="Google Shape;564;p23"/>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565" name="Google Shape;565;p23"/>
          <p:cNvGrpSpPr/>
          <p:nvPr/>
        </p:nvGrpSpPr>
        <p:grpSpPr>
          <a:xfrm>
            <a:off x="7823875" y="202375"/>
            <a:ext cx="581800" cy="582350"/>
            <a:chOff x="8064275" y="887850"/>
            <a:chExt cx="581800" cy="582350"/>
          </a:xfrm>
        </p:grpSpPr>
        <p:sp>
          <p:nvSpPr>
            <p:cNvPr id="566" name="Google Shape;566;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3"/>
          <p:cNvGrpSpPr/>
          <p:nvPr/>
        </p:nvGrpSpPr>
        <p:grpSpPr>
          <a:xfrm flipH="1">
            <a:off x="8698650" y="1117488"/>
            <a:ext cx="292025" cy="292575"/>
            <a:chOff x="7353050" y="316275"/>
            <a:chExt cx="292025" cy="292575"/>
          </a:xfrm>
        </p:grpSpPr>
        <p:sp>
          <p:nvSpPr>
            <p:cNvPr id="573" name="Google Shape;573;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3"/>
          <p:cNvGrpSpPr/>
          <p:nvPr/>
        </p:nvGrpSpPr>
        <p:grpSpPr>
          <a:xfrm>
            <a:off x="8678350" y="1581800"/>
            <a:ext cx="175013" cy="27000"/>
            <a:chOff x="5662375" y="212375"/>
            <a:chExt cx="175013" cy="27000"/>
          </a:xfrm>
        </p:grpSpPr>
        <p:sp>
          <p:nvSpPr>
            <p:cNvPr id="578" name="Google Shape;578;p2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581" name="Shape 581"/>
        <p:cNvGrpSpPr/>
        <p:nvPr/>
      </p:nvGrpSpPr>
      <p:grpSpPr>
        <a:xfrm>
          <a:off x="0" y="0"/>
          <a:ext cx="0" cy="0"/>
          <a:chOff x="0" y="0"/>
          <a:chExt cx="0" cy="0"/>
        </a:xfrm>
      </p:grpSpPr>
      <p:grpSp>
        <p:nvGrpSpPr>
          <p:cNvPr id="582" name="Google Shape;582;p24"/>
          <p:cNvGrpSpPr/>
          <p:nvPr/>
        </p:nvGrpSpPr>
        <p:grpSpPr>
          <a:xfrm>
            <a:off x="1349626" y="598417"/>
            <a:ext cx="6453730" cy="3631136"/>
            <a:chOff x="365750" y="1285025"/>
            <a:chExt cx="6934275" cy="3315500"/>
          </a:xfrm>
        </p:grpSpPr>
        <p:sp>
          <p:nvSpPr>
            <p:cNvPr id="583" name="Google Shape;583;p24"/>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4"/>
          <p:cNvSpPr txBox="1"/>
          <p:nvPr>
            <p:ph type="title"/>
          </p:nvPr>
        </p:nvSpPr>
        <p:spPr>
          <a:xfrm>
            <a:off x="2624328" y="1018528"/>
            <a:ext cx="3904500" cy="190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586" name="Google Shape;586;p24"/>
          <p:cNvGrpSpPr/>
          <p:nvPr/>
        </p:nvGrpSpPr>
        <p:grpSpPr>
          <a:xfrm>
            <a:off x="-6867" y="-6625"/>
            <a:ext cx="9152342" cy="5102050"/>
            <a:chOff x="-6867" y="-6625"/>
            <a:chExt cx="9152342" cy="5102050"/>
          </a:xfrm>
        </p:grpSpPr>
        <p:cxnSp>
          <p:nvCxnSpPr>
            <p:cNvPr id="587" name="Google Shape;587;p24"/>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588" name="Google Shape;588;p24"/>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589" name="Google Shape;589;p24"/>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590" name="Google Shape;590;p24"/>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591" name="Google Shape;591;p24"/>
            <p:cNvGrpSpPr/>
            <p:nvPr/>
          </p:nvGrpSpPr>
          <p:grpSpPr>
            <a:xfrm flipH="1">
              <a:off x="1278333" y="4513075"/>
              <a:ext cx="581800" cy="582350"/>
              <a:chOff x="8064275" y="887850"/>
              <a:chExt cx="581800" cy="582350"/>
            </a:xfrm>
          </p:grpSpPr>
          <p:sp>
            <p:nvSpPr>
              <p:cNvPr id="592" name="Google Shape;59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24"/>
            <p:cNvGrpSpPr/>
            <p:nvPr/>
          </p:nvGrpSpPr>
          <p:grpSpPr>
            <a:xfrm flipH="1">
              <a:off x="2747608" y="4340463"/>
              <a:ext cx="292025" cy="292575"/>
              <a:chOff x="7353050" y="316275"/>
              <a:chExt cx="292025" cy="292575"/>
            </a:xfrm>
          </p:grpSpPr>
          <p:sp>
            <p:nvSpPr>
              <p:cNvPr id="599" name="Google Shape;59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4"/>
            <p:cNvGrpSpPr/>
            <p:nvPr/>
          </p:nvGrpSpPr>
          <p:grpSpPr>
            <a:xfrm flipH="1">
              <a:off x="171308" y="4315025"/>
              <a:ext cx="175000" cy="175000"/>
              <a:chOff x="8792300" y="321275"/>
              <a:chExt cx="175000" cy="175000"/>
            </a:xfrm>
          </p:grpSpPr>
          <p:sp>
            <p:nvSpPr>
              <p:cNvPr id="604" name="Google Shape;60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4"/>
            <p:cNvGrpSpPr/>
            <p:nvPr/>
          </p:nvGrpSpPr>
          <p:grpSpPr>
            <a:xfrm>
              <a:off x="3873197" y="4657550"/>
              <a:ext cx="293111" cy="293388"/>
              <a:chOff x="3164039" y="430875"/>
              <a:chExt cx="293111" cy="293388"/>
            </a:xfrm>
          </p:grpSpPr>
          <p:sp>
            <p:nvSpPr>
              <p:cNvPr id="609" name="Google Shape;609;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4"/>
            <p:cNvGrpSpPr/>
            <p:nvPr/>
          </p:nvGrpSpPr>
          <p:grpSpPr>
            <a:xfrm flipH="1">
              <a:off x="242270" y="4142425"/>
              <a:ext cx="175013" cy="27000"/>
              <a:chOff x="5662375" y="212375"/>
              <a:chExt cx="175013" cy="27000"/>
            </a:xfrm>
          </p:grpSpPr>
          <p:sp>
            <p:nvSpPr>
              <p:cNvPr id="616" name="Google Shape;616;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9" name="Google Shape;619;p24"/>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620" name="Google Shape;620;p24"/>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621" name="Google Shape;621;p24"/>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622" name="Google Shape;622;p24"/>
            <p:cNvGrpSpPr/>
            <p:nvPr/>
          </p:nvGrpSpPr>
          <p:grpSpPr>
            <a:xfrm>
              <a:off x="8064275" y="1040250"/>
              <a:ext cx="581800" cy="582350"/>
              <a:chOff x="8064275" y="887850"/>
              <a:chExt cx="581800" cy="582350"/>
            </a:xfrm>
          </p:grpSpPr>
          <p:sp>
            <p:nvSpPr>
              <p:cNvPr id="623" name="Google Shape;623;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24"/>
            <p:cNvGrpSpPr/>
            <p:nvPr/>
          </p:nvGrpSpPr>
          <p:grpSpPr>
            <a:xfrm>
              <a:off x="7353050" y="316275"/>
              <a:ext cx="292025" cy="292575"/>
              <a:chOff x="7353050" y="316275"/>
              <a:chExt cx="292025" cy="292575"/>
            </a:xfrm>
          </p:grpSpPr>
          <p:sp>
            <p:nvSpPr>
              <p:cNvPr id="630" name="Google Shape;630;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24"/>
            <p:cNvGrpSpPr/>
            <p:nvPr/>
          </p:nvGrpSpPr>
          <p:grpSpPr>
            <a:xfrm>
              <a:off x="8792300" y="321275"/>
              <a:ext cx="175000" cy="175000"/>
              <a:chOff x="8792300" y="321275"/>
              <a:chExt cx="175000" cy="175000"/>
            </a:xfrm>
          </p:grpSpPr>
          <p:sp>
            <p:nvSpPr>
              <p:cNvPr id="635" name="Google Shape;635;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24"/>
            <p:cNvGrpSpPr/>
            <p:nvPr/>
          </p:nvGrpSpPr>
          <p:grpSpPr>
            <a:xfrm>
              <a:off x="8490050" y="170875"/>
              <a:ext cx="175013" cy="27000"/>
              <a:chOff x="5662375" y="212375"/>
              <a:chExt cx="175013" cy="27000"/>
            </a:xfrm>
          </p:grpSpPr>
          <p:sp>
            <p:nvSpPr>
              <p:cNvPr id="646" name="Google Shape;646;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4"/>
            <p:cNvGrpSpPr/>
            <p:nvPr/>
          </p:nvGrpSpPr>
          <p:grpSpPr>
            <a:xfrm>
              <a:off x="8678350" y="1658000"/>
              <a:ext cx="175013" cy="27000"/>
              <a:chOff x="5662375" y="212375"/>
              <a:chExt cx="175013" cy="27000"/>
            </a:xfrm>
          </p:grpSpPr>
          <p:sp>
            <p:nvSpPr>
              <p:cNvPr id="650" name="Google Shape;650;p2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3" name="Google Shape;653;p24"/>
          <p:cNvSpPr txBox="1"/>
          <p:nvPr>
            <p:ph idx="1" type="subTitle"/>
          </p:nvPr>
        </p:nvSpPr>
        <p:spPr>
          <a:xfrm>
            <a:off x="3639300" y="2596896"/>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654" name="Shape 654"/>
        <p:cNvGrpSpPr/>
        <p:nvPr/>
      </p:nvGrpSpPr>
      <p:grpSpPr>
        <a:xfrm>
          <a:off x="0" y="0"/>
          <a:ext cx="0" cy="0"/>
          <a:chOff x="0" y="0"/>
          <a:chExt cx="0" cy="0"/>
        </a:xfrm>
      </p:grpSpPr>
      <p:cxnSp>
        <p:nvCxnSpPr>
          <p:cNvPr id="655" name="Google Shape;655;p25"/>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656" name="Google Shape;656;p25"/>
          <p:cNvSpPr txBox="1"/>
          <p:nvPr>
            <p:ph type="title"/>
          </p:nvPr>
        </p:nvSpPr>
        <p:spPr>
          <a:xfrm>
            <a:off x="2208175" y="342775"/>
            <a:ext cx="4727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57" name="Google Shape;657;p25"/>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658" name="Google Shape;658;p25"/>
          <p:cNvGrpSpPr/>
          <p:nvPr/>
        </p:nvGrpSpPr>
        <p:grpSpPr>
          <a:xfrm flipH="1">
            <a:off x="431725" y="4183775"/>
            <a:ext cx="292025" cy="292575"/>
            <a:chOff x="7353050" y="316275"/>
            <a:chExt cx="292025" cy="292575"/>
          </a:xfrm>
        </p:grpSpPr>
        <p:sp>
          <p:nvSpPr>
            <p:cNvPr id="659" name="Google Shape;65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5"/>
          <p:cNvGrpSpPr/>
          <p:nvPr/>
        </p:nvGrpSpPr>
        <p:grpSpPr>
          <a:xfrm>
            <a:off x="1075789" y="4604675"/>
            <a:ext cx="293111" cy="293388"/>
            <a:chOff x="3164039" y="430875"/>
            <a:chExt cx="293111" cy="293388"/>
          </a:xfrm>
        </p:grpSpPr>
        <p:sp>
          <p:nvSpPr>
            <p:cNvPr id="664" name="Google Shape;664;p2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0" name="Google Shape;670;p25"/>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671" name="Google Shape;671;p25"/>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672" name="Google Shape;672;p25"/>
          <p:cNvGrpSpPr/>
          <p:nvPr/>
        </p:nvGrpSpPr>
        <p:grpSpPr>
          <a:xfrm>
            <a:off x="8064275" y="526925"/>
            <a:ext cx="581800" cy="582350"/>
            <a:chOff x="8064275" y="887850"/>
            <a:chExt cx="581800" cy="582350"/>
          </a:xfrm>
        </p:grpSpPr>
        <p:sp>
          <p:nvSpPr>
            <p:cNvPr id="673" name="Google Shape;673;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5"/>
          <p:cNvGrpSpPr/>
          <p:nvPr/>
        </p:nvGrpSpPr>
        <p:grpSpPr>
          <a:xfrm>
            <a:off x="7033875" y="170875"/>
            <a:ext cx="292025" cy="292575"/>
            <a:chOff x="7353050" y="316275"/>
            <a:chExt cx="292025" cy="292575"/>
          </a:xfrm>
        </p:grpSpPr>
        <p:sp>
          <p:nvSpPr>
            <p:cNvPr id="680" name="Google Shape;680;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5"/>
          <p:cNvGrpSpPr/>
          <p:nvPr/>
        </p:nvGrpSpPr>
        <p:grpSpPr>
          <a:xfrm>
            <a:off x="8757950" y="229650"/>
            <a:ext cx="175000" cy="175000"/>
            <a:chOff x="8792300" y="321275"/>
            <a:chExt cx="175000" cy="175000"/>
          </a:xfrm>
        </p:grpSpPr>
        <p:sp>
          <p:nvSpPr>
            <p:cNvPr id="685" name="Google Shape;685;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5"/>
          <p:cNvGrpSpPr/>
          <p:nvPr/>
        </p:nvGrpSpPr>
        <p:grpSpPr>
          <a:xfrm>
            <a:off x="8490050" y="170875"/>
            <a:ext cx="175013" cy="27000"/>
            <a:chOff x="5662375" y="212375"/>
            <a:chExt cx="175013" cy="27000"/>
          </a:xfrm>
        </p:grpSpPr>
        <p:sp>
          <p:nvSpPr>
            <p:cNvPr id="690" name="Google Shape;690;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5"/>
          <p:cNvGrpSpPr/>
          <p:nvPr/>
        </p:nvGrpSpPr>
        <p:grpSpPr>
          <a:xfrm>
            <a:off x="7916350" y="1124600"/>
            <a:ext cx="175013" cy="27000"/>
            <a:chOff x="5662375" y="212375"/>
            <a:chExt cx="175013" cy="27000"/>
          </a:xfrm>
        </p:grpSpPr>
        <p:sp>
          <p:nvSpPr>
            <p:cNvPr id="694" name="Google Shape;694;p2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25"/>
          <p:cNvSpPr txBox="1"/>
          <p:nvPr>
            <p:ph idx="1" type="subTitle"/>
          </p:nvPr>
        </p:nvSpPr>
        <p:spPr>
          <a:xfrm>
            <a:off x="6217920" y="1819656"/>
            <a:ext cx="1636800" cy="356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98" name="Google Shape;698;p25"/>
          <p:cNvSpPr txBox="1"/>
          <p:nvPr>
            <p:ph idx="2" type="subTitle"/>
          </p:nvPr>
        </p:nvSpPr>
        <p:spPr>
          <a:xfrm>
            <a:off x="3749040" y="1252728"/>
            <a:ext cx="1636800" cy="356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99" name="Google Shape;699;p25"/>
          <p:cNvSpPr txBox="1"/>
          <p:nvPr>
            <p:ph idx="3" type="subTitle"/>
          </p:nvPr>
        </p:nvSpPr>
        <p:spPr>
          <a:xfrm>
            <a:off x="1289304" y="1819656"/>
            <a:ext cx="1636800" cy="356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00" name="Google Shape;700;p25"/>
          <p:cNvSpPr txBox="1"/>
          <p:nvPr>
            <p:ph idx="4" type="subTitle"/>
          </p:nvPr>
        </p:nvSpPr>
        <p:spPr>
          <a:xfrm>
            <a:off x="6217920" y="2139696"/>
            <a:ext cx="1636800" cy="877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defRPr>
            </a:lvl1pPr>
            <a:lvl2pPr lvl="1" rtl="0" algn="ctr">
              <a:spcBef>
                <a:spcPts val="1200"/>
              </a:spcBef>
              <a:spcAft>
                <a:spcPts val="0"/>
              </a:spcAft>
              <a:buNone/>
              <a:defRPr sz="1600">
                <a:solidFill>
                  <a:schemeClr val="dk2"/>
                </a:solidFill>
              </a:defRPr>
            </a:lvl2pPr>
            <a:lvl3pPr lvl="2" rtl="0" algn="ctr">
              <a:spcBef>
                <a:spcPts val="1200"/>
              </a:spcBef>
              <a:spcAft>
                <a:spcPts val="0"/>
              </a:spcAft>
              <a:buNone/>
              <a:defRPr sz="1600">
                <a:solidFill>
                  <a:schemeClr val="dk2"/>
                </a:solidFill>
              </a:defRPr>
            </a:lvl3pPr>
            <a:lvl4pPr lvl="3" rtl="0" algn="ctr">
              <a:spcBef>
                <a:spcPts val="1200"/>
              </a:spcBef>
              <a:spcAft>
                <a:spcPts val="0"/>
              </a:spcAft>
              <a:buNone/>
              <a:defRPr sz="1600">
                <a:solidFill>
                  <a:schemeClr val="dk2"/>
                </a:solidFill>
              </a:defRPr>
            </a:lvl4pPr>
            <a:lvl5pPr lvl="4" rtl="0" algn="ctr">
              <a:spcBef>
                <a:spcPts val="1200"/>
              </a:spcBef>
              <a:spcAft>
                <a:spcPts val="0"/>
              </a:spcAft>
              <a:buNone/>
              <a:defRPr sz="1600">
                <a:solidFill>
                  <a:schemeClr val="dk2"/>
                </a:solidFill>
              </a:defRPr>
            </a:lvl5pPr>
            <a:lvl6pPr lvl="5" rtl="0" algn="ctr">
              <a:spcBef>
                <a:spcPts val="1200"/>
              </a:spcBef>
              <a:spcAft>
                <a:spcPts val="0"/>
              </a:spcAft>
              <a:buNone/>
              <a:defRPr sz="1600">
                <a:solidFill>
                  <a:schemeClr val="dk2"/>
                </a:solidFill>
              </a:defRPr>
            </a:lvl6pPr>
            <a:lvl7pPr lvl="6" rtl="0" algn="ctr">
              <a:spcBef>
                <a:spcPts val="1200"/>
              </a:spcBef>
              <a:spcAft>
                <a:spcPts val="0"/>
              </a:spcAft>
              <a:buNone/>
              <a:defRPr sz="1600">
                <a:solidFill>
                  <a:schemeClr val="dk2"/>
                </a:solidFill>
              </a:defRPr>
            </a:lvl7pPr>
            <a:lvl8pPr lvl="7" rtl="0" algn="ctr">
              <a:spcBef>
                <a:spcPts val="1200"/>
              </a:spcBef>
              <a:spcAft>
                <a:spcPts val="0"/>
              </a:spcAft>
              <a:buNone/>
              <a:defRPr sz="1600">
                <a:solidFill>
                  <a:schemeClr val="dk2"/>
                </a:solidFill>
              </a:defRPr>
            </a:lvl8pPr>
            <a:lvl9pPr lvl="8" rtl="0" algn="ctr">
              <a:spcBef>
                <a:spcPts val="1200"/>
              </a:spcBef>
              <a:spcAft>
                <a:spcPts val="1200"/>
              </a:spcAft>
              <a:buNone/>
              <a:defRPr sz="1600">
                <a:solidFill>
                  <a:schemeClr val="dk2"/>
                </a:solidFill>
              </a:defRPr>
            </a:lvl9pPr>
          </a:lstStyle>
          <a:p/>
        </p:txBody>
      </p:sp>
      <p:sp>
        <p:nvSpPr>
          <p:cNvPr id="701" name="Google Shape;701;p25"/>
          <p:cNvSpPr txBox="1"/>
          <p:nvPr>
            <p:ph idx="5" type="subTitle"/>
          </p:nvPr>
        </p:nvSpPr>
        <p:spPr>
          <a:xfrm>
            <a:off x="3749040" y="1581912"/>
            <a:ext cx="1636800" cy="877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702" name="Google Shape;702;p25"/>
          <p:cNvSpPr txBox="1"/>
          <p:nvPr>
            <p:ph idx="6" type="subTitle"/>
          </p:nvPr>
        </p:nvSpPr>
        <p:spPr>
          <a:xfrm>
            <a:off x="1289304" y="2139696"/>
            <a:ext cx="1636800" cy="877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03" name="Shape 703"/>
        <p:cNvGrpSpPr/>
        <p:nvPr/>
      </p:nvGrpSpPr>
      <p:grpSpPr>
        <a:xfrm>
          <a:off x="0" y="0"/>
          <a:ext cx="0" cy="0"/>
          <a:chOff x="0" y="0"/>
          <a:chExt cx="0" cy="0"/>
        </a:xfrm>
      </p:grpSpPr>
      <p:sp>
        <p:nvSpPr>
          <p:cNvPr id="704" name="Google Shape;704;p26"/>
          <p:cNvSpPr txBox="1"/>
          <p:nvPr>
            <p:ph type="title"/>
          </p:nvPr>
        </p:nvSpPr>
        <p:spPr>
          <a:xfrm>
            <a:off x="3090672" y="338328"/>
            <a:ext cx="29628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05" name="Google Shape;705;p26"/>
          <p:cNvSpPr txBox="1"/>
          <p:nvPr>
            <p:ph idx="1" type="subTitle"/>
          </p:nvPr>
        </p:nvSpPr>
        <p:spPr>
          <a:xfrm>
            <a:off x="1522425" y="1588336"/>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06" name="Google Shape;706;p26"/>
          <p:cNvSpPr txBox="1"/>
          <p:nvPr>
            <p:ph idx="2" type="subTitle"/>
          </p:nvPr>
        </p:nvSpPr>
        <p:spPr>
          <a:xfrm>
            <a:off x="1522425" y="1928169"/>
            <a:ext cx="17649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707" name="Google Shape;707;p26"/>
          <p:cNvSpPr txBox="1"/>
          <p:nvPr>
            <p:ph idx="3" type="subTitle"/>
          </p:nvPr>
        </p:nvSpPr>
        <p:spPr>
          <a:xfrm>
            <a:off x="3689552" y="1588336"/>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08" name="Google Shape;708;p26"/>
          <p:cNvSpPr txBox="1"/>
          <p:nvPr>
            <p:ph idx="4" type="subTitle"/>
          </p:nvPr>
        </p:nvSpPr>
        <p:spPr>
          <a:xfrm>
            <a:off x="3689552" y="1928169"/>
            <a:ext cx="17649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accent1"/>
                </a:solidFill>
                <a:latin typeface="Barlow Semi Condensed"/>
                <a:ea typeface="Barlow Semi Condensed"/>
                <a:cs typeface="Barlow Semi Condensed"/>
                <a:sym typeface="Barlow Semi Condensed"/>
              </a:defRPr>
            </a:lvl9pPr>
          </a:lstStyle>
          <a:p/>
        </p:txBody>
      </p:sp>
      <p:sp>
        <p:nvSpPr>
          <p:cNvPr id="709" name="Google Shape;709;p26"/>
          <p:cNvSpPr txBox="1"/>
          <p:nvPr>
            <p:ph idx="5" type="subTitle"/>
          </p:nvPr>
        </p:nvSpPr>
        <p:spPr>
          <a:xfrm>
            <a:off x="5856675" y="1588336"/>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0" name="Google Shape;710;p26"/>
          <p:cNvSpPr txBox="1"/>
          <p:nvPr>
            <p:ph idx="6" type="subTitle"/>
          </p:nvPr>
        </p:nvSpPr>
        <p:spPr>
          <a:xfrm>
            <a:off x="5856675" y="1928169"/>
            <a:ext cx="17649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711" name="Google Shape;711;p26"/>
          <p:cNvSpPr txBox="1"/>
          <p:nvPr>
            <p:ph idx="7" type="subTitle"/>
          </p:nvPr>
        </p:nvSpPr>
        <p:spPr>
          <a:xfrm>
            <a:off x="1522425" y="3215958"/>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2" name="Google Shape;712;p26"/>
          <p:cNvSpPr txBox="1"/>
          <p:nvPr>
            <p:ph idx="8" type="subTitle"/>
          </p:nvPr>
        </p:nvSpPr>
        <p:spPr>
          <a:xfrm>
            <a:off x="1522425" y="3556017"/>
            <a:ext cx="1764900" cy="6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713" name="Google Shape;713;p26"/>
          <p:cNvSpPr txBox="1"/>
          <p:nvPr>
            <p:ph idx="9" type="subTitle"/>
          </p:nvPr>
        </p:nvSpPr>
        <p:spPr>
          <a:xfrm>
            <a:off x="3597450" y="3215961"/>
            <a:ext cx="19491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4" name="Google Shape;714;p26"/>
          <p:cNvSpPr txBox="1"/>
          <p:nvPr>
            <p:ph idx="13" type="subTitle"/>
          </p:nvPr>
        </p:nvSpPr>
        <p:spPr>
          <a:xfrm>
            <a:off x="3597500" y="3556017"/>
            <a:ext cx="1949100" cy="6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sp>
        <p:nvSpPr>
          <p:cNvPr id="715" name="Google Shape;715;p26"/>
          <p:cNvSpPr txBox="1"/>
          <p:nvPr>
            <p:ph idx="14" type="subTitle"/>
          </p:nvPr>
        </p:nvSpPr>
        <p:spPr>
          <a:xfrm>
            <a:off x="5856675" y="3215958"/>
            <a:ext cx="1764900" cy="4572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16" name="Google Shape;716;p26"/>
          <p:cNvSpPr txBox="1"/>
          <p:nvPr>
            <p:ph idx="15" type="subTitle"/>
          </p:nvPr>
        </p:nvSpPr>
        <p:spPr>
          <a:xfrm>
            <a:off x="5856675" y="3556017"/>
            <a:ext cx="1764900" cy="6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a:solidFill>
                  <a:schemeClr val="dk2"/>
                </a:solidFill>
                <a:latin typeface="Barlow Semi Condensed"/>
                <a:ea typeface="Barlow Semi Condensed"/>
                <a:cs typeface="Barlow Semi Condensed"/>
                <a:sym typeface="Barlow Semi Condensed"/>
              </a:defRPr>
            </a:lvl9pPr>
          </a:lstStyle>
          <a:p/>
        </p:txBody>
      </p:sp>
      <p:cxnSp>
        <p:nvCxnSpPr>
          <p:cNvPr id="717" name="Google Shape;717;p26"/>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18" name="Google Shape;718;p26"/>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19" name="Google Shape;719;p26"/>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20" name="Google Shape;720;p26"/>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21" name="Google Shape;721;p26"/>
          <p:cNvGrpSpPr/>
          <p:nvPr/>
        </p:nvGrpSpPr>
        <p:grpSpPr>
          <a:xfrm flipH="1">
            <a:off x="1278333" y="4513075"/>
            <a:ext cx="581800" cy="582350"/>
            <a:chOff x="8064275" y="887850"/>
            <a:chExt cx="581800" cy="582350"/>
          </a:xfrm>
        </p:grpSpPr>
        <p:sp>
          <p:nvSpPr>
            <p:cNvPr id="722" name="Google Shape;722;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26"/>
          <p:cNvGrpSpPr/>
          <p:nvPr/>
        </p:nvGrpSpPr>
        <p:grpSpPr>
          <a:xfrm flipH="1">
            <a:off x="2747608" y="4340463"/>
            <a:ext cx="292025" cy="292575"/>
            <a:chOff x="7353050" y="316275"/>
            <a:chExt cx="292025" cy="292575"/>
          </a:xfrm>
        </p:grpSpPr>
        <p:sp>
          <p:nvSpPr>
            <p:cNvPr id="729" name="Google Shape;729;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26"/>
          <p:cNvGrpSpPr/>
          <p:nvPr/>
        </p:nvGrpSpPr>
        <p:grpSpPr>
          <a:xfrm flipH="1">
            <a:off x="171308" y="4315025"/>
            <a:ext cx="175000" cy="175000"/>
            <a:chOff x="8792300" y="321275"/>
            <a:chExt cx="175000" cy="175000"/>
          </a:xfrm>
        </p:grpSpPr>
        <p:sp>
          <p:nvSpPr>
            <p:cNvPr id="734" name="Google Shape;734;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26"/>
          <p:cNvGrpSpPr/>
          <p:nvPr/>
        </p:nvGrpSpPr>
        <p:grpSpPr>
          <a:xfrm>
            <a:off x="3873197" y="4657550"/>
            <a:ext cx="293111" cy="293388"/>
            <a:chOff x="3164039" y="430875"/>
            <a:chExt cx="293111" cy="293388"/>
          </a:xfrm>
        </p:grpSpPr>
        <p:sp>
          <p:nvSpPr>
            <p:cNvPr id="739" name="Google Shape;73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26"/>
          <p:cNvGrpSpPr/>
          <p:nvPr/>
        </p:nvGrpSpPr>
        <p:grpSpPr>
          <a:xfrm flipH="1">
            <a:off x="242270" y="4142425"/>
            <a:ext cx="175013" cy="27000"/>
            <a:chOff x="5662375" y="212375"/>
            <a:chExt cx="175013" cy="27000"/>
          </a:xfrm>
        </p:grpSpPr>
        <p:sp>
          <p:nvSpPr>
            <p:cNvPr id="746" name="Google Shape;746;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49" name="Google Shape;749;p26"/>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750" name="Google Shape;750;p26"/>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751" name="Google Shape;751;p26"/>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752" name="Google Shape;752;p26"/>
          <p:cNvGrpSpPr/>
          <p:nvPr/>
        </p:nvGrpSpPr>
        <p:grpSpPr>
          <a:xfrm>
            <a:off x="8064275" y="1040250"/>
            <a:ext cx="581800" cy="582350"/>
            <a:chOff x="8064275" y="887850"/>
            <a:chExt cx="581800" cy="582350"/>
          </a:xfrm>
        </p:grpSpPr>
        <p:sp>
          <p:nvSpPr>
            <p:cNvPr id="753" name="Google Shape;753;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26"/>
          <p:cNvGrpSpPr/>
          <p:nvPr/>
        </p:nvGrpSpPr>
        <p:grpSpPr>
          <a:xfrm>
            <a:off x="7353050" y="316275"/>
            <a:ext cx="292025" cy="292575"/>
            <a:chOff x="7353050" y="316275"/>
            <a:chExt cx="292025" cy="292575"/>
          </a:xfrm>
        </p:grpSpPr>
        <p:sp>
          <p:nvSpPr>
            <p:cNvPr id="760" name="Google Shape;760;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26"/>
          <p:cNvGrpSpPr/>
          <p:nvPr/>
        </p:nvGrpSpPr>
        <p:grpSpPr>
          <a:xfrm>
            <a:off x="8792300" y="321275"/>
            <a:ext cx="175000" cy="175000"/>
            <a:chOff x="8792300" y="321275"/>
            <a:chExt cx="175000" cy="175000"/>
          </a:xfrm>
        </p:grpSpPr>
        <p:sp>
          <p:nvSpPr>
            <p:cNvPr id="765" name="Google Shape;765;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26"/>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26"/>
          <p:cNvGrpSpPr/>
          <p:nvPr/>
        </p:nvGrpSpPr>
        <p:grpSpPr>
          <a:xfrm>
            <a:off x="8490050" y="170875"/>
            <a:ext cx="175013" cy="27000"/>
            <a:chOff x="5662375" y="212375"/>
            <a:chExt cx="175013" cy="27000"/>
          </a:xfrm>
        </p:grpSpPr>
        <p:sp>
          <p:nvSpPr>
            <p:cNvPr id="776" name="Google Shape;776;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9" name="Google Shape;779;p26"/>
          <p:cNvGrpSpPr/>
          <p:nvPr/>
        </p:nvGrpSpPr>
        <p:grpSpPr>
          <a:xfrm>
            <a:off x="8678350" y="1658000"/>
            <a:ext cx="175013" cy="27000"/>
            <a:chOff x="5662375" y="212375"/>
            <a:chExt cx="175013" cy="27000"/>
          </a:xfrm>
        </p:grpSpPr>
        <p:sp>
          <p:nvSpPr>
            <p:cNvPr id="780" name="Google Shape;780;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783" name="Shape 783"/>
        <p:cNvGrpSpPr/>
        <p:nvPr/>
      </p:nvGrpSpPr>
      <p:grpSpPr>
        <a:xfrm>
          <a:off x="0" y="0"/>
          <a:ext cx="0" cy="0"/>
          <a:chOff x="0" y="0"/>
          <a:chExt cx="0" cy="0"/>
        </a:xfrm>
      </p:grpSpPr>
      <p:sp>
        <p:nvSpPr>
          <p:cNvPr id="784" name="Google Shape;784;p27"/>
          <p:cNvSpPr txBox="1"/>
          <p:nvPr>
            <p:ph type="title"/>
          </p:nvPr>
        </p:nvSpPr>
        <p:spPr>
          <a:xfrm>
            <a:off x="2962656" y="338328"/>
            <a:ext cx="3218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785" name="Google Shape;785;p27"/>
          <p:cNvGrpSpPr/>
          <p:nvPr/>
        </p:nvGrpSpPr>
        <p:grpSpPr>
          <a:xfrm>
            <a:off x="261711" y="-1158"/>
            <a:ext cx="8550326" cy="3981600"/>
            <a:chOff x="261711" y="-1158"/>
            <a:chExt cx="8550326" cy="3981600"/>
          </a:xfrm>
        </p:grpSpPr>
        <p:cxnSp>
          <p:nvCxnSpPr>
            <p:cNvPr id="786" name="Google Shape;786;p27"/>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787" name="Google Shape;787;p27"/>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788" name="Google Shape;788;p27"/>
            <p:cNvGrpSpPr/>
            <p:nvPr/>
          </p:nvGrpSpPr>
          <p:grpSpPr>
            <a:xfrm rot="10800000">
              <a:off x="343275" y="3300779"/>
              <a:ext cx="344736" cy="345385"/>
              <a:chOff x="7353050" y="316275"/>
              <a:chExt cx="292025" cy="292575"/>
            </a:xfrm>
          </p:grpSpPr>
          <p:sp>
            <p:nvSpPr>
              <p:cNvPr id="789" name="Google Shape;78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7"/>
            <p:cNvGrpSpPr/>
            <p:nvPr/>
          </p:nvGrpSpPr>
          <p:grpSpPr>
            <a:xfrm rot="10800000">
              <a:off x="8520013" y="714742"/>
              <a:ext cx="292025" cy="292575"/>
              <a:chOff x="7353050" y="316275"/>
              <a:chExt cx="292025" cy="292575"/>
            </a:xfrm>
          </p:grpSpPr>
          <p:sp>
            <p:nvSpPr>
              <p:cNvPr id="794" name="Google Shape;794;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7"/>
            <p:cNvGrpSpPr/>
            <p:nvPr/>
          </p:nvGrpSpPr>
          <p:grpSpPr>
            <a:xfrm rot="10800000">
              <a:off x="261711" y="465077"/>
              <a:ext cx="507562" cy="507984"/>
              <a:chOff x="8064275" y="887850"/>
              <a:chExt cx="581800" cy="582350"/>
            </a:xfrm>
          </p:grpSpPr>
          <p:sp>
            <p:nvSpPr>
              <p:cNvPr id="799" name="Google Shape;799;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5" name="Google Shape;805;p27"/>
          <p:cNvSpPr txBox="1"/>
          <p:nvPr>
            <p:ph idx="1" type="subTitle"/>
          </p:nvPr>
        </p:nvSpPr>
        <p:spPr>
          <a:xfrm>
            <a:off x="1408175" y="1035279"/>
            <a:ext cx="2184000" cy="457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06" name="Google Shape;806;p27"/>
          <p:cNvSpPr txBox="1"/>
          <p:nvPr>
            <p:ph idx="2" type="subTitle"/>
          </p:nvPr>
        </p:nvSpPr>
        <p:spPr>
          <a:xfrm>
            <a:off x="1408175" y="1336956"/>
            <a:ext cx="2184000" cy="610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807" name="Google Shape;807;p27"/>
          <p:cNvSpPr txBox="1"/>
          <p:nvPr>
            <p:ph idx="3" type="subTitle"/>
          </p:nvPr>
        </p:nvSpPr>
        <p:spPr>
          <a:xfrm>
            <a:off x="1408175" y="2309476"/>
            <a:ext cx="2184000" cy="457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08" name="Google Shape;808;p27"/>
          <p:cNvSpPr txBox="1"/>
          <p:nvPr>
            <p:ph idx="4" type="subTitle"/>
          </p:nvPr>
        </p:nvSpPr>
        <p:spPr>
          <a:xfrm>
            <a:off x="1408175" y="2609979"/>
            <a:ext cx="2184000" cy="610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809" name="Google Shape;809;p27"/>
          <p:cNvSpPr txBox="1"/>
          <p:nvPr>
            <p:ph idx="5" type="subTitle"/>
          </p:nvPr>
        </p:nvSpPr>
        <p:spPr>
          <a:xfrm>
            <a:off x="1408175" y="3587645"/>
            <a:ext cx="2184000" cy="457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10" name="Google Shape;810;p27"/>
          <p:cNvSpPr txBox="1"/>
          <p:nvPr>
            <p:ph idx="6" type="subTitle"/>
          </p:nvPr>
        </p:nvSpPr>
        <p:spPr>
          <a:xfrm>
            <a:off x="1408175" y="3889317"/>
            <a:ext cx="2184000" cy="610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11" name="Shape 811"/>
        <p:cNvGrpSpPr/>
        <p:nvPr/>
      </p:nvGrpSpPr>
      <p:grpSpPr>
        <a:xfrm>
          <a:off x="0" y="0"/>
          <a:ext cx="0" cy="0"/>
          <a:chOff x="0" y="0"/>
          <a:chExt cx="0" cy="0"/>
        </a:xfrm>
      </p:grpSpPr>
      <p:cxnSp>
        <p:nvCxnSpPr>
          <p:cNvPr id="812" name="Google Shape;812;p28"/>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813" name="Google Shape;813;p28"/>
          <p:cNvSpPr txBox="1"/>
          <p:nvPr>
            <p:ph type="title"/>
          </p:nvPr>
        </p:nvSpPr>
        <p:spPr>
          <a:xfrm>
            <a:off x="2208175" y="342775"/>
            <a:ext cx="4727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814" name="Google Shape;814;p28"/>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815" name="Google Shape;815;p28"/>
          <p:cNvGrpSpPr/>
          <p:nvPr/>
        </p:nvGrpSpPr>
        <p:grpSpPr>
          <a:xfrm flipH="1">
            <a:off x="431725" y="4183775"/>
            <a:ext cx="292025" cy="292575"/>
            <a:chOff x="7353050" y="316275"/>
            <a:chExt cx="292025" cy="292575"/>
          </a:xfrm>
        </p:grpSpPr>
        <p:sp>
          <p:nvSpPr>
            <p:cNvPr id="816" name="Google Shape;816;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28"/>
          <p:cNvGrpSpPr/>
          <p:nvPr/>
        </p:nvGrpSpPr>
        <p:grpSpPr>
          <a:xfrm>
            <a:off x="1075789" y="4604675"/>
            <a:ext cx="293111" cy="293388"/>
            <a:chOff x="3164039" y="430875"/>
            <a:chExt cx="293111" cy="293388"/>
          </a:xfrm>
        </p:grpSpPr>
        <p:sp>
          <p:nvSpPr>
            <p:cNvPr id="821" name="Google Shape;821;p2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27" name="Google Shape;827;p28"/>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28"/>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829" name="Google Shape;829;p28"/>
          <p:cNvGrpSpPr/>
          <p:nvPr/>
        </p:nvGrpSpPr>
        <p:grpSpPr>
          <a:xfrm>
            <a:off x="8064275" y="526925"/>
            <a:ext cx="581800" cy="582350"/>
            <a:chOff x="8064275" y="887850"/>
            <a:chExt cx="581800" cy="582350"/>
          </a:xfrm>
        </p:grpSpPr>
        <p:sp>
          <p:nvSpPr>
            <p:cNvPr id="830" name="Google Shape;830;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28"/>
          <p:cNvGrpSpPr/>
          <p:nvPr/>
        </p:nvGrpSpPr>
        <p:grpSpPr>
          <a:xfrm>
            <a:off x="7033875" y="170875"/>
            <a:ext cx="292025" cy="292575"/>
            <a:chOff x="7353050" y="316275"/>
            <a:chExt cx="292025" cy="292575"/>
          </a:xfrm>
        </p:grpSpPr>
        <p:sp>
          <p:nvSpPr>
            <p:cNvPr id="837" name="Google Shape;83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28"/>
          <p:cNvGrpSpPr/>
          <p:nvPr/>
        </p:nvGrpSpPr>
        <p:grpSpPr>
          <a:xfrm>
            <a:off x="8757950" y="229650"/>
            <a:ext cx="175000" cy="175000"/>
            <a:chOff x="8792300" y="321275"/>
            <a:chExt cx="175000" cy="175000"/>
          </a:xfrm>
        </p:grpSpPr>
        <p:sp>
          <p:nvSpPr>
            <p:cNvPr id="842" name="Google Shape;842;p2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28"/>
          <p:cNvGrpSpPr/>
          <p:nvPr/>
        </p:nvGrpSpPr>
        <p:grpSpPr>
          <a:xfrm>
            <a:off x="8490050" y="170875"/>
            <a:ext cx="175013" cy="27000"/>
            <a:chOff x="5662375" y="212375"/>
            <a:chExt cx="175013" cy="27000"/>
          </a:xfrm>
        </p:grpSpPr>
        <p:sp>
          <p:nvSpPr>
            <p:cNvPr id="847" name="Google Shape;847;p2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28"/>
          <p:cNvGrpSpPr/>
          <p:nvPr/>
        </p:nvGrpSpPr>
        <p:grpSpPr>
          <a:xfrm>
            <a:off x="7916350" y="1124600"/>
            <a:ext cx="175013" cy="27000"/>
            <a:chOff x="5662375" y="212375"/>
            <a:chExt cx="175013" cy="27000"/>
          </a:xfrm>
        </p:grpSpPr>
        <p:sp>
          <p:nvSpPr>
            <p:cNvPr id="851" name="Google Shape;851;p2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4" name="Google Shape;854;p28"/>
          <p:cNvSpPr txBox="1"/>
          <p:nvPr>
            <p:ph idx="1" type="subTitle"/>
          </p:nvPr>
        </p:nvSpPr>
        <p:spPr>
          <a:xfrm>
            <a:off x="5641848" y="2743200"/>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5" name="Google Shape;855;p28"/>
          <p:cNvSpPr txBox="1"/>
          <p:nvPr>
            <p:ph idx="2" type="subTitle"/>
          </p:nvPr>
        </p:nvSpPr>
        <p:spPr>
          <a:xfrm>
            <a:off x="3639312" y="1636776"/>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6" name="Google Shape;856;p28"/>
          <p:cNvSpPr txBox="1"/>
          <p:nvPr>
            <p:ph idx="3" type="subTitle"/>
          </p:nvPr>
        </p:nvSpPr>
        <p:spPr>
          <a:xfrm>
            <a:off x="1636776" y="2249424"/>
            <a:ext cx="1865400" cy="4023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120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1200"/>
              </a:spcBef>
              <a:spcAft>
                <a:spcPts val="120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857" name="Google Shape;857;p28"/>
          <p:cNvSpPr txBox="1"/>
          <p:nvPr>
            <p:ph idx="4" type="subTitle"/>
          </p:nvPr>
        </p:nvSpPr>
        <p:spPr>
          <a:xfrm>
            <a:off x="5641848" y="3081528"/>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858" name="Google Shape;858;p28"/>
          <p:cNvSpPr txBox="1"/>
          <p:nvPr>
            <p:ph idx="5" type="subTitle"/>
          </p:nvPr>
        </p:nvSpPr>
        <p:spPr>
          <a:xfrm>
            <a:off x="3639312" y="1975104"/>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859" name="Google Shape;859;p28"/>
          <p:cNvSpPr txBox="1"/>
          <p:nvPr>
            <p:ph idx="6" type="subTitle"/>
          </p:nvPr>
        </p:nvSpPr>
        <p:spPr>
          <a:xfrm>
            <a:off x="1636776" y="2596896"/>
            <a:ext cx="18654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860" name="Shape 860"/>
        <p:cNvGrpSpPr/>
        <p:nvPr/>
      </p:nvGrpSpPr>
      <p:grpSpPr>
        <a:xfrm>
          <a:off x="0" y="0"/>
          <a:ext cx="0" cy="0"/>
          <a:chOff x="0" y="0"/>
          <a:chExt cx="0" cy="0"/>
        </a:xfrm>
      </p:grpSpPr>
      <p:grpSp>
        <p:nvGrpSpPr>
          <p:cNvPr id="861" name="Google Shape;861;p29"/>
          <p:cNvGrpSpPr/>
          <p:nvPr/>
        </p:nvGrpSpPr>
        <p:grpSpPr>
          <a:xfrm rot="10800000">
            <a:off x="1954823" y="1124844"/>
            <a:ext cx="5234354" cy="3069144"/>
            <a:chOff x="1098425" y="237675"/>
            <a:chExt cx="5358675" cy="5174750"/>
          </a:xfrm>
        </p:grpSpPr>
        <p:sp>
          <p:nvSpPr>
            <p:cNvPr id="862" name="Google Shape;862;p29"/>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29"/>
          <p:cNvSpPr txBox="1"/>
          <p:nvPr>
            <p:ph idx="1" type="subTitle"/>
          </p:nvPr>
        </p:nvSpPr>
        <p:spPr>
          <a:xfrm>
            <a:off x="3227832" y="2816352"/>
            <a:ext cx="2679300" cy="6585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66" name="Google Shape;866;p29"/>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867" name="Google Shape;867;p29"/>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868" name="Google Shape;868;p29"/>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869" name="Google Shape;869;p29"/>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870" name="Google Shape;870;p29"/>
          <p:cNvGrpSpPr/>
          <p:nvPr/>
        </p:nvGrpSpPr>
        <p:grpSpPr>
          <a:xfrm flipH="1" rot="5400000">
            <a:off x="7407333" y="1284925"/>
            <a:ext cx="581800" cy="582350"/>
            <a:chOff x="8064275" y="887850"/>
            <a:chExt cx="581800" cy="582350"/>
          </a:xfrm>
        </p:grpSpPr>
        <p:sp>
          <p:nvSpPr>
            <p:cNvPr id="871" name="Google Shape;871;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29"/>
          <p:cNvGrpSpPr/>
          <p:nvPr/>
        </p:nvGrpSpPr>
        <p:grpSpPr>
          <a:xfrm flipH="1" rot="5400000">
            <a:off x="7869720" y="2754200"/>
            <a:ext cx="292025" cy="292575"/>
            <a:chOff x="7353050" y="316275"/>
            <a:chExt cx="292025" cy="292575"/>
          </a:xfrm>
        </p:grpSpPr>
        <p:sp>
          <p:nvSpPr>
            <p:cNvPr id="878" name="Google Shape;878;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29"/>
          <p:cNvGrpSpPr/>
          <p:nvPr/>
        </p:nvGrpSpPr>
        <p:grpSpPr>
          <a:xfrm flipH="1" rot="5400000">
            <a:off x="8012458" y="178175"/>
            <a:ext cx="175000" cy="175000"/>
            <a:chOff x="8792300" y="321275"/>
            <a:chExt cx="175000" cy="175000"/>
          </a:xfrm>
        </p:grpSpPr>
        <p:sp>
          <p:nvSpPr>
            <p:cNvPr id="883" name="Google Shape;883;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9"/>
          <p:cNvGrpSpPr/>
          <p:nvPr/>
        </p:nvGrpSpPr>
        <p:grpSpPr>
          <a:xfrm rot="5400000">
            <a:off x="7551683" y="3879926"/>
            <a:ext cx="293111" cy="293388"/>
            <a:chOff x="3164039" y="430875"/>
            <a:chExt cx="293111" cy="293388"/>
          </a:xfrm>
        </p:grpSpPr>
        <p:sp>
          <p:nvSpPr>
            <p:cNvPr id="888" name="Google Shape;888;p2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29"/>
          <p:cNvGrpSpPr/>
          <p:nvPr/>
        </p:nvGrpSpPr>
        <p:grpSpPr>
          <a:xfrm flipH="1" rot="5400000">
            <a:off x="8259052" y="323144"/>
            <a:ext cx="175013" cy="27000"/>
            <a:chOff x="5662375" y="212375"/>
            <a:chExt cx="175013" cy="27000"/>
          </a:xfrm>
        </p:grpSpPr>
        <p:sp>
          <p:nvSpPr>
            <p:cNvPr id="895" name="Google Shape;895;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8" name="Google Shape;898;p29"/>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899" name="Google Shape;899;p29"/>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900" name="Google Shape;900;p29"/>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901" name="Google Shape;901;p29"/>
          <p:cNvGrpSpPr/>
          <p:nvPr/>
        </p:nvGrpSpPr>
        <p:grpSpPr>
          <a:xfrm rot="5400000">
            <a:off x="621475" y="4062025"/>
            <a:ext cx="581800" cy="582350"/>
            <a:chOff x="8064275" y="887850"/>
            <a:chExt cx="581800" cy="582350"/>
          </a:xfrm>
        </p:grpSpPr>
        <p:sp>
          <p:nvSpPr>
            <p:cNvPr id="902" name="Google Shape;90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29"/>
          <p:cNvGrpSpPr/>
          <p:nvPr/>
        </p:nvGrpSpPr>
        <p:grpSpPr>
          <a:xfrm rot="5400000">
            <a:off x="1482825" y="3350800"/>
            <a:ext cx="292025" cy="292575"/>
            <a:chOff x="7353050" y="316275"/>
            <a:chExt cx="292025" cy="292575"/>
          </a:xfrm>
        </p:grpSpPr>
        <p:sp>
          <p:nvSpPr>
            <p:cNvPr id="909" name="Google Shape;90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29"/>
          <p:cNvGrpSpPr/>
          <p:nvPr/>
        </p:nvGrpSpPr>
        <p:grpSpPr>
          <a:xfrm rot="5400000">
            <a:off x="1595125" y="4790325"/>
            <a:ext cx="175000" cy="175000"/>
            <a:chOff x="8792300" y="321275"/>
            <a:chExt cx="175000" cy="175000"/>
          </a:xfrm>
        </p:grpSpPr>
        <p:sp>
          <p:nvSpPr>
            <p:cNvPr id="914" name="Google Shape;91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2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29"/>
          <p:cNvGrpSpPr/>
          <p:nvPr/>
        </p:nvGrpSpPr>
        <p:grpSpPr>
          <a:xfrm rot="5400000">
            <a:off x="1701119" y="1515381"/>
            <a:ext cx="175013" cy="27000"/>
            <a:chOff x="5662375" y="212375"/>
            <a:chExt cx="175013" cy="27000"/>
          </a:xfrm>
        </p:grpSpPr>
        <p:sp>
          <p:nvSpPr>
            <p:cNvPr id="925" name="Google Shape;925;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29"/>
          <p:cNvGrpSpPr/>
          <p:nvPr/>
        </p:nvGrpSpPr>
        <p:grpSpPr>
          <a:xfrm rot="5400000">
            <a:off x="1819519" y="4562081"/>
            <a:ext cx="175013" cy="27000"/>
            <a:chOff x="5662375" y="212375"/>
            <a:chExt cx="175013" cy="27000"/>
          </a:xfrm>
        </p:grpSpPr>
        <p:sp>
          <p:nvSpPr>
            <p:cNvPr id="929" name="Google Shape;929;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29"/>
          <p:cNvGrpSpPr/>
          <p:nvPr/>
        </p:nvGrpSpPr>
        <p:grpSpPr>
          <a:xfrm rot="5400000">
            <a:off x="408594" y="4140781"/>
            <a:ext cx="175013" cy="27000"/>
            <a:chOff x="5662375" y="212375"/>
            <a:chExt cx="175013" cy="27000"/>
          </a:xfrm>
        </p:grpSpPr>
        <p:sp>
          <p:nvSpPr>
            <p:cNvPr id="933" name="Google Shape;933;p2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29"/>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937" name="Shape 937"/>
        <p:cNvGrpSpPr/>
        <p:nvPr/>
      </p:nvGrpSpPr>
      <p:grpSpPr>
        <a:xfrm>
          <a:off x="0" y="0"/>
          <a:ext cx="0" cy="0"/>
          <a:chOff x="0" y="0"/>
          <a:chExt cx="0" cy="0"/>
        </a:xfrm>
      </p:grpSpPr>
      <p:sp>
        <p:nvSpPr>
          <p:cNvPr id="938" name="Google Shape;938;p30"/>
          <p:cNvSpPr txBox="1"/>
          <p:nvPr>
            <p:ph type="title"/>
          </p:nvPr>
        </p:nvSpPr>
        <p:spPr>
          <a:xfrm>
            <a:off x="1271016" y="338328"/>
            <a:ext cx="6611100" cy="5487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939" name="Google Shape;939;p30"/>
          <p:cNvSpPr txBox="1"/>
          <p:nvPr>
            <p:ph idx="1" type="subTitle"/>
          </p:nvPr>
        </p:nvSpPr>
        <p:spPr>
          <a:xfrm>
            <a:off x="4690875" y="1491351"/>
            <a:ext cx="3557100" cy="26562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940" name="Google Shape;940;p30"/>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941" name="Google Shape;941;p30"/>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942" name="Google Shape;942;p30"/>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943" name="Google Shape;943;p30"/>
          <p:cNvGrpSpPr/>
          <p:nvPr/>
        </p:nvGrpSpPr>
        <p:grpSpPr>
          <a:xfrm flipH="1">
            <a:off x="423750" y="125363"/>
            <a:ext cx="292025" cy="292575"/>
            <a:chOff x="7353050" y="316275"/>
            <a:chExt cx="292025" cy="292575"/>
          </a:xfrm>
        </p:grpSpPr>
        <p:sp>
          <p:nvSpPr>
            <p:cNvPr id="944" name="Google Shape;944;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30"/>
          <p:cNvGrpSpPr/>
          <p:nvPr/>
        </p:nvGrpSpPr>
        <p:grpSpPr>
          <a:xfrm>
            <a:off x="1638739" y="558163"/>
            <a:ext cx="293111" cy="293388"/>
            <a:chOff x="3164039" y="430875"/>
            <a:chExt cx="293111" cy="293388"/>
          </a:xfrm>
        </p:grpSpPr>
        <p:sp>
          <p:nvSpPr>
            <p:cNvPr id="949" name="Google Shape;949;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30"/>
          <p:cNvGrpSpPr/>
          <p:nvPr/>
        </p:nvGrpSpPr>
        <p:grpSpPr>
          <a:xfrm>
            <a:off x="1591750" y="362600"/>
            <a:ext cx="175013" cy="27000"/>
            <a:chOff x="5662375" y="212375"/>
            <a:chExt cx="175013" cy="27000"/>
          </a:xfrm>
        </p:grpSpPr>
        <p:sp>
          <p:nvSpPr>
            <p:cNvPr id="956" name="Google Shape;956;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59" name="Google Shape;959;p30"/>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960" name="Google Shape;960;p30"/>
          <p:cNvGrpSpPr/>
          <p:nvPr/>
        </p:nvGrpSpPr>
        <p:grpSpPr>
          <a:xfrm>
            <a:off x="7823875" y="202375"/>
            <a:ext cx="581800" cy="582350"/>
            <a:chOff x="8064275" y="887850"/>
            <a:chExt cx="581800" cy="582350"/>
          </a:xfrm>
        </p:grpSpPr>
        <p:sp>
          <p:nvSpPr>
            <p:cNvPr id="961" name="Google Shape;961;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30"/>
          <p:cNvGrpSpPr/>
          <p:nvPr/>
        </p:nvGrpSpPr>
        <p:grpSpPr>
          <a:xfrm flipH="1">
            <a:off x="8698650" y="1117488"/>
            <a:ext cx="292025" cy="292575"/>
            <a:chOff x="7353050" y="316275"/>
            <a:chExt cx="292025" cy="292575"/>
          </a:xfrm>
        </p:grpSpPr>
        <p:sp>
          <p:nvSpPr>
            <p:cNvPr id="968" name="Google Shape;968;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2" name="Google Shape;972;p30"/>
          <p:cNvGrpSpPr/>
          <p:nvPr/>
        </p:nvGrpSpPr>
        <p:grpSpPr>
          <a:xfrm>
            <a:off x="8678350" y="1581800"/>
            <a:ext cx="175013" cy="27000"/>
            <a:chOff x="5662375" y="212375"/>
            <a:chExt cx="175013" cy="27000"/>
          </a:xfrm>
        </p:grpSpPr>
        <p:sp>
          <p:nvSpPr>
            <p:cNvPr id="973" name="Google Shape;973;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76" name="Google Shape;976;p30"/>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30"/>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30"/>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30"/>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80" name="Google Shape;980;p30"/>
          <p:cNvGrpSpPr/>
          <p:nvPr/>
        </p:nvGrpSpPr>
        <p:grpSpPr>
          <a:xfrm>
            <a:off x="7278954" y="4513075"/>
            <a:ext cx="581800" cy="582350"/>
            <a:chOff x="8064275" y="887850"/>
            <a:chExt cx="581800" cy="582350"/>
          </a:xfrm>
        </p:grpSpPr>
        <p:sp>
          <p:nvSpPr>
            <p:cNvPr id="981" name="Google Shape;981;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30"/>
          <p:cNvGrpSpPr/>
          <p:nvPr/>
        </p:nvGrpSpPr>
        <p:grpSpPr>
          <a:xfrm>
            <a:off x="6099454" y="4340463"/>
            <a:ext cx="292025" cy="292575"/>
            <a:chOff x="7353050" y="316275"/>
            <a:chExt cx="292025" cy="292575"/>
          </a:xfrm>
        </p:grpSpPr>
        <p:sp>
          <p:nvSpPr>
            <p:cNvPr id="988" name="Google Shape;988;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30"/>
          <p:cNvGrpSpPr/>
          <p:nvPr/>
        </p:nvGrpSpPr>
        <p:grpSpPr>
          <a:xfrm>
            <a:off x="8792779" y="4315025"/>
            <a:ext cx="175000" cy="175000"/>
            <a:chOff x="8792300" y="321275"/>
            <a:chExt cx="175000" cy="175000"/>
          </a:xfrm>
        </p:grpSpPr>
        <p:sp>
          <p:nvSpPr>
            <p:cNvPr id="993" name="Google Shape;993;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30"/>
          <p:cNvGrpSpPr/>
          <p:nvPr/>
        </p:nvGrpSpPr>
        <p:grpSpPr>
          <a:xfrm flipH="1">
            <a:off x="4972779" y="4657550"/>
            <a:ext cx="293111" cy="293388"/>
            <a:chOff x="3164039" y="430875"/>
            <a:chExt cx="293111" cy="293388"/>
          </a:xfrm>
        </p:grpSpPr>
        <p:sp>
          <p:nvSpPr>
            <p:cNvPr id="998" name="Google Shape;998;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30"/>
          <p:cNvGrpSpPr/>
          <p:nvPr/>
        </p:nvGrpSpPr>
        <p:grpSpPr>
          <a:xfrm>
            <a:off x="8721804" y="4142425"/>
            <a:ext cx="175013" cy="27000"/>
            <a:chOff x="5662375" y="212375"/>
            <a:chExt cx="175013" cy="27000"/>
          </a:xfrm>
        </p:grpSpPr>
        <p:sp>
          <p:nvSpPr>
            <p:cNvPr id="1005" name="Google Shape;1005;p3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08" name="Shape 1008"/>
        <p:cNvGrpSpPr/>
        <p:nvPr/>
      </p:nvGrpSpPr>
      <p:grpSpPr>
        <a:xfrm>
          <a:off x="0" y="0"/>
          <a:ext cx="0" cy="0"/>
          <a:chOff x="0" y="0"/>
          <a:chExt cx="0" cy="0"/>
        </a:xfrm>
      </p:grpSpPr>
      <p:sp>
        <p:nvSpPr>
          <p:cNvPr id="1009" name="Google Shape;1009;p31"/>
          <p:cNvSpPr txBox="1"/>
          <p:nvPr>
            <p:ph type="title"/>
          </p:nvPr>
        </p:nvSpPr>
        <p:spPr>
          <a:xfrm>
            <a:off x="896100" y="1984450"/>
            <a:ext cx="3457200" cy="12921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010" name="Google Shape;1010;p31"/>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31"/>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31"/>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13" name="Google Shape;1013;p31"/>
          <p:cNvGrpSpPr/>
          <p:nvPr/>
        </p:nvGrpSpPr>
        <p:grpSpPr>
          <a:xfrm flipH="1">
            <a:off x="499400" y="959675"/>
            <a:ext cx="581800" cy="582350"/>
            <a:chOff x="8064275" y="887850"/>
            <a:chExt cx="581800" cy="582350"/>
          </a:xfrm>
        </p:grpSpPr>
        <p:sp>
          <p:nvSpPr>
            <p:cNvPr id="1014" name="Google Shape;1014;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31"/>
          <p:cNvGrpSpPr/>
          <p:nvPr/>
        </p:nvGrpSpPr>
        <p:grpSpPr>
          <a:xfrm flipH="1">
            <a:off x="1500400" y="388100"/>
            <a:ext cx="292025" cy="292575"/>
            <a:chOff x="7353050" y="316275"/>
            <a:chExt cx="292025" cy="292575"/>
          </a:xfrm>
        </p:grpSpPr>
        <p:sp>
          <p:nvSpPr>
            <p:cNvPr id="1021" name="Google Shape;1021;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31"/>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1"/>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1"/>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1"/>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1"/>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1"/>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31"/>
          <p:cNvGrpSpPr/>
          <p:nvPr/>
        </p:nvGrpSpPr>
        <p:grpSpPr>
          <a:xfrm flipH="1">
            <a:off x="3527112" y="361100"/>
            <a:ext cx="175013" cy="27000"/>
            <a:chOff x="5662375" y="212375"/>
            <a:chExt cx="175013" cy="27000"/>
          </a:xfrm>
        </p:grpSpPr>
        <p:sp>
          <p:nvSpPr>
            <p:cNvPr id="1032" name="Google Shape;1032;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31"/>
          <p:cNvGrpSpPr/>
          <p:nvPr/>
        </p:nvGrpSpPr>
        <p:grpSpPr>
          <a:xfrm flipH="1">
            <a:off x="480412" y="242700"/>
            <a:ext cx="175013" cy="27000"/>
            <a:chOff x="5662375" y="212375"/>
            <a:chExt cx="175013" cy="27000"/>
          </a:xfrm>
        </p:grpSpPr>
        <p:sp>
          <p:nvSpPr>
            <p:cNvPr id="1036" name="Google Shape;1036;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1"/>
          <p:cNvGrpSpPr/>
          <p:nvPr/>
        </p:nvGrpSpPr>
        <p:grpSpPr>
          <a:xfrm flipH="1">
            <a:off x="901712" y="1653625"/>
            <a:ext cx="175013" cy="27000"/>
            <a:chOff x="5662375" y="212375"/>
            <a:chExt cx="175013" cy="27000"/>
          </a:xfrm>
        </p:grpSpPr>
        <p:sp>
          <p:nvSpPr>
            <p:cNvPr id="1040" name="Google Shape;1040;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3" name="Google Shape;1043;p31"/>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31"/>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045" name="Google Shape;1045;p31"/>
          <p:cNvGrpSpPr/>
          <p:nvPr/>
        </p:nvGrpSpPr>
        <p:grpSpPr>
          <a:xfrm rot="10800000">
            <a:off x="499400" y="3940925"/>
            <a:ext cx="581800" cy="582350"/>
            <a:chOff x="8064275" y="887850"/>
            <a:chExt cx="581800" cy="582350"/>
          </a:xfrm>
        </p:grpSpPr>
        <p:sp>
          <p:nvSpPr>
            <p:cNvPr id="1046" name="Google Shape;1046;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31"/>
          <p:cNvGrpSpPr/>
          <p:nvPr/>
        </p:nvGrpSpPr>
        <p:grpSpPr>
          <a:xfrm rot="10800000">
            <a:off x="1819575" y="4586750"/>
            <a:ext cx="292025" cy="292575"/>
            <a:chOff x="7353050" y="316275"/>
            <a:chExt cx="292025" cy="292575"/>
          </a:xfrm>
        </p:grpSpPr>
        <p:sp>
          <p:nvSpPr>
            <p:cNvPr id="1053" name="Google Shape;1053;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31"/>
          <p:cNvGrpSpPr/>
          <p:nvPr/>
        </p:nvGrpSpPr>
        <p:grpSpPr>
          <a:xfrm rot="10800000">
            <a:off x="212525" y="4645550"/>
            <a:ext cx="175000" cy="175000"/>
            <a:chOff x="8792300" y="321275"/>
            <a:chExt cx="175000" cy="175000"/>
          </a:xfrm>
        </p:grpSpPr>
        <p:sp>
          <p:nvSpPr>
            <p:cNvPr id="1058" name="Google Shape;1058;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31"/>
          <p:cNvGrpSpPr/>
          <p:nvPr/>
        </p:nvGrpSpPr>
        <p:grpSpPr>
          <a:xfrm rot="10800000">
            <a:off x="480412" y="4852325"/>
            <a:ext cx="175013" cy="27000"/>
            <a:chOff x="5662375" y="212375"/>
            <a:chExt cx="175013" cy="27000"/>
          </a:xfrm>
        </p:grpSpPr>
        <p:sp>
          <p:nvSpPr>
            <p:cNvPr id="1063" name="Google Shape;1063;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31"/>
          <p:cNvGrpSpPr/>
          <p:nvPr/>
        </p:nvGrpSpPr>
        <p:grpSpPr>
          <a:xfrm rot="10800000">
            <a:off x="1054112" y="3898600"/>
            <a:ext cx="175013" cy="27000"/>
            <a:chOff x="5662375" y="212375"/>
            <a:chExt cx="175013" cy="27000"/>
          </a:xfrm>
        </p:grpSpPr>
        <p:sp>
          <p:nvSpPr>
            <p:cNvPr id="1067" name="Google Shape;1067;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70" name="Shape 1070"/>
        <p:cNvGrpSpPr/>
        <p:nvPr/>
      </p:nvGrpSpPr>
      <p:grpSpPr>
        <a:xfrm>
          <a:off x="0" y="0"/>
          <a:ext cx="0" cy="0"/>
          <a:chOff x="0" y="0"/>
          <a:chExt cx="0" cy="0"/>
        </a:xfrm>
      </p:grpSpPr>
      <p:sp>
        <p:nvSpPr>
          <p:cNvPr id="1071" name="Google Shape;1071;p32"/>
          <p:cNvSpPr txBox="1"/>
          <p:nvPr>
            <p:ph type="title"/>
          </p:nvPr>
        </p:nvSpPr>
        <p:spPr>
          <a:xfrm>
            <a:off x="1807671" y="338325"/>
            <a:ext cx="5528700" cy="61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72" name="Google Shape;1072;p32"/>
          <p:cNvSpPr txBox="1"/>
          <p:nvPr>
            <p:ph idx="1" type="subTitle"/>
          </p:nvPr>
        </p:nvSpPr>
        <p:spPr>
          <a:xfrm>
            <a:off x="4956048" y="2532888"/>
            <a:ext cx="2084700" cy="136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073" name="Google Shape;1073;p32"/>
          <p:cNvSpPr txBox="1"/>
          <p:nvPr>
            <p:ph idx="2" type="subTitle"/>
          </p:nvPr>
        </p:nvSpPr>
        <p:spPr>
          <a:xfrm>
            <a:off x="2093976" y="2532888"/>
            <a:ext cx="2084700" cy="13626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120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1200"/>
              </a:spcBef>
              <a:spcAft>
                <a:spcPts val="1200"/>
              </a:spcAft>
              <a:buNone/>
              <a:defRPr sz="1600">
                <a:solidFill>
                  <a:schemeClr val="dk2"/>
                </a:solidFill>
                <a:latin typeface="Barlow Semi Condensed"/>
                <a:ea typeface="Barlow Semi Condensed"/>
                <a:cs typeface="Barlow Semi Condensed"/>
                <a:sym typeface="Barlow Semi Condensed"/>
              </a:defRPr>
            </a:lvl9pPr>
          </a:lstStyle>
          <a:p/>
        </p:txBody>
      </p:sp>
      <p:sp>
        <p:nvSpPr>
          <p:cNvPr id="1074" name="Google Shape;1074;p32"/>
          <p:cNvSpPr txBox="1"/>
          <p:nvPr>
            <p:ph idx="3" type="subTitle"/>
          </p:nvPr>
        </p:nvSpPr>
        <p:spPr>
          <a:xfrm>
            <a:off x="4956048" y="2221992"/>
            <a:ext cx="2084700" cy="2835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defRPr>
            </a:lvl2pPr>
            <a:lvl3pPr lvl="2" rtl="0" algn="ctr">
              <a:spcBef>
                <a:spcPts val="1200"/>
              </a:spcBef>
              <a:spcAft>
                <a:spcPts val="0"/>
              </a:spcAft>
              <a:buNone/>
              <a:defRPr sz="1600">
                <a:solidFill>
                  <a:schemeClr val="accent1"/>
                </a:solidFill>
              </a:defRPr>
            </a:lvl3pPr>
            <a:lvl4pPr lvl="3" rtl="0" algn="ctr">
              <a:spcBef>
                <a:spcPts val="1200"/>
              </a:spcBef>
              <a:spcAft>
                <a:spcPts val="0"/>
              </a:spcAft>
              <a:buNone/>
              <a:defRPr sz="1600">
                <a:solidFill>
                  <a:schemeClr val="accent1"/>
                </a:solidFill>
              </a:defRPr>
            </a:lvl4pPr>
            <a:lvl5pPr lvl="4" rtl="0" algn="ctr">
              <a:spcBef>
                <a:spcPts val="1200"/>
              </a:spcBef>
              <a:spcAft>
                <a:spcPts val="0"/>
              </a:spcAft>
              <a:buNone/>
              <a:defRPr sz="1600">
                <a:solidFill>
                  <a:schemeClr val="accent1"/>
                </a:solidFill>
              </a:defRPr>
            </a:lvl5pPr>
            <a:lvl6pPr lvl="5" rtl="0" algn="ctr">
              <a:spcBef>
                <a:spcPts val="1200"/>
              </a:spcBef>
              <a:spcAft>
                <a:spcPts val="0"/>
              </a:spcAft>
              <a:buNone/>
              <a:defRPr sz="1600">
                <a:solidFill>
                  <a:schemeClr val="accent1"/>
                </a:solidFill>
              </a:defRPr>
            </a:lvl6pPr>
            <a:lvl7pPr lvl="6" rtl="0" algn="ctr">
              <a:spcBef>
                <a:spcPts val="1200"/>
              </a:spcBef>
              <a:spcAft>
                <a:spcPts val="0"/>
              </a:spcAft>
              <a:buNone/>
              <a:defRPr sz="1600">
                <a:solidFill>
                  <a:schemeClr val="accent1"/>
                </a:solidFill>
              </a:defRPr>
            </a:lvl7pPr>
            <a:lvl8pPr lvl="7" rtl="0" algn="ctr">
              <a:spcBef>
                <a:spcPts val="1200"/>
              </a:spcBef>
              <a:spcAft>
                <a:spcPts val="0"/>
              </a:spcAft>
              <a:buNone/>
              <a:defRPr sz="1600">
                <a:solidFill>
                  <a:schemeClr val="accent1"/>
                </a:solidFill>
              </a:defRPr>
            </a:lvl8pPr>
            <a:lvl9pPr lvl="8" rtl="0" algn="ctr">
              <a:spcBef>
                <a:spcPts val="1200"/>
              </a:spcBef>
              <a:spcAft>
                <a:spcPts val="1200"/>
              </a:spcAft>
              <a:buNone/>
              <a:defRPr sz="1600">
                <a:solidFill>
                  <a:schemeClr val="accent1"/>
                </a:solidFill>
              </a:defRPr>
            </a:lvl9pPr>
          </a:lstStyle>
          <a:p/>
        </p:txBody>
      </p:sp>
      <p:sp>
        <p:nvSpPr>
          <p:cNvPr id="1075" name="Google Shape;1075;p32"/>
          <p:cNvSpPr txBox="1"/>
          <p:nvPr>
            <p:ph idx="4" type="subTitle"/>
          </p:nvPr>
        </p:nvSpPr>
        <p:spPr>
          <a:xfrm>
            <a:off x="2093976" y="2203704"/>
            <a:ext cx="2084700" cy="3108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1200"/>
              </a:spcBef>
              <a:spcAft>
                <a:spcPts val="0"/>
              </a:spcAft>
              <a:buNone/>
              <a:defRPr sz="1600">
                <a:solidFill>
                  <a:schemeClr val="accent1"/>
                </a:solidFill>
              </a:defRPr>
            </a:lvl2pPr>
            <a:lvl3pPr lvl="2" rtl="0" algn="ctr">
              <a:spcBef>
                <a:spcPts val="1200"/>
              </a:spcBef>
              <a:spcAft>
                <a:spcPts val="0"/>
              </a:spcAft>
              <a:buNone/>
              <a:defRPr sz="1600">
                <a:solidFill>
                  <a:schemeClr val="accent1"/>
                </a:solidFill>
              </a:defRPr>
            </a:lvl3pPr>
            <a:lvl4pPr lvl="3" rtl="0" algn="ctr">
              <a:spcBef>
                <a:spcPts val="1200"/>
              </a:spcBef>
              <a:spcAft>
                <a:spcPts val="0"/>
              </a:spcAft>
              <a:buNone/>
              <a:defRPr sz="1600">
                <a:solidFill>
                  <a:schemeClr val="accent1"/>
                </a:solidFill>
              </a:defRPr>
            </a:lvl4pPr>
            <a:lvl5pPr lvl="4" rtl="0" algn="ctr">
              <a:spcBef>
                <a:spcPts val="1200"/>
              </a:spcBef>
              <a:spcAft>
                <a:spcPts val="0"/>
              </a:spcAft>
              <a:buNone/>
              <a:defRPr sz="1600">
                <a:solidFill>
                  <a:schemeClr val="accent1"/>
                </a:solidFill>
              </a:defRPr>
            </a:lvl5pPr>
            <a:lvl6pPr lvl="5" rtl="0" algn="ctr">
              <a:spcBef>
                <a:spcPts val="1200"/>
              </a:spcBef>
              <a:spcAft>
                <a:spcPts val="0"/>
              </a:spcAft>
              <a:buNone/>
              <a:defRPr sz="1600">
                <a:solidFill>
                  <a:schemeClr val="accent1"/>
                </a:solidFill>
              </a:defRPr>
            </a:lvl6pPr>
            <a:lvl7pPr lvl="6" rtl="0" algn="ctr">
              <a:spcBef>
                <a:spcPts val="1200"/>
              </a:spcBef>
              <a:spcAft>
                <a:spcPts val="0"/>
              </a:spcAft>
              <a:buNone/>
              <a:defRPr sz="1600">
                <a:solidFill>
                  <a:schemeClr val="accent1"/>
                </a:solidFill>
              </a:defRPr>
            </a:lvl7pPr>
            <a:lvl8pPr lvl="7" rtl="0" algn="ctr">
              <a:spcBef>
                <a:spcPts val="1200"/>
              </a:spcBef>
              <a:spcAft>
                <a:spcPts val="0"/>
              </a:spcAft>
              <a:buNone/>
              <a:defRPr sz="1600">
                <a:solidFill>
                  <a:schemeClr val="accent1"/>
                </a:solidFill>
              </a:defRPr>
            </a:lvl8pPr>
            <a:lvl9pPr lvl="8" rtl="0" algn="ctr">
              <a:spcBef>
                <a:spcPts val="1200"/>
              </a:spcBef>
              <a:spcAft>
                <a:spcPts val="1200"/>
              </a:spcAft>
              <a:buNone/>
              <a:defRPr sz="1600">
                <a:solidFill>
                  <a:schemeClr val="accent1"/>
                </a:solidFill>
              </a:defRPr>
            </a:lvl9pPr>
          </a:lstStyle>
          <a:p/>
        </p:txBody>
      </p:sp>
      <p:sp>
        <p:nvSpPr>
          <p:cNvPr id="1076" name="Google Shape;1076;p32"/>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77" name="Google Shape;1077;p32"/>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078" name="Google Shape;1078;p32"/>
          <p:cNvGrpSpPr/>
          <p:nvPr/>
        </p:nvGrpSpPr>
        <p:grpSpPr>
          <a:xfrm>
            <a:off x="432850" y="0"/>
            <a:ext cx="8278300" cy="5165700"/>
            <a:chOff x="432850" y="0"/>
            <a:chExt cx="8278300" cy="5165700"/>
          </a:xfrm>
        </p:grpSpPr>
        <p:cxnSp>
          <p:nvCxnSpPr>
            <p:cNvPr id="1079" name="Google Shape;1079;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080" name="Google Shape;1080;p32"/>
            <p:cNvGrpSpPr/>
            <p:nvPr/>
          </p:nvGrpSpPr>
          <p:grpSpPr>
            <a:xfrm>
              <a:off x="8129350" y="4292175"/>
              <a:ext cx="581800" cy="582350"/>
              <a:chOff x="8064275" y="887850"/>
              <a:chExt cx="581800" cy="582350"/>
            </a:xfrm>
          </p:grpSpPr>
          <p:sp>
            <p:nvSpPr>
              <p:cNvPr id="1081" name="Google Shape;1081;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32"/>
            <p:cNvGrpSpPr/>
            <p:nvPr/>
          </p:nvGrpSpPr>
          <p:grpSpPr>
            <a:xfrm>
              <a:off x="8274238" y="3720600"/>
              <a:ext cx="292025" cy="292575"/>
              <a:chOff x="7353050" y="316275"/>
              <a:chExt cx="292025" cy="292575"/>
            </a:xfrm>
          </p:grpSpPr>
          <p:sp>
            <p:nvSpPr>
              <p:cNvPr id="1088" name="Google Shape;1088;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32"/>
            <p:cNvGrpSpPr/>
            <p:nvPr/>
          </p:nvGrpSpPr>
          <p:grpSpPr>
            <a:xfrm>
              <a:off x="8332763" y="3212475"/>
              <a:ext cx="175000" cy="175000"/>
              <a:chOff x="8792300" y="321275"/>
              <a:chExt cx="175000" cy="175000"/>
            </a:xfrm>
          </p:grpSpPr>
          <p:sp>
            <p:nvSpPr>
              <p:cNvPr id="1093" name="Google Shape;1093;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97" name="Google Shape;1097;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098" name="Google Shape;1098;p32"/>
            <p:cNvGrpSpPr/>
            <p:nvPr/>
          </p:nvGrpSpPr>
          <p:grpSpPr>
            <a:xfrm rot="10800000">
              <a:off x="432850" y="291788"/>
              <a:ext cx="581800" cy="582350"/>
              <a:chOff x="8064275" y="887850"/>
              <a:chExt cx="581800" cy="582350"/>
            </a:xfrm>
          </p:grpSpPr>
          <p:sp>
            <p:nvSpPr>
              <p:cNvPr id="1099" name="Google Shape;1099;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32"/>
            <p:cNvGrpSpPr/>
            <p:nvPr/>
          </p:nvGrpSpPr>
          <p:grpSpPr>
            <a:xfrm rot="10800000">
              <a:off x="577738" y="1153138"/>
              <a:ext cx="292025" cy="292575"/>
              <a:chOff x="7353050" y="316275"/>
              <a:chExt cx="292025" cy="292575"/>
            </a:xfrm>
          </p:grpSpPr>
          <p:sp>
            <p:nvSpPr>
              <p:cNvPr id="1106" name="Google Shape;1106;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32"/>
            <p:cNvGrpSpPr/>
            <p:nvPr/>
          </p:nvGrpSpPr>
          <p:grpSpPr>
            <a:xfrm rot="10800000">
              <a:off x="636238" y="1778838"/>
              <a:ext cx="175000" cy="175000"/>
              <a:chOff x="8792300" y="321275"/>
              <a:chExt cx="175000" cy="175000"/>
            </a:xfrm>
          </p:grpSpPr>
          <p:sp>
            <p:nvSpPr>
              <p:cNvPr id="1111" name="Google Shape;1111;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32"/>
            <p:cNvGrpSpPr/>
            <p:nvPr/>
          </p:nvGrpSpPr>
          <p:grpSpPr>
            <a:xfrm>
              <a:off x="432850" y="2003163"/>
              <a:ext cx="175013" cy="27000"/>
              <a:chOff x="5662375" y="212375"/>
              <a:chExt cx="175013" cy="27000"/>
            </a:xfrm>
          </p:grpSpPr>
          <p:sp>
            <p:nvSpPr>
              <p:cNvPr id="1116" name="Google Shape;1116;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32"/>
            <p:cNvGrpSpPr/>
            <p:nvPr/>
          </p:nvGrpSpPr>
          <p:grpSpPr>
            <a:xfrm>
              <a:off x="788100" y="208488"/>
              <a:ext cx="175013" cy="27000"/>
              <a:chOff x="5662375" y="212375"/>
              <a:chExt cx="175013" cy="27000"/>
            </a:xfrm>
          </p:grpSpPr>
          <p:sp>
            <p:nvSpPr>
              <p:cNvPr id="1120" name="Google Shape;1120;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32"/>
            <p:cNvGrpSpPr/>
            <p:nvPr/>
          </p:nvGrpSpPr>
          <p:grpSpPr>
            <a:xfrm>
              <a:off x="8129350" y="4988725"/>
              <a:ext cx="175013" cy="27000"/>
              <a:chOff x="5662375" y="212375"/>
              <a:chExt cx="175013" cy="27000"/>
            </a:xfrm>
          </p:grpSpPr>
          <p:sp>
            <p:nvSpPr>
              <p:cNvPr id="1124" name="Google Shape;1124;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32"/>
            <p:cNvGrpSpPr/>
            <p:nvPr/>
          </p:nvGrpSpPr>
          <p:grpSpPr>
            <a:xfrm>
              <a:off x="8497550" y="3429425"/>
              <a:ext cx="175013" cy="27000"/>
              <a:chOff x="5662375" y="212375"/>
              <a:chExt cx="175013" cy="27000"/>
            </a:xfrm>
          </p:grpSpPr>
          <p:sp>
            <p:nvSpPr>
              <p:cNvPr id="1128" name="Google Shape;1128;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1" name="Google Shape;1131;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132" name="Google Shape;1132;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133" name="Google Shape;1133;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137" name="Shape 1137"/>
        <p:cNvGrpSpPr/>
        <p:nvPr/>
      </p:nvGrpSpPr>
      <p:grpSpPr>
        <a:xfrm>
          <a:off x="0" y="0"/>
          <a:ext cx="0" cy="0"/>
          <a:chOff x="0" y="0"/>
          <a:chExt cx="0" cy="0"/>
        </a:xfrm>
      </p:grpSpPr>
      <p:sp>
        <p:nvSpPr>
          <p:cNvPr id="1138" name="Google Shape;1138;p33"/>
          <p:cNvSpPr txBox="1"/>
          <p:nvPr>
            <p:ph idx="1" type="body"/>
          </p:nvPr>
        </p:nvSpPr>
        <p:spPr>
          <a:xfrm>
            <a:off x="1122050" y="1947672"/>
            <a:ext cx="2788800" cy="1362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1139" name="Google Shape;1139;p33"/>
          <p:cNvSpPr txBox="1"/>
          <p:nvPr>
            <p:ph type="title"/>
          </p:nvPr>
        </p:nvSpPr>
        <p:spPr>
          <a:xfrm>
            <a:off x="2100600" y="347472"/>
            <a:ext cx="4947000" cy="585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1140" name="Google Shape;1140;p33"/>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1141" name="Google Shape;1141;p33"/>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1142" name="Google Shape;1142;p33"/>
          <p:cNvGrpSpPr/>
          <p:nvPr/>
        </p:nvGrpSpPr>
        <p:grpSpPr>
          <a:xfrm flipH="1">
            <a:off x="431725" y="4183775"/>
            <a:ext cx="292025" cy="292575"/>
            <a:chOff x="7353050" y="316275"/>
            <a:chExt cx="292025" cy="292575"/>
          </a:xfrm>
        </p:grpSpPr>
        <p:sp>
          <p:nvSpPr>
            <p:cNvPr id="1143" name="Google Shape;1143;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33"/>
          <p:cNvGrpSpPr/>
          <p:nvPr/>
        </p:nvGrpSpPr>
        <p:grpSpPr>
          <a:xfrm>
            <a:off x="1646714" y="4616575"/>
            <a:ext cx="293111" cy="293388"/>
            <a:chOff x="3164039" y="430875"/>
            <a:chExt cx="293111" cy="293388"/>
          </a:xfrm>
        </p:grpSpPr>
        <p:sp>
          <p:nvSpPr>
            <p:cNvPr id="1148" name="Google Shape;1148;p3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4" name="Google Shape;1154;p3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5" name="Google Shape;1155;p3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6" name="Google Shape;1156;p33"/>
          <p:cNvGrpSpPr/>
          <p:nvPr/>
        </p:nvGrpSpPr>
        <p:grpSpPr>
          <a:xfrm>
            <a:off x="8064275" y="526925"/>
            <a:ext cx="581800" cy="582350"/>
            <a:chOff x="8064275" y="887850"/>
            <a:chExt cx="581800" cy="582350"/>
          </a:xfrm>
        </p:grpSpPr>
        <p:sp>
          <p:nvSpPr>
            <p:cNvPr id="1157" name="Google Shape;1157;p3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3" name="Google Shape;1163;p33"/>
          <p:cNvGrpSpPr/>
          <p:nvPr/>
        </p:nvGrpSpPr>
        <p:grpSpPr>
          <a:xfrm>
            <a:off x="7033875" y="170875"/>
            <a:ext cx="292025" cy="292575"/>
            <a:chOff x="7353050" y="316275"/>
            <a:chExt cx="292025" cy="292575"/>
          </a:xfrm>
        </p:grpSpPr>
        <p:sp>
          <p:nvSpPr>
            <p:cNvPr id="1164" name="Google Shape;1164;p3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33"/>
          <p:cNvGrpSpPr/>
          <p:nvPr/>
        </p:nvGrpSpPr>
        <p:grpSpPr>
          <a:xfrm>
            <a:off x="8757950" y="229650"/>
            <a:ext cx="175000" cy="175000"/>
            <a:chOff x="8792300" y="321275"/>
            <a:chExt cx="175000" cy="175000"/>
          </a:xfrm>
        </p:grpSpPr>
        <p:sp>
          <p:nvSpPr>
            <p:cNvPr id="1169" name="Google Shape;1169;p3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33"/>
          <p:cNvGrpSpPr/>
          <p:nvPr/>
        </p:nvGrpSpPr>
        <p:grpSpPr>
          <a:xfrm>
            <a:off x="8490050" y="170875"/>
            <a:ext cx="175013" cy="27000"/>
            <a:chOff x="5662375" y="212375"/>
            <a:chExt cx="175013" cy="27000"/>
          </a:xfrm>
        </p:grpSpPr>
        <p:sp>
          <p:nvSpPr>
            <p:cNvPr id="1174" name="Google Shape;1174;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33"/>
          <p:cNvGrpSpPr/>
          <p:nvPr/>
        </p:nvGrpSpPr>
        <p:grpSpPr>
          <a:xfrm>
            <a:off x="7916350" y="1124600"/>
            <a:ext cx="175013" cy="27000"/>
            <a:chOff x="5662375" y="212375"/>
            <a:chExt cx="175013" cy="27000"/>
          </a:xfrm>
        </p:grpSpPr>
        <p:sp>
          <p:nvSpPr>
            <p:cNvPr id="1178" name="Google Shape;1178;p3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181" name="Shape 1181"/>
        <p:cNvGrpSpPr/>
        <p:nvPr/>
      </p:nvGrpSpPr>
      <p:grpSpPr>
        <a:xfrm>
          <a:off x="0" y="0"/>
          <a:ext cx="0" cy="0"/>
          <a:chOff x="0" y="0"/>
          <a:chExt cx="0" cy="0"/>
        </a:xfrm>
      </p:grpSpPr>
      <p:sp>
        <p:nvSpPr>
          <p:cNvPr id="1182" name="Google Shape;1182;p34"/>
          <p:cNvSpPr txBox="1"/>
          <p:nvPr>
            <p:ph type="title"/>
          </p:nvPr>
        </p:nvSpPr>
        <p:spPr>
          <a:xfrm>
            <a:off x="2105425" y="384048"/>
            <a:ext cx="4937700" cy="10791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1183" name="Google Shape;1183;p34"/>
          <p:cNvSpPr txBox="1"/>
          <p:nvPr>
            <p:ph idx="1" type="subTitle"/>
          </p:nvPr>
        </p:nvSpPr>
        <p:spPr>
          <a:xfrm>
            <a:off x="3017520" y="1709928"/>
            <a:ext cx="3099900" cy="1435500"/>
          </a:xfrm>
          <a:prstGeom prst="rect">
            <a:avLst/>
          </a:prstGeom>
        </p:spPr>
        <p:txBody>
          <a:bodyPr anchorCtr="0" anchor="t" bIns="91425" lIns="91425" spcFirstLastPara="1" rIns="91425" wrap="square" tIns="91425">
            <a:normAutofit/>
          </a:bodyPr>
          <a:lstStyle>
            <a:lvl1pPr lvl="0" rtl="0" algn="ctr">
              <a:spcBef>
                <a:spcPts val="0"/>
              </a:spcBef>
              <a:spcAft>
                <a:spcPts val="0"/>
              </a:spcAft>
              <a:buNone/>
              <a:defRPr sz="1600">
                <a:latin typeface="Barlow Semi Condensed"/>
                <a:ea typeface="Barlow Semi Condensed"/>
                <a:cs typeface="Barlow Semi Condensed"/>
                <a:sym typeface="Barlow Semi Condensed"/>
              </a:defRPr>
            </a:lvl1pPr>
            <a:lvl2pPr lvl="1" rtl="0">
              <a:spcBef>
                <a:spcPts val="1200"/>
              </a:spcBef>
              <a:spcAft>
                <a:spcPts val="0"/>
              </a:spcAft>
              <a:buNone/>
              <a:defRPr>
                <a:latin typeface="Barlow Semi Condensed"/>
                <a:ea typeface="Barlow Semi Condensed"/>
                <a:cs typeface="Barlow Semi Condensed"/>
                <a:sym typeface="Barlow Semi Condensed"/>
              </a:defRPr>
            </a:lvl2pPr>
            <a:lvl3pPr lvl="2" rtl="0">
              <a:spcBef>
                <a:spcPts val="1200"/>
              </a:spcBef>
              <a:spcAft>
                <a:spcPts val="0"/>
              </a:spcAft>
              <a:buNone/>
              <a:defRPr>
                <a:latin typeface="Barlow Semi Condensed"/>
                <a:ea typeface="Barlow Semi Condensed"/>
                <a:cs typeface="Barlow Semi Condensed"/>
                <a:sym typeface="Barlow Semi Condensed"/>
              </a:defRPr>
            </a:lvl3pPr>
            <a:lvl4pPr lvl="3" rtl="0">
              <a:spcBef>
                <a:spcPts val="1200"/>
              </a:spcBef>
              <a:spcAft>
                <a:spcPts val="0"/>
              </a:spcAft>
              <a:buNone/>
              <a:defRPr>
                <a:latin typeface="Barlow Semi Condensed"/>
                <a:ea typeface="Barlow Semi Condensed"/>
                <a:cs typeface="Barlow Semi Condensed"/>
                <a:sym typeface="Barlow Semi Condensed"/>
              </a:defRPr>
            </a:lvl4pPr>
            <a:lvl5pPr lvl="4" rtl="0">
              <a:spcBef>
                <a:spcPts val="1200"/>
              </a:spcBef>
              <a:spcAft>
                <a:spcPts val="0"/>
              </a:spcAft>
              <a:buNone/>
              <a:defRPr>
                <a:latin typeface="Barlow Semi Condensed"/>
                <a:ea typeface="Barlow Semi Condensed"/>
                <a:cs typeface="Barlow Semi Condensed"/>
                <a:sym typeface="Barlow Semi Condensed"/>
              </a:defRPr>
            </a:lvl5pPr>
            <a:lvl6pPr lvl="5" rtl="0">
              <a:spcBef>
                <a:spcPts val="1200"/>
              </a:spcBef>
              <a:spcAft>
                <a:spcPts val="0"/>
              </a:spcAft>
              <a:buNone/>
              <a:defRPr>
                <a:latin typeface="Barlow Semi Condensed"/>
                <a:ea typeface="Barlow Semi Condensed"/>
                <a:cs typeface="Barlow Semi Condensed"/>
                <a:sym typeface="Barlow Semi Condensed"/>
              </a:defRPr>
            </a:lvl6pPr>
            <a:lvl7pPr lvl="6" rtl="0">
              <a:spcBef>
                <a:spcPts val="1200"/>
              </a:spcBef>
              <a:spcAft>
                <a:spcPts val="0"/>
              </a:spcAft>
              <a:buNone/>
              <a:defRPr>
                <a:latin typeface="Barlow Semi Condensed"/>
                <a:ea typeface="Barlow Semi Condensed"/>
                <a:cs typeface="Barlow Semi Condensed"/>
                <a:sym typeface="Barlow Semi Condensed"/>
              </a:defRPr>
            </a:lvl7pPr>
            <a:lvl8pPr lvl="7" rtl="0">
              <a:spcBef>
                <a:spcPts val="1200"/>
              </a:spcBef>
              <a:spcAft>
                <a:spcPts val="0"/>
              </a:spcAft>
              <a:buNone/>
              <a:defRPr>
                <a:latin typeface="Barlow Semi Condensed"/>
                <a:ea typeface="Barlow Semi Condensed"/>
                <a:cs typeface="Barlow Semi Condensed"/>
                <a:sym typeface="Barlow Semi Condensed"/>
              </a:defRPr>
            </a:lvl8pPr>
            <a:lvl9pPr lvl="8" rtl="0">
              <a:spcBef>
                <a:spcPts val="1200"/>
              </a:spcBef>
              <a:spcAft>
                <a:spcPts val="1200"/>
              </a:spcAft>
              <a:buNone/>
              <a:defRPr>
                <a:latin typeface="Barlow Semi Condensed"/>
                <a:ea typeface="Barlow Semi Condensed"/>
                <a:cs typeface="Barlow Semi Condensed"/>
                <a:sym typeface="Barlow Semi Condensed"/>
              </a:defRPr>
            </a:lvl9pPr>
          </a:lstStyle>
          <a:p/>
        </p:txBody>
      </p:sp>
      <p:sp>
        <p:nvSpPr>
          <p:cNvPr id="1184" name="Google Shape;1184;p34"/>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1185" name="Google Shape;1185;p34"/>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34"/>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34"/>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34"/>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189" name="Google Shape;1189;p34"/>
          <p:cNvGrpSpPr/>
          <p:nvPr/>
        </p:nvGrpSpPr>
        <p:grpSpPr>
          <a:xfrm flipH="1" rot="5400000">
            <a:off x="7407333" y="1284925"/>
            <a:ext cx="581800" cy="582350"/>
            <a:chOff x="8064275" y="887850"/>
            <a:chExt cx="581800" cy="582350"/>
          </a:xfrm>
        </p:grpSpPr>
        <p:sp>
          <p:nvSpPr>
            <p:cNvPr id="1190" name="Google Shape;1190;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34"/>
          <p:cNvGrpSpPr/>
          <p:nvPr/>
        </p:nvGrpSpPr>
        <p:grpSpPr>
          <a:xfrm flipH="1" rot="5400000">
            <a:off x="7869720" y="2754200"/>
            <a:ext cx="292025" cy="292575"/>
            <a:chOff x="7353050" y="316275"/>
            <a:chExt cx="292025" cy="292575"/>
          </a:xfrm>
        </p:grpSpPr>
        <p:sp>
          <p:nvSpPr>
            <p:cNvPr id="1197" name="Google Shape;1197;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34"/>
          <p:cNvGrpSpPr/>
          <p:nvPr/>
        </p:nvGrpSpPr>
        <p:grpSpPr>
          <a:xfrm flipH="1" rot="5400000">
            <a:off x="8012458" y="178175"/>
            <a:ext cx="175000" cy="175000"/>
            <a:chOff x="8792300" y="321275"/>
            <a:chExt cx="175000" cy="175000"/>
          </a:xfrm>
        </p:grpSpPr>
        <p:sp>
          <p:nvSpPr>
            <p:cNvPr id="1202" name="Google Shape;1202;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34"/>
          <p:cNvGrpSpPr/>
          <p:nvPr/>
        </p:nvGrpSpPr>
        <p:grpSpPr>
          <a:xfrm rot="5400000">
            <a:off x="7551683" y="3879926"/>
            <a:ext cx="293111" cy="293388"/>
            <a:chOff x="3164039" y="430875"/>
            <a:chExt cx="293111" cy="293388"/>
          </a:xfrm>
        </p:grpSpPr>
        <p:sp>
          <p:nvSpPr>
            <p:cNvPr id="1207" name="Google Shape;1207;p3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34"/>
          <p:cNvGrpSpPr/>
          <p:nvPr/>
        </p:nvGrpSpPr>
        <p:grpSpPr>
          <a:xfrm flipH="1" rot="5400000">
            <a:off x="8259052" y="323144"/>
            <a:ext cx="175013" cy="27000"/>
            <a:chOff x="5662375" y="212375"/>
            <a:chExt cx="175013" cy="27000"/>
          </a:xfrm>
        </p:grpSpPr>
        <p:sp>
          <p:nvSpPr>
            <p:cNvPr id="1214" name="Google Shape;1214;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7" name="Google Shape;1217;p34"/>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34"/>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34"/>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20" name="Google Shape;1220;p34"/>
          <p:cNvGrpSpPr/>
          <p:nvPr/>
        </p:nvGrpSpPr>
        <p:grpSpPr>
          <a:xfrm rot="5400000">
            <a:off x="621475" y="4062025"/>
            <a:ext cx="581800" cy="582350"/>
            <a:chOff x="8064275" y="887850"/>
            <a:chExt cx="581800" cy="582350"/>
          </a:xfrm>
        </p:grpSpPr>
        <p:sp>
          <p:nvSpPr>
            <p:cNvPr id="1221" name="Google Shape;1221;p3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34"/>
          <p:cNvGrpSpPr/>
          <p:nvPr/>
        </p:nvGrpSpPr>
        <p:grpSpPr>
          <a:xfrm rot="5400000">
            <a:off x="1482825" y="3350800"/>
            <a:ext cx="292025" cy="292575"/>
            <a:chOff x="7353050" y="316275"/>
            <a:chExt cx="292025" cy="292575"/>
          </a:xfrm>
        </p:grpSpPr>
        <p:sp>
          <p:nvSpPr>
            <p:cNvPr id="1228" name="Google Shape;1228;p3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34"/>
          <p:cNvGrpSpPr/>
          <p:nvPr/>
        </p:nvGrpSpPr>
        <p:grpSpPr>
          <a:xfrm rot="5400000">
            <a:off x="1595125" y="4790325"/>
            <a:ext cx="175000" cy="175000"/>
            <a:chOff x="8792300" y="321275"/>
            <a:chExt cx="175000" cy="175000"/>
          </a:xfrm>
        </p:grpSpPr>
        <p:sp>
          <p:nvSpPr>
            <p:cNvPr id="1233" name="Google Shape;1233;p3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7" name="Google Shape;1237;p3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3" name="Google Shape;1243;p34"/>
          <p:cNvGrpSpPr/>
          <p:nvPr/>
        </p:nvGrpSpPr>
        <p:grpSpPr>
          <a:xfrm rot="5400000">
            <a:off x="1701119" y="1515381"/>
            <a:ext cx="175013" cy="27000"/>
            <a:chOff x="5662375" y="212375"/>
            <a:chExt cx="175013" cy="27000"/>
          </a:xfrm>
        </p:grpSpPr>
        <p:sp>
          <p:nvSpPr>
            <p:cNvPr id="1244" name="Google Shape;1244;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34"/>
          <p:cNvGrpSpPr/>
          <p:nvPr/>
        </p:nvGrpSpPr>
        <p:grpSpPr>
          <a:xfrm rot="5400000">
            <a:off x="1819519" y="4562081"/>
            <a:ext cx="175013" cy="27000"/>
            <a:chOff x="5662375" y="212375"/>
            <a:chExt cx="175013" cy="27000"/>
          </a:xfrm>
        </p:grpSpPr>
        <p:sp>
          <p:nvSpPr>
            <p:cNvPr id="1248" name="Google Shape;1248;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34"/>
          <p:cNvGrpSpPr/>
          <p:nvPr/>
        </p:nvGrpSpPr>
        <p:grpSpPr>
          <a:xfrm rot="5400000">
            <a:off x="408594" y="4140781"/>
            <a:ext cx="175013" cy="27000"/>
            <a:chOff x="5662375" y="212375"/>
            <a:chExt cx="175013" cy="27000"/>
          </a:xfrm>
        </p:grpSpPr>
        <p:sp>
          <p:nvSpPr>
            <p:cNvPr id="1252" name="Google Shape;1252;p3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1">
  <p:cSld name="CUSTOM_23">
    <p:spTree>
      <p:nvGrpSpPr>
        <p:cNvPr id="1255" name="Shape 1255"/>
        <p:cNvGrpSpPr/>
        <p:nvPr/>
      </p:nvGrpSpPr>
      <p:grpSpPr>
        <a:xfrm>
          <a:off x="0" y="0"/>
          <a:ext cx="0" cy="0"/>
          <a:chOff x="0" y="0"/>
          <a:chExt cx="0" cy="0"/>
        </a:xfrm>
      </p:grpSpPr>
      <p:sp>
        <p:nvSpPr>
          <p:cNvPr id="1256" name="Google Shape;1256;p35"/>
          <p:cNvSpPr txBox="1"/>
          <p:nvPr>
            <p:ph idx="1" type="body"/>
          </p:nvPr>
        </p:nvSpPr>
        <p:spPr>
          <a:xfrm>
            <a:off x="1881350" y="1246850"/>
            <a:ext cx="2133300" cy="3524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1"/>
              </a:buClr>
              <a:buSzPts val="1300"/>
              <a:buChar char="●"/>
              <a:defRPr sz="1200">
                <a:solidFill>
                  <a:schemeClr val="dk2"/>
                </a:solidFill>
                <a:latin typeface="Barlow Semi Condensed"/>
                <a:ea typeface="Barlow Semi Condensed"/>
                <a:cs typeface="Barlow Semi Condensed"/>
                <a:sym typeface="Barlow Semi Condensed"/>
              </a:defRPr>
            </a:lvl1pPr>
            <a:lvl2pPr indent="-298450" lvl="1" marL="914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2pPr>
            <a:lvl3pPr indent="-298450" lvl="2" marL="1371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3pPr>
            <a:lvl4pPr indent="-298450" lvl="3" marL="1828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4pPr>
            <a:lvl5pPr indent="-298450" lvl="4" marL="22860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5pPr>
            <a:lvl6pPr indent="-298450" lvl="5" marL="27432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6pPr>
            <a:lvl7pPr indent="-298450" lvl="6" marL="3200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7pPr>
            <a:lvl8pPr indent="-298450" lvl="7" marL="3657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8pPr>
            <a:lvl9pPr indent="-298450" lvl="8" marL="4114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9pPr>
          </a:lstStyle>
          <a:p/>
        </p:txBody>
      </p:sp>
      <p:sp>
        <p:nvSpPr>
          <p:cNvPr id="1257" name="Google Shape;1257;p35"/>
          <p:cNvSpPr txBox="1"/>
          <p:nvPr>
            <p:ph idx="2" type="body"/>
          </p:nvPr>
        </p:nvSpPr>
        <p:spPr>
          <a:xfrm>
            <a:off x="4220325" y="1246850"/>
            <a:ext cx="3099900" cy="3524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1"/>
              </a:buClr>
              <a:buSzPts val="1300"/>
              <a:buChar char="●"/>
              <a:defRPr sz="1200">
                <a:solidFill>
                  <a:schemeClr val="dk2"/>
                </a:solidFill>
                <a:latin typeface="Barlow Semi Condensed"/>
                <a:ea typeface="Barlow Semi Condensed"/>
                <a:cs typeface="Barlow Semi Condensed"/>
                <a:sym typeface="Barlow Semi Condensed"/>
              </a:defRPr>
            </a:lvl1pPr>
            <a:lvl2pPr indent="-298450" lvl="1" marL="914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2pPr>
            <a:lvl3pPr indent="-298450" lvl="2" marL="1371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3pPr>
            <a:lvl4pPr indent="-298450" lvl="3" marL="1828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4pPr>
            <a:lvl5pPr indent="-298450" lvl="4" marL="22860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5pPr>
            <a:lvl6pPr indent="-298450" lvl="5" marL="27432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6pPr>
            <a:lvl7pPr indent="-298450" lvl="6" marL="32004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7pPr>
            <a:lvl8pPr indent="-298450" lvl="7" marL="36576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8pPr>
            <a:lvl9pPr indent="-298450" lvl="8" marL="4114800" rtl="0">
              <a:spcBef>
                <a:spcPts val="0"/>
              </a:spcBef>
              <a:spcAft>
                <a:spcPts val="0"/>
              </a:spcAft>
              <a:buSzPts val="1100"/>
              <a:buChar char="■"/>
              <a:defRPr>
                <a:solidFill>
                  <a:schemeClr val="dk2"/>
                </a:solidFill>
                <a:latin typeface="Barlow Semi Condensed"/>
                <a:ea typeface="Barlow Semi Condensed"/>
                <a:cs typeface="Barlow Semi Condensed"/>
                <a:sym typeface="Barlow Semi Condensed"/>
              </a:defRPr>
            </a:lvl9pPr>
          </a:lstStyle>
          <a:p/>
        </p:txBody>
      </p:sp>
      <p:sp>
        <p:nvSpPr>
          <p:cNvPr id="1258" name="Google Shape;1258;p35"/>
          <p:cNvSpPr txBox="1"/>
          <p:nvPr>
            <p:ph type="title"/>
          </p:nvPr>
        </p:nvSpPr>
        <p:spPr>
          <a:xfrm>
            <a:off x="2532888" y="338328"/>
            <a:ext cx="4087500" cy="576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259" name="Google Shape;1259;p35"/>
          <p:cNvGrpSpPr/>
          <p:nvPr/>
        </p:nvGrpSpPr>
        <p:grpSpPr>
          <a:xfrm>
            <a:off x="432850" y="0"/>
            <a:ext cx="8278300" cy="5165700"/>
            <a:chOff x="432850" y="0"/>
            <a:chExt cx="8278300" cy="5165700"/>
          </a:xfrm>
        </p:grpSpPr>
        <p:cxnSp>
          <p:nvCxnSpPr>
            <p:cNvPr id="1260" name="Google Shape;1260;p3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61" name="Google Shape;1261;p35"/>
            <p:cNvGrpSpPr/>
            <p:nvPr/>
          </p:nvGrpSpPr>
          <p:grpSpPr>
            <a:xfrm>
              <a:off x="8129350" y="4292175"/>
              <a:ext cx="581800" cy="582350"/>
              <a:chOff x="8064275" y="887850"/>
              <a:chExt cx="581800" cy="582350"/>
            </a:xfrm>
          </p:grpSpPr>
          <p:sp>
            <p:nvSpPr>
              <p:cNvPr id="1262" name="Google Shape;1262;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35"/>
            <p:cNvGrpSpPr/>
            <p:nvPr/>
          </p:nvGrpSpPr>
          <p:grpSpPr>
            <a:xfrm>
              <a:off x="8274238" y="3720600"/>
              <a:ext cx="292025" cy="292575"/>
              <a:chOff x="7353050" y="316275"/>
              <a:chExt cx="292025" cy="292575"/>
            </a:xfrm>
          </p:grpSpPr>
          <p:sp>
            <p:nvSpPr>
              <p:cNvPr id="1269" name="Google Shape;1269;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35"/>
            <p:cNvGrpSpPr/>
            <p:nvPr/>
          </p:nvGrpSpPr>
          <p:grpSpPr>
            <a:xfrm>
              <a:off x="8332763" y="3212475"/>
              <a:ext cx="175000" cy="175000"/>
              <a:chOff x="8792300" y="321275"/>
              <a:chExt cx="175000" cy="175000"/>
            </a:xfrm>
          </p:grpSpPr>
          <p:sp>
            <p:nvSpPr>
              <p:cNvPr id="1274" name="Google Shape;1274;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78" name="Google Shape;1278;p3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279" name="Google Shape;1279;p35"/>
            <p:cNvGrpSpPr/>
            <p:nvPr/>
          </p:nvGrpSpPr>
          <p:grpSpPr>
            <a:xfrm rot="10800000">
              <a:off x="432850" y="291788"/>
              <a:ext cx="581800" cy="582350"/>
              <a:chOff x="8064275" y="887850"/>
              <a:chExt cx="581800" cy="582350"/>
            </a:xfrm>
          </p:grpSpPr>
          <p:sp>
            <p:nvSpPr>
              <p:cNvPr id="1280" name="Google Shape;1280;p3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5"/>
            <p:cNvGrpSpPr/>
            <p:nvPr/>
          </p:nvGrpSpPr>
          <p:grpSpPr>
            <a:xfrm rot="10800000">
              <a:off x="577738" y="1153138"/>
              <a:ext cx="292025" cy="292575"/>
              <a:chOff x="7353050" y="316275"/>
              <a:chExt cx="292025" cy="292575"/>
            </a:xfrm>
          </p:grpSpPr>
          <p:sp>
            <p:nvSpPr>
              <p:cNvPr id="1287" name="Google Shape;1287;p3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35"/>
            <p:cNvGrpSpPr/>
            <p:nvPr/>
          </p:nvGrpSpPr>
          <p:grpSpPr>
            <a:xfrm rot="10800000">
              <a:off x="636238" y="1778838"/>
              <a:ext cx="175000" cy="175000"/>
              <a:chOff x="8792300" y="321275"/>
              <a:chExt cx="175000" cy="175000"/>
            </a:xfrm>
          </p:grpSpPr>
          <p:sp>
            <p:nvSpPr>
              <p:cNvPr id="1292" name="Google Shape;1292;p3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35"/>
            <p:cNvGrpSpPr/>
            <p:nvPr/>
          </p:nvGrpSpPr>
          <p:grpSpPr>
            <a:xfrm>
              <a:off x="432850" y="2003163"/>
              <a:ext cx="175013" cy="27000"/>
              <a:chOff x="5662375" y="212375"/>
              <a:chExt cx="175013" cy="27000"/>
            </a:xfrm>
          </p:grpSpPr>
          <p:sp>
            <p:nvSpPr>
              <p:cNvPr id="1297" name="Google Shape;1297;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5"/>
            <p:cNvGrpSpPr/>
            <p:nvPr/>
          </p:nvGrpSpPr>
          <p:grpSpPr>
            <a:xfrm>
              <a:off x="788100" y="208488"/>
              <a:ext cx="175013" cy="27000"/>
              <a:chOff x="5662375" y="212375"/>
              <a:chExt cx="175013" cy="27000"/>
            </a:xfrm>
          </p:grpSpPr>
          <p:sp>
            <p:nvSpPr>
              <p:cNvPr id="1301" name="Google Shape;130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35"/>
            <p:cNvGrpSpPr/>
            <p:nvPr/>
          </p:nvGrpSpPr>
          <p:grpSpPr>
            <a:xfrm>
              <a:off x="8129350" y="4988725"/>
              <a:ext cx="175013" cy="27000"/>
              <a:chOff x="5662375" y="212375"/>
              <a:chExt cx="175013" cy="27000"/>
            </a:xfrm>
          </p:grpSpPr>
          <p:sp>
            <p:nvSpPr>
              <p:cNvPr id="1305" name="Google Shape;1305;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35"/>
            <p:cNvGrpSpPr/>
            <p:nvPr/>
          </p:nvGrpSpPr>
          <p:grpSpPr>
            <a:xfrm>
              <a:off x="8497550" y="3429425"/>
              <a:ext cx="175013" cy="27000"/>
              <a:chOff x="5662375" y="212375"/>
              <a:chExt cx="175013" cy="27000"/>
            </a:xfrm>
          </p:grpSpPr>
          <p:sp>
            <p:nvSpPr>
              <p:cNvPr id="1309" name="Google Shape;1309;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2" name="Google Shape;1312;p3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313" name="Google Shape;1313;p3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314" name="Google Shape;1314;p3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36"/>
          <p:cNvSpPr txBox="1"/>
          <p:nvPr>
            <p:ph type="ctrTitle"/>
          </p:nvPr>
        </p:nvSpPr>
        <p:spPr>
          <a:xfrm>
            <a:off x="4941300" y="1675650"/>
            <a:ext cx="4056900" cy="2229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SzPts val="990"/>
              <a:buNone/>
            </a:pPr>
            <a:r>
              <a:rPr b="1" lang="en" sz="3300"/>
              <a:t>YOGA POSE CLASSIFICATION USING CNN</a:t>
            </a:r>
            <a:endParaRPr b="1" sz="3300">
              <a:solidFill>
                <a:schemeClr val="dk2"/>
              </a:solidFill>
            </a:endParaRPr>
          </a:p>
        </p:txBody>
      </p:sp>
      <p:sp>
        <p:nvSpPr>
          <p:cNvPr id="1323" name="Google Shape;1323;p36"/>
          <p:cNvSpPr txBox="1"/>
          <p:nvPr/>
        </p:nvSpPr>
        <p:spPr>
          <a:xfrm>
            <a:off x="5497350" y="4208325"/>
            <a:ext cx="329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Roboto"/>
                <a:ea typeface="Roboto"/>
                <a:cs typeface="Roboto"/>
                <a:sym typeface="Roboto"/>
              </a:rPr>
              <a:t>                      GRISHMA AV </a:t>
            </a:r>
            <a:endParaRPr sz="2000">
              <a:solidFill>
                <a:schemeClr val="accent1"/>
              </a:solidFill>
              <a:latin typeface="Roboto"/>
              <a:ea typeface="Roboto"/>
              <a:cs typeface="Roboto"/>
              <a:sym typeface="Roboto"/>
            </a:endParaRPr>
          </a:p>
          <a:p>
            <a:pPr indent="0" lvl="0" marL="0" rtl="0" algn="l">
              <a:spcBef>
                <a:spcPts val="0"/>
              </a:spcBef>
              <a:spcAft>
                <a:spcPts val="0"/>
              </a:spcAft>
              <a:buNone/>
            </a:pPr>
            <a:r>
              <a:rPr lang="en" sz="2000">
                <a:solidFill>
                  <a:schemeClr val="accent1"/>
                </a:solidFill>
                <a:latin typeface="Roboto"/>
                <a:ea typeface="Roboto"/>
                <a:cs typeface="Roboto"/>
                <a:sym typeface="Roboto"/>
              </a:rPr>
              <a:t>                      20191IST0182</a:t>
            </a:r>
            <a:endParaRPr sz="2000">
              <a:solidFill>
                <a:schemeClr val="accent1"/>
              </a:solidFill>
              <a:latin typeface="Roboto"/>
              <a:ea typeface="Roboto"/>
              <a:cs typeface="Roboto"/>
              <a:sym typeface="Roboto"/>
            </a:endParaRPr>
          </a:p>
        </p:txBody>
      </p:sp>
      <p:pic>
        <p:nvPicPr>
          <p:cNvPr id="1324" name="Google Shape;1324;p36"/>
          <p:cNvPicPr preferRelativeResize="0"/>
          <p:nvPr/>
        </p:nvPicPr>
        <p:blipFill>
          <a:blip r:embed="rId3">
            <a:alphaModFix/>
          </a:blip>
          <a:stretch>
            <a:fillRect/>
          </a:stretch>
        </p:blipFill>
        <p:spPr>
          <a:xfrm>
            <a:off x="202225" y="578363"/>
            <a:ext cx="4953174" cy="398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24"/>
                                        </p:tgtEl>
                                        <p:attrNameLst>
                                          <p:attrName>style.visibility</p:attrName>
                                        </p:attrNameLst>
                                      </p:cBhvr>
                                      <p:to>
                                        <p:strVal val="visible"/>
                                      </p:to>
                                    </p:set>
                                    <p:anim calcmode="lin" valueType="num">
                                      <p:cBhvr additive="base">
                                        <p:cTn dur="1000"/>
                                        <p:tgtEl>
                                          <p:spTgt spid="13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22"/>
                                        </p:tgtEl>
                                        <p:attrNameLst>
                                          <p:attrName>style.visibility</p:attrName>
                                        </p:attrNameLst>
                                      </p:cBhvr>
                                      <p:to>
                                        <p:strVal val="visible"/>
                                      </p:to>
                                    </p:set>
                                    <p:anim calcmode="lin" valueType="num">
                                      <p:cBhvr additive="base">
                                        <p:cTn dur="1000"/>
                                        <p:tgtEl>
                                          <p:spTgt spid="13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3"/>
                                        </p:tgtEl>
                                        <p:attrNameLst>
                                          <p:attrName>style.visibility</p:attrName>
                                        </p:attrNameLst>
                                      </p:cBhvr>
                                      <p:to>
                                        <p:strVal val="visible"/>
                                      </p:to>
                                    </p:set>
                                    <p:anim calcmode="lin" valueType="num">
                                      <p:cBhvr additive="base">
                                        <p:cTn dur="1000"/>
                                        <p:tgtEl>
                                          <p:spTgt spid="13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pic>
        <p:nvPicPr>
          <p:cNvPr id="1423" name="Google Shape;1423;p45"/>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1424" name="Google Shape;1424;p45"/>
          <p:cNvSpPr txBox="1"/>
          <p:nvPr/>
        </p:nvSpPr>
        <p:spPr>
          <a:xfrm>
            <a:off x="10691400" y="3993475"/>
            <a:ext cx="72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3"/>
                                        </p:tgtEl>
                                        <p:attrNameLst>
                                          <p:attrName>style.visibility</p:attrName>
                                        </p:attrNameLst>
                                      </p:cBhvr>
                                      <p:to>
                                        <p:strVal val="visible"/>
                                      </p:to>
                                    </p:set>
                                    <p:anim calcmode="lin" valueType="num">
                                      <p:cBhvr additive="base">
                                        <p:cTn dur="1000"/>
                                        <p:tgtEl>
                                          <p:spTgt spid="14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pic>
        <p:nvPicPr>
          <p:cNvPr id="1429" name="Google Shape;1429;p46"/>
          <p:cNvPicPr preferRelativeResize="0"/>
          <p:nvPr/>
        </p:nvPicPr>
        <p:blipFill>
          <a:blip r:embed="rId3">
            <a:alphaModFix/>
          </a:blip>
          <a:stretch>
            <a:fillRect/>
          </a:stretch>
        </p:blipFill>
        <p:spPr>
          <a:xfrm>
            <a:off x="357738" y="152400"/>
            <a:ext cx="8428524"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9"/>
                                        </p:tgtEl>
                                        <p:attrNameLst>
                                          <p:attrName>style.visibility</p:attrName>
                                        </p:attrNameLst>
                                      </p:cBhvr>
                                      <p:to>
                                        <p:strVal val="visible"/>
                                      </p:to>
                                    </p:set>
                                    <p:anim calcmode="lin" valueType="num">
                                      <p:cBhvr additive="base">
                                        <p:cTn dur="1000"/>
                                        <p:tgtEl>
                                          <p:spTgt spid="14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7"/>
          <p:cNvSpPr txBox="1"/>
          <p:nvPr>
            <p:ph type="title"/>
          </p:nvPr>
        </p:nvSpPr>
        <p:spPr>
          <a:xfrm>
            <a:off x="2624325" y="742425"/>
            <a:ext cx="43263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700"/>
              <a:t>THANKS!</a:t>
            </a:r>
            <a:endParaRPr sz="6700"/>
          </a:p>
        </p:txBody>
      </p:sp>
      <p:sp>
        <p:nvSpPr>
          <p:cNvPr id="1435" name="Google Shape;1435;p47"/>
          <p:cNvSpPr txBox="1"/>
          <p:nvPr/>
        </p:nvSpPr>
        <p:spPr>
          <a:xfrm>
            <a:off x="1958825" y="2312675"/>
            <a:ext cx="5636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accent1"/>
                </a:solidFill>
                <a:latin typeface="Roboto"/>
                <a:ea typeface="Roboto"/>
                <a:cs typeface="Roboto"/>
                <a:sym typeface="Roboto"/>
              </a:rPr>
              <a:t>     ANY QUESTIONS?</a:t>
            </a:r>
            <a:endParaRPr sz="4000">
              <a:solidFill>
                <a:schemeClr val="accen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34"/>
                                        </p:tgtEl>
                                        <p:attrNameLst>
                                          <p:attrName>style.visibility</p:attrName>
                                        </p:attrNameLst>
                                      </p:cBhvr>
                                      <p:to>
                                        <p:strVal val="visible"/>
                                      </p:to>
                                    </p:set>
                                    <p:anim calcmode="lin" valueType="num">
                                      <p:cBhvr additive="base">
                                        <p:cTn dur="1000"/>
                                        <p:tgtEl>
                                          <p:spTgt spid="1434"/>
                                        </p:tgtEl>
                                        <p:attrNameLst>
                                          <p:attrName>ppt_w</p:attrName>
                                        </p:attrNameLst>
                                      </p:cBhvr>
                                      <p:tavLst>
                                        <p:tav fmla="" tm="0">
                                          <p:val>
                                            <p:strVal val="0"/>
                                          </p:val>
                                        </p:tav>
                                        <p:tav fmla="" tm="100000">
                                          <p:val>
                                            <p:strVal val="#ppt_w"/>
                                          </p:val>
                                        </p:tav>
                                      </p:tavLst>
                                    </p:anim>
                                    <p:anim calcmode="lin" valueType="num">
                                      <p:cBhvr additive="base">
                                        <p:cTn dur="1000"/>
                                        <p:tgtEl>
                                          <p:spTgt spid="14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5"/>
                                        </p:tgtEl>
                                        <p:attrNameLst>
                                          <p:attrName>style.visibility</p:attrName>
                                        </p:attrNameLst>
                                      </p:cBhvr>
                                      <p:to>
                                        <p:strVal val="visible"/>
                                      </p:to>
                                    </p:set>
                                    <p:anim calcmode="lin" valueType="num">
                                      <p:cBhvr additive="base">
                                        <p:cTn dur="1000"/>
                                        <p:tgtEl>
                                          <p:spTgt spid="14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grpSp>
        <p:nvGrpSpPr>
          <p:cNvPr id="1329" name="Google Shape;1329;p37"/>
          <p:cNvGrpSpPr/>
          <p:nvPr/>
        </p:nvGrpSpPr>
        <p:grpSpPr>
          <a:xfrm>
            <a:off x="731647" y="573573"/>
            <a:ext cx="635100" cy="734640"/>
            <a:chOff x="731647" y="573573"/>
            <a:chExt cx="635100" cy="734640"/>
          </a:xfrm>
        </p:grpSpPr>
        <p:grpSp>
          <p:nvGrpSpPr>
            <p:cNvPr id="1330" name="Google Shape;1330;p37"/>
            <p:cNvGrpSpPr/>
            <p:nvPr/>
          </p:nvGrpSpPr>
          <p:grpSpPr>
            <a:xfrm>
              <a:off x="731647" y="573573"/>
              <a:ext cx="635100" cy="635100"/>
              <a:chOff x="917231" y="750460"/>
              <a:chExt cx="635100" cy="635100"/>
            </a:xfrm>
          </p:grpSpPr>
          <p:sp>
            <p:nvSpPr>
              <p:cNvPr id="1331" name="Google Shape;1331;p37"/>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7"/>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37"/>
            <p:cNvGrpSpPr/>
            <p:nvPr/>
          </p:nvGrpSpPr>
          <p:grpSpPr>
            <a:xfrm>
              <a:off x="961679" y="1281213"/>
              <a:ext cx="175013" cy="27000"/>
              <a:chOff x="5662375" y="212375"/>
              <a:chExt cx="175013" cy="27000"/>
            </a:xfrm>
          </p:grpSpPr>
          <p:sp>
            <p:nvSpPr>
              <p:cNvPr id="1334" name="Google Shape;1334;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35" name="Google Shape;1335;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36" name="Google Shape;1336;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337" name="Google Shape;1337;p37"/>
          <p:cNvGrpSpPr/>
          <p:nvPr/>
        </p:nvGrpSpPr>
        <p:grpSpPr>
          <a:xfrm>
            <a:off x="731647" y="1650460"/>
            <a:ext cx="635100" cy="733490"/>
            <a:chOff x="731647" y="1650460"/>
            <a:chExt cx="635100" cy="733490"/>
          </a:xfrm>
        </p:grpSpPr>
        <p:grpSp>
          <p:nvGrpSpPr>
            <p:cNvPr id="1338" name="Google Shape;1338;p37"/>
            <p:cNvGrpSpPr/>
            <p:nvPr/>
          </p:nvGrpSpPr>
          <p:grpSpPr>
            <a:xfrm>
              <a:off x="731647" y="1650460"/>
              <a:ext cx="635100" cy="635100"/>
              <a:chOff x="917231" y="1827973"/>
              <a:chExt cx="635100" cy="635100"/>
            </a:xfrm>
          </p:grpSpPr>
          <p:sp>
            <p:nvSpPr>
              <p:cNvPr id="1339" name="Google Shape;1339;p37"/>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7"/>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37"/>
            <p:cNvGrpSpPr/>
            <p:nvPr/>
          </p:nvGrpSpPr>
          <p:grpSpPr>
            <a:xfrm>
              <a:off x="961679" y="2356951"/>
              <a:ext cx="175013" cy="27000"/>
              <a:chOff x="5662375" y="212375"/>
              <a:chExt cx="175013" cy="27000"/>
            </a:xfrm>
          </p:grpSpPr>
          <p:sp>
            <p:nvSpPr>
              <p:cNvPr id="1342" name="Google Shape;1342;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43" name="Google Shape;1343;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44" name="Google Shape;1344;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345" name="Google Shape;1345;p37"/>
          <p:cNvGrpSpPr/>
          <p:nvPr/>
        </p:nvGrpSpPr>
        <p:grpSpPr>
          <a:xfrm>
            <a:off x="731647" y="2728277"/>
            <a:ext cx="635100" cy="734984"/>
            <a:chOff x="731647" y="2728277"/>
            <a:chExt cx="635100" cy="734984"/>
          </a:xfrm>
        </p:grpSpPr>
        <p:grpSp>
          <p:nvGrpSpPr>
            <p:cNvPr id="1346" name="Google Shape;1346;p37"/>
            <p:cNvGrpSpPr/>
            <p:nvPr/>
          </p:nvGrpSpPr>
          <p:grpSpPr>
            <a:xfrm>
              <a:off x="731647" y="2728277"/>
              <a:ext cx="635100" cy="635100"/>
              <a:chOff x="917231" y="2905502"/>
              <a:chExt cx="635100" cy="635100"/>
            </a:xfrm>
          </p:grpSpPr>
          <p:sp>
            <p:nvSpPr>
              <p:cNvPr id="1347" name="Google Shape;1347;p37"/>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7"/>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37"/>
            <p:cNvGrpSpPr/>
            <p:nvPr/>
          </p:nvGrpSpPr>
          <p:grpSpPr>
            <a:xfrm>
              <a:off x="961679" y="3436260"/>
              <a:ext cx="175013" cy="27000"/>
              <a:chOff x="5662375" y="212375"/>
              <a:chExt cx="175013" cy="27000"/>
            </a:xfrm>
          </p:grpSpPr>
          <p:sp>
            <p:nvSpPr>
              <p:cNvPr id="1350" name="Google Shape;1350;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1" name="Google Shape;1351;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2" name="Google Shape;1352;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353" name="Google Shape;1353;p37"/>
          <p:cNvGrpSpPr/>
          <p:nvPr/>
        </p:nvGrpSpPr>
        <p:grpSpPr>
          <a:xfrm>
            <a:off x="731647" y="3806675"/>
            <a:ext cx="635100" cy="734704"/>
            <a:chOff x="731647" y="3806675"/>
            <a:chExt cx="635100" cy="734704"/>
          </a:xfrm>
        </p:grpSpPr>
        <p:grpSp>
          <p:nvGrpSpPr>
            <p:cNvPr id="1354" name="Google Shape;1354;p37"/>
            <p:cNvGrpSpPr/>
            <p:nvPr/>
          </p:nvGrpSpPr>
          <p:grpSpPr>
            <a:xfrm>
              <a:off x="731647" y="3806675"/>
              <a:ext cx="635100" cy="635100"/>
              <a:chOff x="917231" y="3983097"/>
              <a:chExt cx="635100" cy="635100"/>
            </a:xfrm>
          </p:grpSpPr>
          <p:sp>
            <p:nvSpPr>
              <p:cNvPr id="1355" name="Google Shape;1355;p37"/>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7"/>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7" name="Google Shape;1357;p37"/>
            <p:cNvGrpSpPr/>
            <p:nvPr/>
          </p:nvGrpSpPr>
          <p:grpSpPr>
            <a:xfrm>
              <a:off x="961679" y="4514379"/>
              <a:ext cx="175013" cy="27000"/>
              <a:chOff x="5662375" y="212375"/>
              <a:chExt cx="175013" cy="27000"/>
            </a:xfrm>
          </p:grpSpPr>
          <p:sp>
            <p:nvSpPr>
              <p:cNvPr id="1358" name="Google Shape;1358;p3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59" name="Google Shape;1359;p3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360" name="Google Shape;1360;p3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361" name="Google Shape;1361;p37"/>
          <p:cNvSpPr txBox="1"/>
          <p:nvPr>
            <p:ph type="title"/>
          </p:nvPr>
        </p:nvSpPr>
        <p:spPr>
          <a:xfrm>
            <a:off x="5649000" y="252750"/>
            <a:ext cx="3257100" cy="67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b="1" lang="en" sz="2720"/>
              <a:t>Table of Contents</a:t>
            </a:r>
            <a:endParaRPr b="1" sz="2720"/>
          </a:p>
        </p:txBody>
      </p:sp>
      <p:sp>
        <p:nvSpPr>
          <p:cNvPr id="1362" name="Google Shape;1362;p37"/>
          <p:cNvSpPr txBox="1"/>
          <p:nvPr>
            <p:ph idx="1" type="subTitle"/>
          </p:nvPr>
        </p:nvSpPr>
        <p:spPr>
          <a:xfrm>
            <a:off x="1600999" y="704075"/>
            <a:ext cx="22029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770"/>
              <a:buNone/>
            </a:pPr>
            <a:r>
              <a:rPr lang="en" sz="1560"/>
              <a:t>OBJECTIVE</a:t>
            </a:r>
            <a:endParaRPr sz="1560"/>
          </a:p>
        </p:txBody>
      </p:sp>
      <p:sp>
        <p:nvSpPr>
          <p:cNvPr id="1363" name="Google Shape;1363;p37"/>
          <p:cNvSpPr txBox="1"/>
          <p:nvPr>
            <p:ph idx="3" type="subTitle"/>
          </p:nvPr>
        </p:nvSpPr>
        <p:spPr>
          <a:xfrm>
            <a:off x="1601000" y="1738200"/>
            <a:ext cx="3580500" cy="51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770"/>
              <a:buNone/>
            </a:pPr>
            <a:r>
              <a:rPr lang="en" sz="1560"/>
              <a:t>PROBLEM STATEMENT AND SOLUTION</a:t>
            </a:r>
            <a:endParaRPr sz="1560"/>
          </a:p>
        </p:txBody>
      </p:sp>
      <p:sp>
        <p:nvSpPr>
          <p:cNvPr id="1364" name="Google Shape;1364;p37"/>
          <p:cNvSpPr txBox="1"/>
          <p:nvPr>
            <p:ph idx="5" type="subTitle"/>
          </p:nvPr>
        </p:nvSpPr>
        <p:spPr>
          <a:xfrm>
            <a:off x="1664200" y="2862048"/>
            <a:ext cx="2746200" cy="81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 sz="1550"/>
              <a:t>CNN (Architecture,Working)</a:t>
            </a:r>
            <a:endParaRPr sz="1550"/>
          </a:p>
          <a:p>
            <a:pPr indent="0" lvl="0" marL="0" rtl="0" algn="l">
              <a:lnSpc>
                <a:spcPct val="115000"/>
              </a:lnSpc>
              <a:spcBef>
                <a:spcPts val="1200"/>
              </a:spcBef>
              <a:spcAft>
                <a:spcPts val="1200"/>
              </a:spcAft>
              <a:buSzPts val="770"/>
              <a:buNone/>
            </a:pPr>
            <a:r>
              <a:rPr lang="en" sz="1550"/>
              <a:t>IMPLEMENTATION</a:t>
            </a:r>
            <a:endParaRPr sz="1550"/>
          </a:p>
        </p:txBody>
      </p:sp>
      <p:sp>
        <p:nvSpPr>
          <p:cNvPr id="1365" name="Google Shape;1365;p37"/>
          <p:cNvSpPr txBox="1"/>
          <p:nvPr>
            <p:ph idx="7" type="subTitle"/>
          </p:nvPr>
        </p:nvSpPr>
        <p:spPr>
          <a:xfrm>
            <a:off x="1664200" y="3982031"/>
            <a:ext cx="2594700" cy="7350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5550"/>
              <a:t>RESULT </a:t>
            </a:r>
            <a:endParaRPr sz="5550"/>
          </a:p>
          <a:p>
            <a:pPr indent="0" lvl="0" marL="0" rtl="0" algn="l">
              <a:lnSpc>
                <a:spcPct val="115000"/>
              </a:lnSpc>
              <a:spcBef>
                <a:spcPts val="1200"/>
              </a:spcBef>
              <a:spcAft>
                <a:spcPts val="1200"/>
              </a:spcAft>
              <a:buNone/>
            </a:pPr>
            <a:r>
              <a:rPr lang="en" sz="5550"/>
              <a:t>CONCLUSION</a:t>
            </a:r>
            <a:endParaRPr sz="5550"/>
          </a:p>
        </p:txBody>
      </p:sp>
      <p:sp>
        <p:nvSpPr>
          <p:cNvPr id="1366" name="Google Shape;1366;p37"/>
          <p:cNvSpPr txBox="1"/>
          <p:nvPr>
            <p:ph idx="9" type="title"/>
          </p:nvPr>
        </p:nvSpPr>
        <p:spPr>
          <a:xfrm>
            <a:off x="813816" y="722376"/>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01</a:t>
            </a:r>
            <a:endParaRPr/>
          </a:p>
        </p:txBody>
      </p:sp>
      <p:sp>
        <p:nvSpPr>
          <p:cNvPr id="1367" name="Google Shape;1367;p37"/>
          <p:cNvSpPr txBox="1"/>
          <p:nvPr>
            <p:ph idx="13" type="title"/>
          </p:nvPr>
        </p:nvSpPr>
        <p:spPr>
          <a:xfrm>
            <a:off x="813816" y="1801368"/>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02</a:t>
            </a:r>
            <a:endParaRPr/>
          </a:p>
        </p:txBody>
      </p:sp>
      <p:sp>
        <p:nvSpPr>
          <p:cNvPr id="1368" name="Google Shape;1368;p37"/>
          <p:cNvSpPr txBox="1"/>
          <p:nvPr>
            <p:ph idx="14" type="title"/>
          </p:nvPr>
        </p:nvSpPr>
        <p:spPr>
          <a:xfrm>
            <a:off x="813816" y="2880360"/>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03</a:t>
            </a:r>
            <a:endParaRPr/>
          </a:p>
        </p:txBody>
      </p:sp>
      <p:sp>
        <p:nvSpPr>
          <p:cNvPr id="1369" name="Google Shape;1369;p37"/>
          <p:cNvSpPr txBox="1"/>
          <p:nvPr>
            <p:ph idx="15" type="title"/>
          </p:nvPr>
        </p:nvSpPr>
        <p:spPr>
          <a:xfrm>
            <a:off x="813816" y="3959352"/>
            <a:ext cx="457200" cy="347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04</a:t>
            </a:r>
            <a:endParaRPr/>
          </a:p>
        </p:txBody>
      </p:sp>
      <p:pic>
        <p:nvPicPr>
          <p:cNvPr id="1370" name="Google Shape;1370;p37"/>
          <p:cNvPicPr preferRelativeResize="0"/>
          <p:nvPr/>
        </p:nvPicPr>
        <p:blipFill>
          <a:blip r:embed="rId3">
            <a:alphaModFix/>
          </a:blip>
          <a:stretch>
            <a:fillRect/>
          </a:stretch>
        </p:blipFill>
        <p:spPr>
          <a:xfrm>
            <a:off x="5181500" y="985725"/>
            <a:ext cx="3859449" cy="384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1"/>
                                        </p:tgtEl>
                                        <p:attrNameLst>
                                          <p:attrName>style.visibility</p:attrName>
                                        </p:attrNameLst>
                                      </p:cBhvr>
                                      <p:to>
                                        <p:strVal val="visible"/>
                                      </p:to>
                                    </p:set>
                                    <p:anim calcmode="lin" valueType="num">
                                      <p:cBhvr additive="base">
                                        <p:cTn dur="1000"/>
                                        <p:tgtEl>
                                          <p:spTgt spid="13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0"/>
                                        </p:tgtEl>
                                        <p:attrNameLst>
                                          <p:attrName>style.visibility</p:attrName>
                                        </p:attrNameLst>
                                      </p:cBhvr>
                                      <p:to>
                                        <p:strVal val="visible"/>
                                      </p:to>
                                    </p:set>
                                    <p:anim calcmode="lin" valueType="num">
                                      <p:cBhvr additive="base">
                                        <p:cTn dur="1000"/>
                                        <p:tgtEl>
                                          <p:spTgt spid="13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62"/>
                                        </p:tgtEl>
                                        <p:attrNameLst>
                                          <p:attrName>style.visibility</p:attrName>
                                        </p:attrNameLst>
                                      </p:cBhvr>
                                      <p:to>
                                        <p:strVal val="visible"/>
                                      </p:to>
                                    </p:set>
                                    <p:anim calcmode="lin" valueType="num">
                                      <p:cBhvr additive="base">
                                        <p:cTn dur="1000"/>
                                        <p:tgtEl>
                                          <p:spTgt spid="13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63"/>
                                        </p:tgtEl>
                                        <p:attrNameLst>
                                          <p:attrName>style.visibility</p:attrName>
                                        </p:attrNameLst>
                                      </p:cBhvr>
                                      <p:to>
                                        <p:strVal val="visible"/>
                                      </p:to>
                                    </p:set>
                                    <p:anim calcmode="lin" valueType="num">
                                      <p:cBhvr additive="base">
                                        <p:cTn dur="1000"/>
                                        <p:tgtEl>
                                          <p:spTgt spid="13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64"/>
                                        </p:tgtEl>
                                        <p:attrNameLst>
                                          <p:attrName>style.visibility</p:attrName>
                                        </p:attrNameLst>
                                      </p:cBhvr>
                                      <p:to>
                                        <p:strVal val="visible"/>
                                      </p:to>
                                    </p:set>
                                    <p:anim calcmode="lin" valueType="num">
                                      <p:cBhvr additive="base">
                                        <p:cTn dur="1000"/>
                                        <p:tgtEl>
                                          <p:spTgt spid="13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65"/>
                                        </p:tgtEl>
                                        <p:attrNameLst>
                                          <p:attrName>style.visibility</p:attrName>
                                        </p:attrNameLst>
                                      </p:cBhvr>
                                      <p:to>
                                        <p:strVal val="visible"/>
                                      </p:to>
                                    </p:set>
                                    <p:anim calcmode="lin" valueType="num">
                                      <p:cBhvr additive="base">
                                        <p:cTn dur="1000"/>
                                        <p:tgtEl>
                                          <p:spTgt spid="13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38"/>
          <p:cNvSpPr txBox="1"/>
          <p:nvPr>
            <p:ph type="title"/>
          </p:nvPr>
        </p:nvSpPr>
        <p:spPr>
          <a:xfrm>
            <a:off x="2858075" y="803101"/>
            <a:ext cx="32004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530"/>
              <a:t>AIM</a:t>
            </a:r>
            <a:endParaRPr sz="3530"/>
          </a:p>
        </p:txBody>
      </p:sp>
      <p:sp>
        <p:nvSpPr>
          <p:cNvPr id="1376" name="Google Shape;1376;p38"/>
          <p:cNvSpPr txBox="1"/>
          <p:nvPr/>
        </p:nvSpPr>
        <p:spPr>
          <a:xfrm>
            <a:off x="2552800" y="1718725"/>
            <a:ext cx="3576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A pose-detection project using convolutional neural networks by training the CNN model</a:t>
            </a:r>
            <a:endParaRPr sz="1700">
              <a:latin typeface="Roboto"/>
              <a:ea typeface="Roboto"/>
              <a:cs typeface="Roboto"/>
              <a:sym typeface="Roboto"/>
            </a:endParaRPr>
          </a:p>
        </p:txBody>
      </p:sp>
      <p:pic>
        <p:nvPicPr>
          <p:cNvPr id="1377" name="Google Shape;1377;p38"/>
          <p:cNvPicPr preferRelativeResize="0"/>
          <p:nvPr/>
        </p:nvPicPr>
        <p:blipFill>
          <a:blip r:embed="rId3">
            <a:alphaModFix/>
          </a:blip>
          <a:stretch>
            <a:fillRect/>
          </a:stretch>
        </p:blipFill>
        <p:spPr>
          <a:xfrm>
            <a:off x="6398550" y="108025"/>
            <a:ext cx="2637326" cy="274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77"/>
                                        </p:tgtEl>
                                        <p:attrNameLst>
                                          <p:attrName>style.visibility</p:attrName>
                                        </p:attrNameLst>
                                      </p:cBhvr>
                                      <p:to>
                                        <p:strVal val="visible"/>
                                      </p:to>
                                    </p:set>
                                    <p:anim calcmode="lin" valueType="num">
                                      <p:cBhvr additive="base">
                                        <p:cTn dur="1000"/>
                                        <p:tgtEl>
                                          <p:spTgt spid="13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75"/>
                                        </p:tgtEl>
                                        <p:attrNameLst>
                                          <p:attrName>style.visibility</p:attrName>
                                        </p:attrNameLst>
                                      </p:cBhvr>
                                      <p:to>
                                        <p:strVal val="visible"/>
                                      </p:to>
                                    </p:set>
                                    <p:anim calcmode="lin" valueType="num">
                                      <p:cBhvr additive="base">
                                        <p:cTn dur="1000"/>
                                        <p:tgtEl>
                                          <p:spTgt spid="13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6"/>
                                        </p:tgtEl>
                                        <p:attrNameLst>
                                          <p:attrName>style.visibility</p:attrName>
                                        </p:attrNameLst>
                                      </p:cBhvr>
                                      <p:to>
                                        <p:strVal val="visible"/>
                                      </p:to>
                                    </p:set>
                                    <p:anim calcmode="lin" valueType="num">
                                      <p:cBhvr additive="base">
                                        <p:cTn dur="1000"/>
                                        <p:tgtEl>
                                          <p:spTgt spid="13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39"/>
          <p:cNvSpPr txBox="1"/>
          <p:nvPr>
            <p:ph type="title"/>
          </p:nvPr>
        </p:nvSpPr>
        <p:spPr>
          <a:xfrm>
            <a:off x="2028103" y="316999"/>
            <a:ext cx="4809600" cy="576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1383" name="Google Shape;1383;p39"/>
          <p:cNvSpPr txBox="1"/>
          <p:nvPr/>
        </p:nvSpPr>
        <p:spPr>
          <a:xfrm>
            <a:off x="947825" y="893000"/>
            <a:ext cx="7279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Human pose estimation is a deep-rooted problem in computer vision that has exposed many challenges in the past. Analyzing human activities is beneficial in many fields like </a:t>
            </a:r>
            <a:r>
              <a:rPr lang="en">
                <a:latin typeface="Roboto"/>
                <a:ea typeface="Roboto"/>
                <a:cs typeface="Roboto"/>
                <a:sym typeface="Roboto"/>
              </a:rPr>
              <a:t>video surveillance</a:t>
            </a:r>
            <a:r>
              <a:rPr lang="en">
                <a:latin typeface="Roboto"/>
                <a:ea typeface="Roboto"/>
                <a:cs typeface="Roboto"/>
                <a:sym typeface="Roboto"/>
              </a:rPr>
              <a:t>, biometrics, assisted living, at-home health monitoring etc. With our fast-paced lives these days, people usually prefer exercising at home but feel the need of an instructor to evaluate their exercise form. As these resources are not always available, human pose recognition can be used to build a self-instruction exercise system that allows people to learn and practice exercises correctly by themselves.</a:t>
            </a:r>
            <a:endParaRPr>
              <a:latin typeface="Roboto"/>
              <a:ea typeface="Roboto"/>
              <a:cs typeface="Roboto"/>
              <a:sym typeface="Roboto"/>
            </a:endParaRPr>
          </a:p>
        </p:txBody>
      </p:sp>
      <p:sp>
        <p:nvSpPr>
          <p:cNvPr id="1384" name="Google Shape;1384;p39"/>
          <p:cNvSpPr txBox="1"/>
          <p:nvPr/>
        </p:nvSpPr>
        <p:spPr>
          <a:xfrm>
            <a:off x="2186300" y="2729725"/>
            <a:ext cx="4461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1"/>
                </a:solidFill>
                <a:latin typeface="Merriweather"/>
                <a:ea typeface="Merriweather"/>
                <a:cs typeface="Merriweather"/>
                <a:sym typeface="Merriweather"/>
              </a:rPr>
              <a:t>SOLUTION</a:t>
            </a:r>
            <a:endParaRPr>
              <a:latin typeface="Roboto"/>
              <a:ea typeface="Roboto"/>
              <a:cs typeface="Roboto"/>
              <a:sym typeface="Roboto"/>
            </a:endParaRPr>
          </a:p>
        </p:txBody>
      </p:sp>
      <p:sp>
        <p:nvSpPr>
          <p:cNvPr id="1385" name="Google Shape;1385;p39"/>
          <p:cNvSpPr txBox="1"/>
          <p:nvPr/>
        </p:nvSpPr>
        <p:spPr>
          <a:xfrm>
            <a:off x="1819825" y="3488850"/>
            <a:ext cx="563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can be achieved by using CNN where we train the cnn model</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2"/>
                                        </p:tgtEl>
                                        <p:attrNameLst>
                                          <p:attrName>style.visibility</p:attrName>
                                        </p:attrNameLst>
                                      </p:cBhvr>
                                      <p:to>
                                        <p:strVal val="visible"/>
                                      </p:to>
                                    </p:set>
                                    <p:anim calcmode="lin" valueType="num">
                                      <p:cBhvr additive="base">
                                        <p:cTn dur="1000"/>
                                        <p:tgtEl>
                                          <p:spTgt spid="13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83"/>
                                        </p:tgtEl>
                                        <p:attrNameLst>
                                          <p:attrName>style.visibility</p:attrName>
                                        </p:attrNameLst>
                                      </p:cBhvr>
                                      <p:to>
                                        <p:strVal val="visible"/>
                                      </p:to>
                                    </p:set>
                                    <p:anim calcmode="lin" valueType="num">
                                      <p:cBhvr additive="base">
                                        <p:cTn dur="1000"/>
                                        <p:tgtEl>
                                          <p:spTgt spid="1383"/>
                                        </p:tgtEl>
                                        <p:attrNameLst>
                                          <p:attrName>ppt_w</p:attrName>
                                        </p:attrNameLst>
                                      </p:cBhvr>
                                      <p:tavLst>
                                        <p:tav fmla="" tm="0">
                                          <p:val>
                                            <p:strVal val="0"/>
                                          </p:val>
                                        </p:tav>
                                        <p:tav fmla="" tm="100000">
                                          <p:val>
                                            <p:strVal val="#ppt_w"/>
                                          </p:val>
                                        </p:tav>
                                      </p:tavLst>
                                    </p:anim>
                                    <p:anim calcmode="lin" valueType="num">
                                      <p:cBhvr additive="base">
                                        <p:cTn dur="1000"/>
                                        <p:tgtEl>
                                          <p:spTgt spid="13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4"/>
                                        </p:tgtEl>
                                        <p:attrNameLst>
                                          <p:attrName>style.visibility</p:attrName>
                                        </p:attrNameLst>
                                      </p:cBhvr>
                                      <p:to>
                                        <p:strVal val="visible"/>
                                      </p:to>
                                    </p:set>
                                    <p:anim calcmode="lin" valueType="num">
                                      <p:cBhvr additive="base">
                                        <p:cTn dur="1000"/>
                                        <p:tgtEl>
                                          <p:spTgt spid="13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85"/>
                                        </p:tgtEl>
                                        <p:attrNameLst>
                                          <p:attrName>style.visibility</p:attrName>
                                        </p:attrNameLst>
                                      </p:cBhvr>
                                      <p:to>
                                        <p:strVal val="visible"/>
                                      </p:to>
                                    </p:set>
                                    <p:anim calcmode="lin" valueType="num">
                                      <p:cBhvr additive="base">
                                        <p:cTn dur="1000"/>
                                        <p:tgtEl>
                                          <p:spTgt spid="1385"/>
                                        </p:tgtEl>
                                        <p:attrNameLst>
                                          <p:attrName>ppt_w</p:attrName>
                                        </p:attrNameLst>
                                      </p:cBhvr>
                                      <p:tavLst>
                                        <p:tav fmla="" tm="0">
                                          <p:val>
                                            <p:strVal val="0"/>
                                          </p:val>
                                        </p:tav>
                                        <p:tav fmla="" tm="100000">
                                          <p:val>
                                            <p:strVal val="#ppt_w"/>
                                          </p:val>
                                        </p:tav>
                                      </p:tavLst>
                                    </p:anim>
                                    <p:anim calcmode="lin" valueType="num">
                                      <p:cBhvr additive="base">
                                        <p:cTn dur="1000"/>
                                        <p:tgtEl>
                                          <p:spTgt spid="138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40"/>
          <p:cNvSpPr txBox="1"/>
          <p:nvPr>
            <p:ph type="title"/>
          </p:nvPr>
        </p:nvSpPr>
        <p:spPr>
          <a:xfrm>
            <a:off x="1719074" y="338325"/>
            <a:ext cx="3373800" cy="59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CNN?</a:t>
            </a:r>
            <a:endParaRPr/>
          </a:p>
        </p:txBody>
      </p:sp>
      <p:pic>
        <p:nvPicPr>
          <p:cNvPr id="1391" name="Google Shape;1391;p40"/>
          <p:cNvPicPr preferRelativeResize="0"/>
          <p:nvPr/>
        </p:nvPicPr>
        <p:blipFill>
          <a:blip r:embed="rId3">
            <a:alphaModFix/>
          </a:blip>
          <a:stretch>
            <a:fillRect/>
          </a:stretch>
        </p:blipFill>
        <p:spPr>
          <a:xfrm>
            <a:off x="537613" y="1008450"/>
            <a:ext cx="5736726" cy="2571750"/>
          </a:xfrm>
          <a:prstGeom prst="rect">
            <a:avLst/>
          </a:prstGeom>
          <a:noFill/>
          <a:ln>
            <a:noFill/>
          </a:ln>
        </p:spPr>
      </p:pic>
      <p:sp>
        <p:nvSpPr>
          <p:cNvPr id="1392" name="Google Shape;1392;p40"/>
          <p:cNvSpPr txBox="1"/>
          <p:nvPr/>
        </p:nvSpPr>
        <p:spPr>
          <a:xfrm>
            <a:off x="973100" y="4119850"/>
            <a:ext cx="700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12121"/>
                </a:solidFill>
                <a:highlight>
                  <a:srgbClr val="F5F5F5"/>
                </a:highlight>
                <a:latin typeface="Roboto"/>
                <a:ea typeface="Roboto"/>
                <a:cs typeface="Roboto"/>
                <a:sym typeface="Roboto"/>
              </a:rPr>
              <a:t>A convolutional neural network (CNN or ConvNet) is a network architecture for deep learning that learns directly from data</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91"/>
                                        </p:tgtEl>
                                        <p:attrNameLst>
                                          <p:attrName>style.visibility</p:attrName>
                                        </p:attrNameLst>
                                      </p:cBhvr>
                                      <p:to>
                                        <p:strVal val="visible"/>
                                      </p:to>
                                    </p:set>
                                    <p:anim calcmode="lin" valueType="num">
                                      <p:cBhvr additive="base">
                                        <p:cTn dur="1000"/>
                                        <p:tgtEl>
                                          <p:spTgt spid="1391"/>
                                        </p:tgtEl>
                                        <p:attrNameLst>
                                          <p:attrName>ppt_w</p:attrName>
                                        </p:attrNameLst>
                                      </p:cBhvr>
                                      <p:tavLst>
                                        <p:tav fmla="" tm="0">
                                          <p:val>
                                            <p:strVal val="0"/>
                                          </p:val>
                                        </p:tav>
                                        <p:tav fmla="" tm="100000">
                                          <p:val>
                                            <p:strVal val="#ppt_w"/>
                                          </p:val>
                                        </p:tav>
                                      </p:tavLst>
                                    </p:anim>
                                    <p:anim calcmode="lin" valueType="num">
                                      <p:cBhvr additive="base">
                                        <p:cTn dur="1000"/>
                                        <p:tgtEl>
                                          <p:spTgt spid="13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90"/>
                                        </p:tgtEl>
                                        <p:attrNameLst>
                                          <p:attrName>style.visibility</p:attrName>
                                        </p:attrNameLst>
                                      </p:cBhvr>
                                      <p:to>
                                        <p:strVal val="visible"/>
                                      </p:to>
                                    </p:set>
                                    <p:anim calcmode="lin" valueType="num">
                                      <p:cBhvr additive="base">
                                        <p:cTn dur="1000"/>
                                        <p:tgtEl>
                                          <p:spTgt spid="13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2"/>
                                        </p:tgtEl>
                                        <p:attrNameLst>
                                          <p:attrName>style.visibility</p:attrName>
                                        </p:attrNameLst>
                                      </p:cBhvr>
                                      <p:to>
                                        <p:strVal val="visible"/>
                                      </p:to>
                                    </p:set>
                                    <p:anim calcmode="lin" valueType="num">
                                      <p:cBhvr additive="base">
                                        <p:cTn dur="1000"/>
                                        <p:tgtEl>
                                          <p:spTgt spid="13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CNN ARCHITECTURE</a:t>
            </a:r>
            <a:endParaRPr/>
          </a:p>
        </p:txBody>
      </p:sp>
      <p:sp>
        <p:nvSpPr>
          <p:cNvPr id="1398" name="Google Shape;1398;p41"/>
          <p:cNvSpPr txBox="1"/>
          <p:nvPr/>
        </p:nvSpPr>
        <p:spPr>
          <a:xfrm>
            <a:off x="6372177" y="3145536"/>
            <a:ext cx="8778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1399" name="Google Shape;1399;p41"/>
          <p:cNvSpPr txBox="1"/>
          <p:nvPr/>
        </p:nvSpPr>
        <p:spPr>
          <a:xfrm>
            <a:off x="5439489" y="4009835"/>
            <a:ext cx="27522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400" name="Google Shape;1400;p41"/>
          <p:cNvSpPr txBox="1"/>
          <p:nvPr/>
        </p:nvSpPr>
        <p:spPr>
          <a:xfrm>
            <a:off x="1535350" y="4035450"/>
            <a:ext cx="37980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Barlow Semi Condensed"/>
              <a:ea typeface="Barlow Semi Condensed"/>
              <a:cs typeface="Barlow Semi Condensed"/>
              <a:sym typeface="Barlow Semi Condensed"/>
            </a:endParaRPr>
          </a:p>
        </p:txBody>
      </p:sp>
      <p:pic>
        <p:nvPicPr>
          <p:cNvPr id="1401" name="Google Shape;1401;p41"/>
          <p:cNvPicPr preferRelativeResize="0"/>
          <p:nvPr/>
        </p:nvPicPr>
        <p:blipFill>
          <a:blip r:embed="rId3">
            <a:alphaModFix/>
          </a:blip>
          <a:stretch>
            <a:fillRect/>
          </a:stretch>
        </p:blipFill>
        <p:spPr>
          <a:xfrm>
            <a:off x="937638" y="1491225"/>
            <a:ext cx="7117127" cy="3247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01"/>
                                        </p:tgtEl>
                                        <p:attrNameLst>
                                          <p:attrName>style.visibility</p:attrName>
                                        </p:attrNameLst>
                                      </p:cBhvr>
                                      <p:to>
                                        <p:strVal val="visible"/>
                                      </p:to>
                                    </p:set>
                                    <p:anim calcmode="lin" valueType="num">
                                      <p:cBhvr additive="base">
                                        <p:cTn dur="1000"/>
                                        <p:tgtEl>
                                          <p:spTgt spid="1401"/>
                                        </p:tgtEl>
                                        <p:attrNameLst>
                                          <p:attrName>ppt_w</p:attrName>
                                        </p:attrNameLst>
                                      </p:cBhvr>
                                      <p:tavLst>
                                        <p:tav fmla="" tm="0">
                                          <p:val>
                                            <p:strVal val="0"/>
                                          </p:val>
                                        </p:tav>
                                        <p:tav fmla="" tm="100000">
                                          <p:val>
                                            <p:strVal val="#ppt_w"/>
                                          </p:val>
                                        </p:tav>
                                      </p:tavLst>
                                    </p:anim>
                                    <p:anim calcmode="lin" valueType="num">
                                      <p:cBhvr additive="base">
                                        <p:cTn dur="1000"/>
                                        <p:tgtEl>
                                          <p:spTgt spid="140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97"/>
                                        </p:tgtEl>
                                        <p:attrNameLst>
                                          <p:attrName>style.visibility</p:attrName>
                                        </p:attrNameLst>
                                      </p:cBhvr>
                                      <p:to>
                                        <p:strVal val="visible"/>
                                      </p:to>
                                    </p:set>
                                    <p:anim calcmode="lin" valueType="num">
                                      <p:cBhvr additive="base">
                                        <p:cTn dur="1000"/>
                                        <p:tgtEl>
                                          <p:spTgt spid="13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CNN</a:t>
            </a:r>
            <a:endParaRPr/>
          </a:p>
        </p:txBody>
      </p:sp>
      <p:pic>
        <p:nvPicPr>
          <p:cNvPr id="1407" name="Google Shape;1407;p42"/>
          <p:cNvPicPr preferRelativeResize="0"/>
          <p:nvPr/>
        </p:nvPicPr>
        <p:blipFill>
          <a:blip r:embed="rId3">
            <a:alphaModFix/>
          </a:blip>
          <a:stretch>
            <a:fillRect/>
          </a:stretch>
        </p:blipFill>
        <p:spPr>
          <a:xfrm>
            <a:off x="457950" y="1390150"/>
            <a:ext cx="8228099" cy="356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07"/>
                                        </p:tgtEl>
                                        <p:attrNameLst>
                                          <p:attrName>style.visibility</p:attrName>
                                        </p:attrNameLst>
                                      </p:cBhvr>
                                      <p:to>
                                        <p:strVal val="visible"/>
                                      </p:to>
                                    </p:set>
                                    <p:anim calcmode="lin" valueType="num">
                                      <p:cBhvr additive="base">
                                        <p:cTn dur="1000"/>
                                        <p:tgtEl>
                                          <p:spTgt spid="14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06"/>
                                        </p:tgtEl>
                                        <p:attrNameLst>
                                          <p:attrName>style.visibility</p:attrName>
                                        </p:attrNameLst>
                                      </p:cBhvr>
                                      <p:to>
                                        <p:strVal val="visible"/>
                                      </p:to>
                                    </p:set>
                                    <p:anim calcmode="lin" valueType="num">
                                      <p:cBhvr additive="base">
                                        <p:cTn dur="1000"/>
                                        <p:tgtEl>
                                          <p:spTgt spid="14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43"/>
          <p:cNvSpPr txBox="1"/>
          <p:nvPr/>
        </p:nvSpPr>
        <p:spPr>
          <a:xfrm>
            <a:off x="2653900" y="1023650"/>
            <a:ext cx="30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latin typeface="Merriweather"/>
                <a:ea typeface="Merriweather"/>
                <a:cs typeface="Merriweather"/>
                <a:sym typeface="Merriweather"/>
              </a:rPr>
              <a:t>      DATASETS</a:t>
            </a:r>
            <a:endParaRPr sz="3000">
              <a:latin typeface="Roboto"/>
              <a:ea typeface="Roboto"/>
              <a:cs typeface="Roboto"/>
              <a:sym typeface="Roboto"/>
            </a:endParaRPr>
          </a:p>
        </p:txBody>
      </p:sp>
      <p:sp>
        <p:nvSpPr>
          <p:cNvPr id="1413" name="Google Shape;1413;p43"/>
          <p:cNvSpPr txBox="1"/>
          <p:nvPr/>
        </p:nvSpPr>
        <p:spPr>
          <a:xfrm>
            <a:off x="1048925" y="2173675"/>
            <a:ext cx="7114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Roboto"/>
                <a:ea typeface="Roboto"/>
                <a:cs typeface="Roboto"/>
                <a:sym typeface="Roboto"/>
              </a:rPr>
              <a:t>https://www.kaggle.com/datasets/shrutisaxena/yoga-pose-image-classification-dataset</a:t>
            </a:r>
            <a:endParaRPr sz="2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2"/>
                                        </p:tgtEl>
                                        <p:attrNameLst>
                                          <p:attrName>style.visibility</p:attrName>
                                        </p:attrNameLst>
                                      </p:cBhvr>
                                      <p:to>
                                        <p:strVal val="visible"/>
                                      </p:to>
                                    </p:set>
                                    <p:anim calcmode="lin" valueType="num">
                                      <p:cBhvr additive="base">
                                        <p:cTn dur="1000"/>
                                        <p:tgtEl>
                                          <p:spTgt spid="14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3"/>
                                        </p:tgtEl>
                                        <p:attrNameLst>
                                          <p:attrName>style.visibility</p:attrName>
                                        </p:attrNameLst>
                                      </p:cBhvr>
                                      <p:to>
                                        <p:strVal val="visible"/>
                                      </p:to>
                                    </p:set>
                                    <p:anim calcmode="lin" valueType="num">
                                      <p:cBhvr additive="base">
                                        <p:cTn dur="1000"/>
                                        <p:tgtEl>
                                          <p:spTgt spid="14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pic>
        <p:nvPicPr>
          <p:cNvPr id="1418" name="Google Shape;1418;p44"/>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18"/>
                                        </p:tgtEl>
                                        <p:attrNameLst>
                                          <p:attrName>style.visibility</p:attrName>
                                        </p:attrNameLst>
                                      </p:cBhvr>
                                      <p:to>
                                        <p:strVal val="visible"/>
                                      </p:to>
                                    </p:set>
                                    <p:anim calcmode="lin" valueType="num">
                                      <p:cBhvr additive="base">
                                        <p:cTn dur="1000"/>
                                        <p:tgtEl>
                                          <p:spTgt spid="1418"/>
                                        </p:tgtEl>
                                        <p:attrNameLst>
                                          <p:attrName>ppt_w</p:attrName>
                                        </p:attrNameLst>
                                      </p:cBhvr>
                                      <p:tavLst>
                                        <p:tav fmla="" tm="0">
                                          <p:val>
                                            <p:strVal val="0"/>
                                          </p:val>
                                        </p:tav>
                                        <p:tav fmla="" tm="100000">
                                          <p:val>
                                            <p:strVal val="#ppt_w"/>
                                          </p:val>
                                        </p:tav>
                                      </p:tavLst>
                                    </p:anim>
                                    <p:anim calcmode="lin" valueType="num">
                                      <p:cBhvr additive="base">
                                        <p:cTn dur="1000"/>
                                        <p:tgtEl>
                                          <p:spTgt spid="14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