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8" r:id="rId7"/>
    <p:sldId id="257" r:id="rId8"/>
    <p:sldId id="260" r:id="rId9"/>
    <p:sldId id="261" r:id="rId10"/>
    <p:sldId id="259" r:id="rId11"/>
    <p:sldId id="267" r:id="rId12"/>
    <p:sldId id="268" r:id="rId13"/>
    <p:sldId id="262" r:id="rId14"/>
    <p:sldId id="264" r:id="rId15"/>
    <p:sldId id="263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D4F8A-7919-42F2-BFE6-E12F14234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60E9F1-A070-4686-9D55-757658D3F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D95656-B8F7-4661-8171-DA6C6F53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3B497-2FBB-4B42-A76C-7B6781F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0E4BA5-2047-46C7-BC78-0379E87F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6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6135E-0F95-498A-8DD6-11235C20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C83045-4ACC-4CD0-954C-D3FD0CBC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FC118E-051B-48E9-8D31-055F8E30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B21CB-F097-4854-B00A-733B7CC2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6A6FF-FB56-4FDF-8C5C-75B1285A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FFA1FD-A9DE-47C4-B6FD-FC9B6F3CC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173F6B-4A01-4996-A7E7-D13ABDCE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992710-3830-4D15-A25F-005B4CCF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1476C-2C90-45CE-91BE-FC1D7F82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96714-7A0F-4B3B-A420-499E3B5A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3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5FBEE-D90C-46ED-94C3-86B00D37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D1377-6EAC-4B8C-90DF-170ADEE3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C8674A-E12F-4C8B-AA88-F0F966E4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43085-60EB-4A85-AA85-3CC5FEFE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D019F-04E3-4033-B8F8-F1A56DF3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6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641D8-6676-4E31-8CF8-4CCF6039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66763B-9361-479C-93A7-C39342B2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EB9C3-0821-4F3A-A8FE-72DD69D3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948B26-488D-43DD-87FC-45B0AC39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8463B-E4F7-4EB0-B9E5-B09D645A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44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60AB0-A710-4BFC-A038-93A35F02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24B0C-7137-4B97-A568-E8112AD23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094A7D-6F37-469D-AFD2-688D9A7A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B29ED-9B88-4CD6-BF7C-C8F9EE6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470B1B-2742-4897-9360-730D292F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8196F2-CD90-453A-BD12-161114ED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FC509-B96A-4743-A111-15DC23B2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C81036-A1F3-42BB-A94B-059D14A6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DB5FBD-57BA-42F4-B8DD-5CAF64F0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3A210A-19C1-4D55-83B5-DFD846FDD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26286E-EA36-49B3-A24F-2855534B5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37FBA8-6B9B-446C-8F2E-82D0DF6E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B78A09-56D0-479F-83D3-6C8CFC75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E6DA1-93BB-4DAC-A8A8-9EDF1CB2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95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3C905-BDBE-4FEA-93CC-40F23A98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81BAE-24DC-410A-AE12-56BB2F84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BC806B-BB58-46D7-8514-2629011B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6FA1FE-1329-4BAB-AEB1-C4777693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6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0D4192-796C-4ECB-98BB-55724E36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D10601-F519-4788-80A1-D450BFE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6A84B4-5D52-45BB-B912-EF8F610B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C8B84-EEB5-4B6D-8BA4-8D6D80C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EBD138-78E1-4D9F-AE67-B5696C54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190A9C-E2C9-4931-BFF0-E132B2DA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FB52F8-92C1-4B44-9444-ACBA812E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C89BC0-7E7E-4C48-B604-0D3D8473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67FB75-CC62-4BC2-910F-248C3395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0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0D621-85AB-4ECD-A8F9-8F9A8707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597DCD-FAD8-425A-99E0-F716C7945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2B5C76-69D6-443B-B9AD-912BA05B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3EFB75-9B5C-47A8-9093-0F278941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869181-C459-4565-9ED6-65BBE0AB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AEEB74-40EC-4D17-AA43-A1A0534D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22308-022B-4614-99B5-5359850D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4B8C15-FD9A-4B31-9FBA-FA5D784F7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DD3C2-AA98-41E9-9818-C8A1A6469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BBEF-451B-4F6E-8385-2FFD19F20C27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A07A4-EF89-4912-9F84-D484A6B97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50983-F802-40BD-B237-B3DC7E598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C147-E39A-4BBD-9D88-F18B38B370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02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kolog.org/books/27/7_3.htm" TargetMode="External"/><Relationship Id="rId2" Type="http://schemas.openxmlformats.org/officeDocument/2006/relationships/hyperlink" Target="https://studref.com/685262/ekologiya/pochvennaya_sre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ology-education.ru/index.php?action=full&amp;id=263" TargetMode="External"/><Relationship Id="rId5" Type="http://schemas.openxmlformats.org/officeDocument/2006/relationships/hyperlink" Target="https://dachamechty.ru/pochva/kak-sreda-obitaniya.html" TargetMode="External"/><Relationship Id="rId4" Type="http://schemas.openxmlformats.org/officeDocument/2006/relationships/hyperlink" Target="http://moykonspekt.ru/biologiya/pochvennaya-sreda-zhizni-organizmo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F7CE9-06C8-4711-B870-B4FD913E9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Почвенная среда жизни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F7C7F-73F0-454E-8636-79074F88A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Гришутенко Павел ИВТ 3 курс</a:t>
            </a:r>
          </a:p>
        </p:txBody>
      </p:sp>
    </p:spTree>
    <p:extLst>
      <p:ext uri="{BB962C8B-B14F-4D97-AF65-F5344CB8AC3E}">
        <p14:creationId xmlns:p14="http://schemas.microsoft.com/office/powerpoint/2010/main" val="3793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3F328-9362-4364-B1A1-E4EBDA49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особенности почвенных организмов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90EE1-3667-4530-BD43-AC6CAFED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789"/>
            <a:ext cx="10515600" cy="354917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Основные факторы</a:t>
            </a:r>
            <a:r>
              <a:rPr lang="en-US" sz="3200" dirty="0"/>
              <a:t>:</a:t>
            </a:r>
          </a:p>
          <a:p>
            <a:r>
              <a:rPr lang="ru-RU" sz="3200" dirty="0"/>
              <a:t>Плотность среды</a:t>
            </a:r>
          </a:p>
          <a:p>
            <a:r>
              <a:rPr lang="ru-RU" sz="3200" dirty="0"/>
              <a:t>Отсутствие света</a:t>
            </a:r>
          </a:p>
          <a:p>
            <a:r>
              <a:rPr lang="ru-RU" sz="3200" dirty="0"/>
              <a:t>Наличие или отсутствие влаги в достаточном количестве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30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8B1987A-FF5D-4737-98C8-AE992A7D1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3" r="12424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90916-D525-4AC6-B2FB-93692D92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000000"/>
                </a:solidFill>
              </a:rPr>
              <a:t>Роль растений в почвенных процессах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ED9EB-5553-4434-A084-49BD6845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Растения — главный источник снабжения почвы органическими веществами. Они формируют верхний почвенный слой.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4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5D55C-2269-4D1B-BD19-887FB031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sz="4100"/>
              <a:t>Роль животных в почвенных процессах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94B09-D58E-46A2-8E4A-96B70988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3429000"/>
            <a:ext cx="6586489" cy="2794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Arial" panose="020B0604020202020204" pitchFamily="34" charset="0"/>
              </a:rPr>
              <a:t>Главной функцией животных в биосфере и в почвообразовании является потребление и разрушение органического вещества зеленых растений. 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B5F400-1CF9-4D86-BB9E-F7BDC77C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2" r="332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1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B7A09-FECB-4FAE-875C-D932406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9DE76-0BD8-40BD-9E52-7C4C87AC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https://studref.com/685262/ekologiya/pochvennaya_sreda</a:t>
            </a:r>
            <a:endParaRPr lang="ru-RU" dirty="0"/>
          </a:p>
          <a:p>
            <a:r>
              <a:rPr lang="en-US" dirty="0">
                <a:hlinkClick r:id="rId3"/>
              </a:rPr>
              <a:t>https://ekolog.org/books/27/7_3.htm</a:t>
            </a:r>
            <a:endParaRPr lang="ru-RU" dirty="0"/>
          </a:p>
          <a:p>
            <a:r>
              <a:rPr lang="en-US" dirty="0">
                <a:hlinkClick r:id="rId4"/>
              </a:rPr>
              <a:t>http://moykonspekt.ru/biologiya/pochvennaya-sreda-zhizni-organizmov/</a:t>
            </a:r>
            <a:endParaRPr lang="ru-RU" dirty="0"/>
          </a:p>
          <a:p>
            <a:r>
              <a:rPr lang="en-US" dirty="0">
                <a:hlinkClick r:id="rId5"/>
              </a:rPr>
              <a:t>https://dachamechty.ru/pochva/kak-sreda-obitaniya.html</a:t>
            </a:r>
            <a:endParaRPr lang="ru-RU" dirty="0"/>
          </a:p>
          <a:p>
            <a:r>
              <a:rPr lang="en-US" dirty="0">
                <a:hlinkClick r:id="rId6"/>
              </a:rPr>
              <a:t>https://ecology-education.ru/index.php?action=full&amp;id=263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34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50549-E953-4AE2-918D-04599799E0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11" y="464958"/>
            <a:ext cx="9508578" cy="592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31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2B1BCCF-84EE-445D-8126-A02E90F5F6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49" y="323592"/>
            <a:ext cx="8576501" cy="621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DE761-045E-4805-9F70-BBC0E6BA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6FBF7B-981F-42F0-BD3A-24536D718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88" y="542925"/>
            <a:ext cx="5720024" cy="616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4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7567C-7352-4EDC-ADA8-329E8426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и свойства почв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D73FD-66B6-4C96-9390-404F3D4C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Основные свойства определены составом</a:t>
            </a:r>
            <a:r>
              <a:rPr lang="en-US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В состав почвы входят четыре важных структурных компонента:</a:t>
            </a:r>
            <a:r>
              <a:rPr lang="en-US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минеральная основа (обычно 50 — 60% общего состава почвы)</a:t>
            </a:r>
            <a:endParaRPr lang="en-US" b="0" i="0" dirty="0">
              <a:solidFill>
                <a:srgbClr val="40404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органическое вещество (до 10%),</a:t>
            </a:r>
            <a:endParaRPr lang="en-US" b="0" i="0" dirty="0">
              <a:solidFill>
                <a:srgbClr val="40404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воздух (15 —25%)</a:t>
            </a:r>
            <a:r>
              <a:rPr lang="en-US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,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вода (25—35%).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9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98746-5D49-4C67-B915-4598980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Почвенная фауна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316B17-0451-434C-A7F4-BDF9022FD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29" y="1332270"/>
            <a:ext cx="8570541" cy="503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4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2551F5-CF28-4F8F-A01D-FD005DE1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По степени связи с почвой как средой обитания животных объединяют в три экологические группы:</a:t>
            </a:r>
          </a:p>
          <a:p>
            <a:pPr marL="0" indent="0" algn="l">
              <a:buNone/>
            </a:pPr>
            <a:r>
              <a:rPr lang="ru-RU" b="1" i="1" dirty="0" err="1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Геобионты</a:t>
            </a:r>
            <a:r>
              <a:rPr lang="ru-RU" b="1" i="1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1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—</a:t>
            </a: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 животные, постоянно обитающие в почве. Весь цикл их развития протекает в почвенной среде. Это такие, как дождевые черви (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Lymbricidae</a:t>
            </a: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), многие первичнобескрылые насекомые (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Apterydota</a:t>
            </a:r>
            <a:r>
              <a:rPr lang="ru-RU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C95EB6-16DB-4B4E-AA0A-F73A8B1D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4" y="2790824"/>
            <a:ext cx="5121275" cy="384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4E5E7C-7705-4EDE-B870-FF21B066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3248025"/>
            <a:ext cx="4943475" cy="32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98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C8E34-B351-4EDE-8F08-18571BF1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dirty="0" err="1"/>
              <a:t>Геофилы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1BBA3-46AB-4468-96D2-31645A37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1">
                <a:effectLst/>
                <a:latin typeface="Source Sans Pro" panose="020B0503030403020204" pitchFamily="34" charset="0"/>
              </a:rPr>
              <a:t>—</a:t>
            </a:r>
            <a:r>
              <a:rPr lang="ru-RU" sz="2000" b="0" i="0">
                <a:effectLst/>
                <a:latin typeface="Source Sans Pro" panose="020B0503030403020204" pitchFamily="34" charset="0"/>
              </a:rPr>
              <a:t> животные, часть цикла развития которых (чаще одна из фаз) обязательно проходит в почве. К этой группе принадлежит большинство насекомых: саранчовые (Acridoidea), ряд жуков (Staphylinidae, Carabidae, Elateridae), комары-долгоножки (Tipulidae). Их личинки развиваются в почве. Во взрослом же состоянии это типичные наземные обитатели. К геофилам принадлежат и насекомые, которые в почве находятся в фазе куколки.</a:t>
            </a:r>
          </a:p>
          <a:p>
            <a:endParaRPr lang="ru-RU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32FB2F-AE28-4AEF-ABD2-E8061BC00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7" r="9613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9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2B969D8-2168-48A3-8A82-759A70021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" b="1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97987C8-CB67-400B-98A6-B81C5194D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-2" b="14875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D6B13-EF83-452F-BFBD-E305DFE2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Геоксены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D31C5-46A1-45E5-B43C-4DB1A2BB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1">
                <a:effectLst/>
                <a:latin typeface="Source Sans Pro" panose="020B0503030403020204" pitchFamily="34" charset="0"/>
              </a:rPr>
              <a:t>—</a:t>
            </a:r>
            <a:r>
              <a:rPr lang="ru-RU" sz="2000" b="0" i="0">
                <a:effectLst/>
                <a:latin typeface="Source Sans Pro" panose="020B0503030403020204" pitchFamily="34" charset="0"/>
              </a:rPr>
              <a:t> животные, иногда посещающие почву для временного укрытия или убежища. К геоксенам из насекомых относятся таракановые (Blattodea), многие полужесткокрылые (Hemiptera), некоторые развивающиеся вне почвы жуки. Сюда же относятся грызуны и другие млекопитающие, живущие в норах.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013381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D9BE350E148419715532EFA32918C" ma:contentTypeVersion="4" ma:contentTypeDescription="Create a new document." ma:contentTypeScope="" ma:versionID="f0dd946d8b617b539ef2c280f5c1cbcc">
  <xsd:schema xmlns:xsd="http://www.w3.org/2001/XMLSchema" xmlns:xs="http://www.w3.org/2001/XMLSchema" xmlns:p="http://schemas.microsoft.com/office/2006/metadata/properties" xmlns:ns3="063eb889-b1b6-40cf-b855-099e06519369" targetNamespace="http://schemas.microsoft.com/office/2006/metadata/properties" ma:root="true" ma:fieldsID="e6a145dc1667a42995b827e55edfd480" ns3:_="">
    <xsd:import namespace="063eb889-b1b6-40cf-b855-099e065193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eb889-b1b6-40cf-b855-099e065193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00D36-B63F-4123-A5DE-F8BCBC028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3eb889-b1b6-40cf-b855-099e065193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38BBF9-D024-4ADD-ADC6-1F1BE2802A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2AD554-FE48-4FF8-8C5B-CDDA0704B414}">
  <ds:schemaRefs>
    <ds:schemaRef ds:uri="063eb889-b1b6-40cf-b855-099e0651936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346</Words>
  <Application>Microsoft Office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Тема Office</vt:lpstr>
      <vt:lpstr>Почвенная среда жизни</vt:lpstr>
      <vt:lpstr>Презентация PowerPoint</vt:lpstr>
      <vt:lpstr>Презентация PowerPoint</vt:lpstr>
      <vt:lpstr>Структура</vt:lpstr>
      <vt:lpstr>Состав и свойства почв</vt:lpstr>
      <vt:lpstr>Почвенная фауна</vt:lpstr>
      <vt:lpstr>Презентация PowerPoint</vt:lpstr>
      <vt:lpstr>Геофилы</vt:lpstr>
      <vt:lpstr>Геоксены</vt:lpstr>
      <vt:lpstr>Адаптивные особенности почвенных организмов</vt:lpstr>
      <vt:lpstr>Роль растений в почвенных процессах</vt:lpstr>
      <vt:lpstr>Роль животных в почвенных процессах</vt:lpstr>
      <vt:lpstr>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Почвенная среда жизни</dc:title>
  <dc:creator>Павел Петрович Гришутенко</dc:creator>
  <cp:lastModifiedBy>Павел Петрович Гришутенко</cp:lastModifiedBy>
  <cp:revision>14</cp:revision>
  <dcterms:created xsi:type="dcterms:W3CDTF">2021-03-21T15:34:57Z</dcterms:created>
  <dcterms:modified xsi:type="dcterms:W3CDTF">2021-03-22T09:42:11Z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0x010100CF9D9BE350E148419715532EFA32918C</vt:lpwstr>
  </property>
</Properties>
</file>