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D4A5-F633-41D8-B381-AA4B9D44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EF4B73-5A0E-4E55-850D-6C9563460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D9276-06C9-4C37-9227-87106E3B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DB38C-4B74-4BEC-BE37-71E00956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77569-7380-4F31-B04E-EDEE8087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5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0FB52-587C-45A5-91C6-88510C1B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B5D20-642F-4D78-AECC-C1F43289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7E3B2-259A-4D31-8389-98BB535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EA61E-9841-4FC2-8173-4659E55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484E2-CE69-43E8-B045-B6FBBC9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916FC1-0CDA-4002-A3BA-CD03EF7C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8CC9C6-8DD3-4886-9547-0D8C783B9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28978-2F4F-4072-A72F-526418C3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3AF7D-30E9-44E3-9E18-2B953C9F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EB6F0-A6B9-4708-BC0B-C6E40E7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A4B25-2316-4A58-A078-B59E6CCC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ED540-C717-4675-A445-A7953072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05CEA-8F8F-46B6-9CA5-BF2A3DE1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6169B-4736-4691-9A91-C9BB77DC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67391-6314-4EEA-84CB-2FEA954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F4CF8-3A8B-4897-8DDB-B5669A7E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177D0-4B19-4732-AEBF-47C942FC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FF17E-5E36-4CD9-BBB2-45B8BCD1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C01A2-19FC-4284-AE56-D3587ED2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3002C-A263-4450-B23D-82357E11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CE1E7-659F-4127-B258-75F0403B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AFCC4-FBE6-4D8B-815F-EA087D6EE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520AF-B342-48A9-B38B-AB22BE43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A90E5-878D-4F71-BE19-168E537D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B8BC3C-D555-48A2-A54D-B42028A5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72D19-2C75-4E9C-B692-43BB66EB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33954-BD87-4096-8833-0B121F8F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42CDE-6A8A-47AA-8882-DEED7D62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23A076-E459-4FD9-B76B-09B43A9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E834E6-0CD6-4185-9AB0-7CBD46E7D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225D4-EC00-4DFB-899D-8C799D8DE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82B8D6-7595-46C7-AFD0-53251F6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09BFCE-4005-4944-A71F-FA4576C6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E0481-325B-4274-B4AB-2AA9BC6E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F2332-2C34-4C05-9BA5-14E716E9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B8FDDA-27D5-4F77-85EA-34BC052F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7211F8-F191-407A-BF28-AD880000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30D04D-67E6-4FE0-A9F5-60968CB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1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8E9CF-F948-4AFB-AF67-56735B3B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329A7B-6BED-49CB-875E-7B1B794A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795967-B796-40C6-A292-BEF19036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7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EA7BE-58DE-4149-9813-DA868169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43876-4E2A-41DF-BAC7-31B92009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E94F0D-4D3A-4889-8CDF-83F3A6D4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404C60-C48A-4CDA-B708-C3C6725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19772-67CB-4294-8BAF-4F4FAE4B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663E4F-EB8C-4139-AB8F-FEC4ABB2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F0FD0-5F54-4C9A-AC52-A6D7AEA5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3388E6-9AC7-41F1-9963-223EF604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2059C-9533-4E3B-95DE-7AAAB828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826821-D9A3-4092-9DD6-B52744BE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81348D-7BF6-4DCD-AEA4-54AE43B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444B6-58A9-4D0B-82ED-ED2B98E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0B88-6DA7-488A-9E47-D47C4A53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F5B861-42A2-4F5D-BB34-5B13B866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B3750-0732-4495-92DD-666FFC1A5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29F3-DC4C-42A1-8C38-F735231AD562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71A66-8038-4373-B6B9-6351E9621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7B950-0F0C-4727-A5BE-06E41380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774C-256C-427F-B230-00B38CE28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D538F-6D51-41F7-81B7-9721996C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812" y="2723322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ru-RU" sz="4100" b="1">
                <a:solidFill>
                  <a:srgbClr val="FFFFFF"/>
                </a:solidFill>
              </a:rPr>
              <a:t>Ведущие производители СУБД</a:t>
            </a:r>
            <a:endParaRPr lang="ru-RU" sz="4100">
              <a:solidFill>
                <a:srgbClr val="FFFFFF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6F3924-ED05-49B0-981D-D50C1873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82" y="971140"/>
            <a:ext cx="5361015" cy="37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7A575-C07C-4001-A9BF-17E9E752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Microsoft SQL Server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4414C-0EAF-49F5-BC12-722C1DFF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Система управления реляционными базами данных, разработанная корпорацией Microsoft. Использует язык Transact-SQL, который является реализацией стандарта ANSI/ISO по структурированному языку запросов (SQL) с расширениями.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639DFF-FDF3-404A-97C9-3089CC829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r="9511" b="-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0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FFDAE-D2F3-460E-B431-179BFEE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Oracle Database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0272D-CCA9-4FF9-911D-67518F6C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827" y="2543175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Объектно-реляционная система управления базами данных компании </a:t>
            </a:r>
            <a:r>
              <a:rPr lang="ru-RU" sz="2400" dirty="0" err="1"/>
              <a:t>Oracle</a:t>
            </a:r>
            <a:r>
              <a:rPr lang="ru-RU" sz="2400" dirty="0"/>
              <a:t>. Это база данных, обычно используемая для обработки рабочих нагрузок транзакций (OLTP), хранилищ данных (DW) и смешанных (OLTP &amp; DW) в режиме онлайн.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02BE7C-09C0-49A4-8A07-1659FA24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" r="6359" b="2"/>
          <a:stretch/>
        </p:blipFill>
        <p:spPr bwMode="auto">
          <a:xfrm>
            <a:off x="1398136" y="2257052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A7C79-B248-4BCD-83C8-9DD4A0B9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IBM DB2</a:t>
            </a:r>
            <a:endParaRPr lang="ru-RU" sz="400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2B9876-AC12-4A98-96C3-054FE65FB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r="5239" b="-1"/>
          <a:stretch/>
        </p:blipFill>
        <p:spPr bwMode="auto">
          <a:xfrm>
            <a:off x="1424902" y="2492376"/>
            <a:ext cx="3209779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CF118E9-E79A-4915-843C-07A10309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Это семейство продуктов для управления данными , включая серверы баз данных , разработанных IBM . Первоначально они поддерживали реляционную модель , но были расширены для поддержки объектно-реляционных функций и </a:t>
            </a:r>
            <a:r>
              <a:rPr lang="ru-RU" sz="2400" dirty="0" err="1"/>
              <a:t>нереляционных</a:t>
            </a:r>
            <a:r>
              <a:rPr lang="ru-RU" sz="2400" dirty="0"/>
              <a:t> структур, таких как JSON и XML .</a:t>
            </a:r>
          </a:p>
        </p:txBody>
      </p:sp>
    </p:spTree>
    <p:extLst>
      <p:ext uri="{BB962C8B-B14F-4D97-AF65-F5344CB8AC3E}">
        <p14:creationId xmlns:p14="http://schemas.microsoft.com/office/powerpoint/2010/main" val="38719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C2064-4D6D-4C74-8953-9C93D99B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PostgreSQL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0E0A75-DEF4-4F27-8E6A-F7FDBEDC5671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/>
              <a:t>С</a:t>
            </a:r>
            <a:r>
              <a:rPr lang="en-US" sz="2400" dirty="0" err="1"/>
              <a:t>вободная</a:t>
            </a:r>
            <a:r>
              <a:rPr lang="en-US" sz="2400" dirty="0"/>
              <a:t> </a:t>
            </a:r>
            <a:r>
              <a:rPr lang="en-US" sz="2400" dirty="0" err="1"/>
              <a:t>объектно-реляционная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управления</a:t>
            </a:r>
            <a:r>
              <a:rPr lang="en-US" sz="2400" dirty="0"/>
              <a:t> </a:t>
            </a:r>
            <a:r>
              <a:rPr lang="en-US" sz="2400" dirty="0" err="1"/>
              <a:t>базами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 (СУБД).</a:t>
            </a:r>
            <a:r>
              <a:rPr lang="ru-RU" sz="2400" dirty="0"/>
              <a:t> </a:t>
            </a:r>
            <a:r>
              <a:rPr lang="en-US" sz="2400" dirty="0" err="1"/>
              <a:t>Существует</a:t>
            </a:r>
            <a:r>
              <a:rPr lang="en-US" sz="2400" dirty="0"/>
              <a:t> в </a:t>
            </a:r>
            <a:r>
              <a:rPr lang="en-US" sz="2400" dirty="0" err="1"/>
              <a:t>реализациях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множества</a:t>
            </a:r>
            <a:r>
              <a:rPr lang="en-US" sz="2400" dirty="0"/>
              <a:t> UNIX-</a:t>
            </a:r>
            <a:r>
              <a:rPr lang="en-US" sz="2400" dirty="0" err="1"/>
              <a:t>подобных</a:t>
            </a:r>
            <a:r>
              <a:rPr lang="en-US" sz="2400" dirty="0"/>
              <a:t> </a:t>
            </a:r>
            <a:r>
              <a:rPr lang="en-US" sz="2400" dirty="0" err="1"/>
              <a:t>платформ</a:t>
            </a:r>
            <a:r>
              <a:rPr lang="en-US" sz="2400" dirty="0"/>
              <a:t>, </a:t>
            </a:r>
            <a:r>
              <a:rPr lang="en-US" sz="2400" dirty="0" err="1"/>
              <a:t>включая</a:t>
            </a:r>
            <a:r>
              <a:rPr lang="en-US" sz="2400" dirty="0"/>
              <a:t> AIX, </a:t>
            </a:r>
            <a:r>
              <a:rPr lang="en-US" sz="2400" dirty="0" err="1"/>
              <a:t>различные</a:t>
            </a:r>
            <a:r>
              <a:rPr lang="en-US" sz="2400" dirty="0"/>
              <a:t> BSD-</a:t>
            </a:r>
            <a:r>
              <a:rPr lang="en-US" sz="2400" dirty="0" err="1"/>
              <a:t>системы</a:t>
            </a:r>
            <a:r>
              <a:rPr lang="en-US" sz="2400" dirty="0"/>
              <a:t>, HP-UX, IRIX, Linux, macOS, Solaris/</a:t>
            </a:r>
            <a:r>
              <a:rPr lang="en-US" sz="2400" dirty="0" err="1"/>
              <a:t>OpenSolaris</a:t>
            </a:r>
            <a:r>
              <a:rPr lang="en-US" sz="2400" dirty="0"/>
              <a:t>, Tru64, QNX, а </a:t>
            </a:r>
            <a:r>
              <a:rPr lang="en-US" sz="2400" dirty="0" err="1"/>
              <a:t>также</a:t>
            </a:r>
            <a:r>
              <a:rPr lang="ru-RU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Microsoft Windows.</a:t>
            </a:r>
            <a:r>
              <a:rPr lang="ru-RU" sz="2400" dirty="0"/>
              <a:t> </a:t>
            </a:r>
            <a:r>
              <a:rPr lang="ru-RU" sz="2400" dirty="0" err="1"/>
              <a:t>PostgreSQL</a:t>
            </a:r>
            <a:r>
              <a:rPr lang="ru-RU" sz="2400" dirty="0"/>
              <a:t> базируется на языке SQL и поддерживает многие из возможностей стандарта SQL:2011.</a:t>
            </a:r>
            <a:endParaRPr lang="en-US" sz="2400" dirty="0"/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F7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1CD2A-6F33-47D0-8502-0600E1751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037" y="2857501"/>
            <a:ext cx="11048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6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A0E07-C4A7-46BE-BF88-FF052D71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MySQL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334C9-C595-48F7-A350-4F9D1161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51" y="252327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 err="1"/>
              <a:t>вободная</a:t>
            </a:r>
            <a:r>
              <a:rPr lang="ru-RU" sz="2000" dirty="0"/>
              <a:t> реляционная система управления базами данных[7]. Разработку и поддержку </a:t>
            </a:r>
            <a:r>
              <a:rPr lang="ru-RU" sz="2000" dirty="0" err="1"/>
              <a:t>MySQL</a:t>
            </a:r>
            <a:r>
              <a:rPr lang="ru-RU" sz="2000" dirty="0"/>
              <a:t> осуществляет корпорация </a:t>
            </a:r>
            <a:r>
              <a:rPr lang="ru-RU" sz="2000" dirty="0" err="1"/>
              <a:t>Oracle</a:t>
            </a:r>
            <a:r>
              <a:rPr lang="ru-RU" sz="2000" dirty="0"/>
              <a:t>, получившая права на торговую марку вместе с поглощённой </a:t>
            </a:r>
            <a:r>
              <a:rPr lang="ru-RU" sz="2000" dirty="0" err="1"/>
              <a:t>Sun</a:t>
            </a:r>
            <a:r>
              <a:rPr lang="ru-RU" sz="2000" dirty="0"/>
              <a:t> </a:t>
            </a:r>
            <a:r>
              <a:rPr lang="ru-RU" sz="2000" dirty="0" err="1"/>
              <a:t>Microsystems</a:t>
            </a:r>
            <a:r>
              <a:rPr lang="en-US" sz="2000" dirty="0"/>
              <a:t>. </a:t>
            </a:r>
            <a:r>
              <a:rPr lang="ru-RU" sz="2000" dirty="0" err="1"/>
              <a:t>MySQL</a:t>
            </a:r>
            <a:r>
              <a:rPr lang="ru-RU" sz="2000" dirty="0"/>
              <a:t> является решением для малых и средних приложений.</a:t>
            </a:r>
            <a:r>
              <a:rPr lang="en-US" sz="2000" dirty="0"/>
              <a:t> </a:t>
            </a:r>
            <a:r>
              <a:rPr lang="ru-RU" sz="2000" dirty="0"/>
              <a:t>Помимо этого, разработчики создают функциональность по заказу лицензионных пользователей.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9D446D5-6BE6-42A7-B65C-88983DA5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14" y="3119104"/>
            <a:ext cx="4203662" cy="216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7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82BF-4423-4D31-BD01-DF2B1093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MongoDB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E201-D108-4B6C-A84D-015B579F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057" y="873647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Документоориентированная</a:t>
            </a:r>
            <a:r>
              <a:rPr lang="ru-RU" sz="2000" dirty="0"/>
              <a:t> система управления базами данных (СУБД) с открытым исходным кодом, не требующая описания схемы таблиц. Классифицирована как </a:t>
            </a:r>
            <a:r>
              <a:rPr lang="ru-RU" sz="2000" dirty="0" err="1"/>
              <a:t>NoSQL</a:t>
            </a:r>
            <a:r>
              <a:rPr lang="ru-RU" sz="2000" dirty="0"/>
              <a:t>, использует JSON-подобные документы и схему базы данных.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C9DD159-9D1B-429C-8F92-8672FBDB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7" y="3279925"/>
            <a:ext cx="6894236" cy="18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F519E-EA0A-442F-AD95-7989591A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Redis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B1363-AA5C-4F07-87A4-14138DDC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Резидентная система управления базами данных класса NoSQL с открытым исходным кодом, работающая со структурами данных типа «ключ — значение». Используется как для баз данных, так и для реализации кэшей, брокеров сообщений</a:t>
            </a:r>
            <a:r>
              <a:rPr lang="en-US" sz="2000"/>
              <a:t>. </a:t>
            </a:r>
            <a:r>
              <a:rPr lang="ru-RU" sz="2000"/>
              <a:t>Ориентирована на достижение максимальной производительности на атомарных операциях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14BE6C-C541-455C-85D1-843F55DB9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2" b="12278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9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307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Ведущие производители СУБД</vt:lpstr>
      <vt:lpstr>Microsoft SQL Server</vt:lpstr>
      <vt:lpstr>Oracle Database</vt:lpstr>
      <vt:lpstr>IBM DB2</vt:lpstr>
      <vt:lpstr>PostgreSQL</vt:lpstr>
      <vt:lpstr>MySQL</vt:lpstr>
      <vt:lpstr>MongoDB</vt:lpstr>
      <vt:lpstr>Redis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Ведущие производители СУБД</dc:title>
  <dc:creator>Павел Гришутенко</dc:creator>
  <cp:lastModifiedBy>Павел Гришутенко</cp:lastModifiedBy>
  <cp:revision>5</cp:revision>
  <dcterms:created xsi:type="dcterms:W3CDTF">2020-03-20T17:23:52Z</dcterms:created>
  <dcterms:modified xsi:type="dcterms:W3CDTF">2020-03-20T17:53:25Z</dcterms:modified>
</cp:coreProperties>
</file>