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771f5f4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771f5f4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771f5f4c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771f5f4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771f5f4c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771f5f4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771f5f4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771f5f4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771f5f4c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771f5f4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771f5f4c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771f5f4c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771f5f4c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771f5f4c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Контроль и самоконтроль студентов ЭИОС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ВСР 3 Гришутенко Павел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Конспектирование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546925" y="1141275"/>
            <a:ext cx="297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Ведение конспектов является способом самоконтроля процесса обучения.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Конспекты также могут быть полезны преподавателям для оценки деятельности студента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1700"/>
            <a:ext cx="4916600" cy="33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292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Простой способ проверить знания в автоматическом режиме.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Тесты могут быть элементом контроль, а также самоконтроля, для определения пробелов в знаниях.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947" y="1073325"/>
            <a:ext cx="5363375" cy="357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Выполнение самостоятельных работ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827175" y="1152475"/>
            <a:ext cx="284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 закрепить полученные в результате обучение навыков - выполнение масштабной самостоятельной работы.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Такие работы хорошо подходят как дополнительный этап обучения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450" y="1017725"/>
            <a:ext cx="420464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</a:t>
            </a:r>
            <a:r>
              <a:rPr lang="ru"/>
              <a:t>метки</a:t>
            </a:r>
            <a:r>
              <a:rPr lang="ru"/>
              <a:t> о присутствии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5636550" y="1152475"/>
            <a:ext cx="319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Отметки </a:t>
            </a:r>
            <a:r>
              <a:rPr lang="ru"/>
              <a:t>о присутствии - способ контроля посещаемости занятий для преподавателя.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Один из методов сбора статистики обучения.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6063"/>
            <a:ext cx="5114375" cy="25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Контрольные вопросы на внимание 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5558125" y="1152475"/>
            <a:ext cx="327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Контрольные вопросы можно задавать во время проведения занятия, чтобы удерживать внимание студента на обучающем материале. Вопросы могут быть в разных формах, например, в виде теста.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25" y="1152475"/>
            <a:ext cx="49530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Самостоятельное изучение и ответы на контрольные вопросы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5076275" y="1703300"/>
            <a:ext cx="3756000" cy="28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Способ самоконтроля. Преподаватель может составить список вопросов для самопроверки. Студент, отвечая на такие вопросы, находит пробелы в своих знаниях и может глубже изучить материал.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00" y="1545613"/>
            <a:ext cx="4771474" cy="3180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Автопроверка заданий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326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Продвинутый способ анализа </a:t>
            </a:r>
            <a:r>
              <a:rPr lang="ru"/>
              <a:t>выполненных</a:t>
            </a:r>
            <a:r>
              <a:rPr lang="ru"/>
              <a:t> работ - это использовать компьютер и специальные сервисы автоматической проверки по заданному шаблону. Задания могут быть намного сложнее обычных тестов.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900" y="1170125"/>
            <a:ext cx="5600700" cy="2624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