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4FC10-E7FC-4078-8B81-F6F85109AF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3C22F8-D456-4D17-9002-D4704B2A719C}">
      <dgm:prSet phldrT="[Текст]" custT="1"/>
      <dgm:spPr/>
      <dgm:t>
        <a:bodyPr/>
        <a:lstStyle/>
        <a:p>
          <a:r>
            <a:rPr lang="ru-RU" sz="1600" dirty="0" smtClean="0"/>
            <a:t>Функциональные стили</a:t>
          </a:r>
          <a:endParaRPr lang="ru-RU" sz="1600" dirty="0"/>
        </a:p>
      </dgm:t>
    </dgm:pt>
    <dgm:pt modelId="{E5AB8F0F-EB56-40F6-B08C-1AE486E8B560}" type="parTrans" cxnId="{9A57CBB8-758F-4B72-AC9A-F82D7E03D328}">
      <dgm:prSet/>
      <dgm:spPr/>
      <dgm:t>
        <a:bodyPr/>
        <a:lstStyle/>
        <a:p>
          <a:endParaRPr lang="ru-RU"/>
        </a:p>
      </dgm:t>
    </dgm:pt>
    <dgm:pt modelId="{89760F7C-EF85-4524-AEB8-44DE8367E028}" type="sibTrans" cxnId="{9A57CBB8-758F-4B72-AC9A-F82D7E03D328}">
      <dgm:prSet/>
      <dgm:spPr/>
      <dgm:t>
        <a:bodyPr/>
        <a:lstStyle/>
        <a:p>
          <a:endParaRPr lang="ru-RU"/>
        </a:p>
      </dgm:t>
    </dgm:pt>
    <dgm:pt modelId="{AC552E41-1271-4596-ABED-B45C9355CBE5}">
      <dgm:prSet phldrT="[Текст]" custT="1"/>
      <dgm:spPr/>
      <dgm:t>
        <a:bodyPr/>
        <a:lstStyle/>
        <a:p>
          <a:r>
            <a:rPr lang="ru-RU" sz="1400" dirty="0" smtClean="0"/>
            <a:t>Научный</a:t>
          </a:r>
          <a:endParaRPr lang="ru-RU" sz="1400" dirty="0"/>
        </a:p>
      </dgm:t>
    </dgm:pt>
    <dgm:pt modelId="{93770A45-02BC-4C11-93F4-21446D7B582A}" type="parTrans" cxnId="{57E7EC00-A5F1-4CFD-AEB4-21D912387F3F}">
      <dgm:prSet/>
      <dgm:spPr/>
      <dgm:t>
        <a:bodyPr/>
        <a:lstStyle/>
        <a:p>
          <a:endParaRPr lang="ru-RU" sz="1600"/>
        </a:p>
      </dgm:t>
    </dgm:pt>
    <dgm:pt modelId="{14586EA8-849E-4084-BFE6-17B7707E73D4}" type="sibTrans" cxnId="{57E7EC00-A5F1-4CFD-AEB4-21D912387F3F}">
      <dgm:prSet/>
      <dgm:spPr/>
      <dgm:t>
        <a:bodyPr/>
        <a:lstStyle/>
        <a:p>
          <a:endParaRPr lang="ru-RU"/>
        </a:p>
      </dgm:t>
    </dgm:pt>
    <dgm:pt modelId="{2387DFC4-CAD3-4E65-8252-3C32C94175E9}">
      <dgm:prSet phldrT="[Текст]" custT="1"/>
      <dgm:spPr/>
      <dgm:t>
        <a:bodyPr/>
        <a:lstStyle/>
        <a:p>
          <a:r>
            <a:rPr lang="ru-RU" sz="1600" dirty="0" smtClean="0"/>
            <a:t>Разговорный</a:t>
          </a:r>
          <a:endParaRPr lang="ru-RU" sz="1600" dirty="0"/>
        </a:p>
      </dgm:t>
    </dgm:pt>
    <dgm:pt modelId="{3432D0D9-5B53-4C20-810F-DBCD83C5FDC3}" type="parTrans" cxnId="{18BD1FC9-C56D-4792-88B5-C87FC7F1A0B5}">
      <dgm:prSet/>
      <dgm:spPr/>
      <dgm:t>
        <a:bodyPr/>
        <a:lstStyle/>
        <a:p>
          <a:endParaRPr lang="ru-RU" sz="1600"/>
        </a:p>
      </dgm:t>
    </dgm:pt>
    <dgm:pt modelId="{59540349-00B3-40FC-9743-B7F33CA66E1B}" type="sibTrans" cxnId="{18BD1FC9-C56D-4792-88B5-C87FC7F1A0B5}">
      <dgm:prSet/>
      <dgm:spPr/>
      <dgm:t>
        <a:bodyPr/>
        <a:lstStyle/>
        <a:p>
          <a:endParaRPr lang="ru-RU"/>
        </a:p>
      </dgm:t>
    </dgm:pt>
    <dgm:pt modelId="{8D9CD4CA-C39B-4EC3-AE62-2C0478927A9A}">
      <dgm:prSet phldrT="[Текст]" custT="1"/>
      <dgm:spPr/>
      <dgm:t>
        <a:bodyPr/>
        <a:lstStyle/>
        <a:p>
          <a:r>
            <a:rPr lang="ru-RU" sz="1600" dirty="0" smtClean="0"/>
            <a:t>Деловой</a:t>
          </a:r>
          <a:endParaRPr lang="ru-RU" sz="1600" dirty="0"/>
        </a:p>
      </dgm:t>
    </dgm:pt>
    <dgm:pt modelId="{7CE2100F-6E3F-4C4E-93C2-3BEB2F9DADDB}" type="parTrans" cxnId="{6140475F-DD93-4B3C-A94A-B7F6C538741F}">
      <dgm:prSet/>
      <dgm:spPr/>
      <dgm:t>
        <a:bodyPr/>
        <a:lstStyle/>
        <a:p>
          <a:endParaRPr lang="ru-RU" sz="1600"/>
        </a:p>
      </dgm:t>
    </dgm:pt>
    <dgm:pt modelId="{1BDDC595-A8CA-47DC-BE0C-7505ADC93474}" type="sibTrans" cxnId="{6140475F-DD93-4B3C-A94A-B7F6C538741F}">
      <dgm:prSet/>
      <dgm:spPr/>
      <dgm:t>
        <a:bodyPr/>
        <a:lstStyle/>
        <a:p>
          <a:endParaRPr lang="ru-RU"/>
        </a:p>
      </dgm:t>
    </dgm:pt>
    <dgm:pt modelId="{03A2FF86-D2B5-4EF1-B420-A01E64941A12}">
      <dgm:prSet custT="1"/>
      <dgm:spPr/>
      <dgm:t>
        <a:bodyPr/>
        <a:lstStyle/>
        <a:p>
          <a:r>
            <a:rPr lang="ru-RU" sz="1600" dirty="0" smtClean="0"/>
            <a:t>Поэтический</a:t>
          </a:r>
          <a:endParaRPr lang="ru-RU" sz="1600" dirty="0"/>
        </a:p>
      </dgm:t>
    </dgm:pt>
    <dgm:pt modelId="{32EF7037-7968-4858-B49A-BE5786DFADB9}" type="parTrans" cxnId="{B2DA2C3A-9845-4380-8D0F-7F08A22F25B2}">
      <dgm:prSet/>
      <dgm:spPr/>
      <dgm:t>
        <a:bodyPr/>
        <a:lstStyle/>
        <a:p>
          <a:endParaRPr lang="ru-RU" sz="1600"/>
        </a:p>
      </dgm:t>
    </dgm:pt>
    <dgm:pt modelId="{D2B48ABD-E869-4C0A-95D2-D580170548F8}" type="sibTrans" cxnId="{B2DA2C3A-9845-4380-8D0F-7F08A22F25B2}">
      <dgm:prSet/>
      <dgm:spPr/>
      <dgm:t>
        <a:bodyPr/>
        <a:lstStyle/>
        <a:p>
          <a:endParaRPr lang="ru-RU"/>
        </a:p>
      </dgm:t>
    </dgm:pt>
    <dgm:pt modelId="{8A619ECB-3B08-4BB2-B0EB-C993FED24225}">
      <dgm:prSet custT="1"/>
      <dgm:spPr/>
      <dgm:t>
        <a:bodyPr/>
        <a:lstStyle/>
        <a:p>
          <a:r>
            <a:rPr lang="ru-RU" sz="1600" dirty="0" smtClean="0"/>
            <a:t>Ораторский</a:t>
          </a:r>
          <a:endParaRPr lang="ru-RU" sz="1600" dirty="0"/>
        </a:p>
      </dgm:t>
    </dgm:pt>
    <dgm:pt modelId="{E0285904-EDC1-4CF8-BCD7-E4E27CE5BB84}" type="parTrans" cxnId="{4B67759B-FABC-4C75-AFD4-67854476D74C}">
      <dgm:prSet/>
      <dgm:spPr/>
      <dgm:t>
        <a:bodyPr/>
        <a:lstStyle/>
        <a:p>
          <a:endParaRPr lang="ru-RU" sz="1600"/>
        </a:p>
      </dgm:t>
    </dgm:pt>
    <dgm:pt modelId="{2A7235AF-D965-4F4A-98F1-381FA2CEB619}" type="sibTrans" cxnId="{4B67759B-FABC-4C75-AFD4-67854476D74C}">
      <dgm:prSet/>
      <dgm:spPr/>
      <dgm:t>
        <a:bodyPr/>
        <a:lstStyle/>
        <a:p>
          <a:endParaRPr lang="ru-RU"/>
        </a:p>
      </dgm:t>
    </dgm:pt>
    <dgm:pt modelId="{45431FCB-E892-481C-8C5F-2EBEEDDEDABD}">
      <dgm:prSet custT="1"/>
      <dgm:spPr/>
      <dgm:t>
        <a:bodyPr/>
        <a:lstStyle/>
        <a:p>
          <a:r>
            <a:rPr lang="ru-RU" sz="1600" dirty="0" smtClean="0"/>
            <a:t>Публицистический</a:t>
          </a:r>
          <a:endParaRPr lang="ru-RU" sz="1600" dirty="0"/>
        </a:p>
      </dgm:t>
    </dgm:pt>
    <dgm:pt modelId="{4A155FB5-D14B-4045-B1BF-4876D648C188}" type="parTrans" cxnId="{911A0E7F-AFD8-4DB9-BB0F-3490B81A2152}">
      <dgm:prSet/>
      <dgm:spPr/>
      <dgm:t>
        <a:bodyPr/>
        <a:lstStyle/>
        <a:p>
          <a:endParaRPr lang="ru-RU" sz="1600"/>
        </a:p>
      </dgm:t>
    </dgm:pt>
    <dgm:pt modelId="{ECD8A54C-6935-4128-A7EC-E9B755812C01}" type="sibTrans" cxnId="{911A0E7F-AFD8-4DB9-BB0F-3490B81A2152}">
      <dgm:prSet/>
      <dgm:spPr/>
      <dgm:t>
        <a:bodyPr/>
        <a:lstStyle/>
        <a:p>
          <a:endParaRPr lang="ru-RU"/>
        </a:p>
      </dgm:t>
    </dgm:pt>
    <dgm:pt modelId="{61471BE3-1110-4387-AB7A-42050C5E8E54}" type="pres">
      <dgm:prSet presAssocID="{2D44FC10-E7FC-4078-8B81-F6F85109AF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522530F-E399-4A70-96F6-B01CBAA95745}" type="pres">
      <dgm:prSet presAssocID="{223C22F8-D456-4D17-9002-D4704B2A719C}" presName="hierRoot1" presStyleCnt="0">
        <dgm:presLayoutVars>
          <dgm:hierBranch val="init"/>
        </dgm:presLayoutVars>
      </dgm:prSet>
      <dgm:spPr/>
    </dgm:pt>
    <dgm:pt modelId="{54CF0F7A-1F3A-429E-9ED2-53EE40397B14}" type="pres">
      <dgm:prSet presAssocID="{223C22F8-D456-4D17-9002-D4704B2A719C}" presName="rootComposite1" presStyleCnt="0"/>
      <dgm:spPr/>
    </dgm:pt>
    <dgm:pt modelId="{68F78545-87BB-4D5C-991C-2813125F5E6B}" type="pres">
      <dgm:prSet presAssocID="{223C22F8-D456-4D17-9002-D4704B2A719C}" presName="rootText1" presStyleLbl="node0" presStyleIdx="0" presStyleCnt="1" custScaleX="144884" custScaleY="186346" custLinFactY="-85702" custLinFactNeighborX="-12569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B2F74F-83EB-44C7-BEE7-78D610925B3C}" type="pres">
      <dgm:prSet presAssocID="{223C22F8-D456-4D17-9002-D4704B2A71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9288BDE-E1A7-4517-BED3-111F517B954D}" type="pres">
      <dgm:prSet presAssocID="{223C22F8-D456-4D17-9002-D4704B2A719C}" presName="hierChild2" presStyleCnt="0"/>
      <dgm:spPr/>
    </dgm:pt>
    <dgm:pt modelId="{5AAEF1D5-F89C-4A9B-B117-EE471F3583BC}" type="pres">
      <dgm:prSet presAssocID="{93770A45-02BC-4C11-93F4-21446D7B582A}" presName="Name37" presStyleLbl="parChTrans1D2" presStyleIdx="0" presStyleCnt="6"/>
      <dgm:spPr/>
      <dgm:t>
        <a:bodyPr/>
        <a:lstStyle/>
        <a:p>
          <a:endParaRPr lang="ru-RU"/>
        </a:p>
      </dgm:t>
    </dgm:pt>
    <dgm:pt modelId="{CE2E6C43-1CE5-46B2-B7B5-C14E986E996F}" type="pres">
      <dgm:prSet presAssocID="{AC552E41-1271-4596-ABED-B45C9355CBE5}" presName="hierRoot2" presStyleCnt="0">
        <dgm:presLayoutVars>
          <dgm:hierBranch val="init"/>
        </dgm:presLayoutVars>
      </dgm:prSet>
      <dgm:spPr/>
    </dgm:pt>
    <dgm:pt modelId="{27B8F93B-69AD-4FA5-AC5B-73D5A86820E5}" type="pres">
      <dgm:prSet presAssocID="{AC552E41-1271-4596-ABED-B45C9355CBE5}" presName="rootComposite" presStyleCnt="0"/>
      <dgm:spPr/>
    </dgm:pt>
    <dgm:pt modelId="{88C4E568-D4CB-4810-A41D-621B7CFCCADC}" type="pres">
      <dgm:prSet presAssocID="{AC552E41-1271-4596-ABED-B45C9355CBE5}" presName="rootText" presStyleLbl="node2" presStyleIdx="0" presStyleCnt="6" custLinFactNeighborX="40562" custLinFactNeighborY="324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C0B337-09AB-45A3-8F4F-C8DF3EC67D5B}" type="pres">
      <dgm:prSet presAssocID="{AC552E41-1271-4596-ABED-B45C9355CBE5}" presName="rootConnector" presStyleLbl="node2" presStyleIdx="0" presStyleCnt="6"/>
      <dgm:spPr/>
      <dgm:t>
        <a:bodyPr/>
        <a:lstStyle/>
        <a:p>
          <a:endParaRPr lang="ru-RU"/>
        </a:p>
      </dgm:t>
    </dgm:pt>
    <dgm:pt modelId="{B4909140-109E-4AD6-914D-B1B1FED16790}" type="pres">
      <dgm:prSet presAssocID="{AC552E41-1271-4596-ABED-B45C9355CBE5}" presName="hierChild4" presStyleCnt="0"/>
      <dgm:spPr/>
    </dgm:pt>
    <dgm:pt modelId="{7FCCD7A5-4E42-4C83-90DA-9C11E4650C92}" type="pres">
      <dgm:prSet presAssocID="{AC552E41-1271-4596-ABED-B45C9355CBE5}" presName="hierChild5" presStyleCnt="0"/>
      <dgm:spPr/>
    </dgm:pt>
    <dgm:pt modelId="{ED2F7FAB-CCEA-4A2A-BBF7-48CE7C1FA9FE}" type="pres">
      <dgm:prSet presAssocID="{32EF7037-7968-4858-B49A-BE5786DFADB9}" presName="Name37" presStyleLbl="parChTrans1D2" presStyleIdx="1" presStyleCnt="6"/>
      <dgm:spPr/>
      <dgm:t>
        <a:bodyPr/>
        <a:lstStyle/>
        <a:p>
          <a:endParaRPr lang="ru-RU"/>
        </a:p>
      </dgm:t>
    </dgm:pt>
    <dgm:pt modelId="{1C16766D-824B-4E71-9F26-8F11C2E18B91}" type="pres">
      <dgm:prSet presAssocID="{03A2FF86-D2B5-4EF1-B420-A01E64941A12}" presName="hierRoot2" presStyleCnt="0">
        <dgm:presLayoutVars>
          <dgm:hierBranch val="init"/>
        </dgm:presLayoutVars>
      </dgm:prSet>
      <dgm:spPr/>
    </dgm:pt>
    <dgm:pt modelId="{CC760BF6-B549-4D31-840E-6744ECCB6A64}" type="pres">
      <dgm:prSet presAssocID="{03A2FF86-D2B5-4EF1-B420-A01E64941A12}" presName="rootComposite" presStyleCnt="0"/>
      <dgm:spPr/>
    </dgm:pt>
    <dgm:pt modelId="{ACCF4289-456A-4749-826F-996D855F3422}" type="pres">
      <dgm:prSet presAssocID="{03A2FF86-D2B5-4EF1-B420-A01E64941A12}" presName="rootText" presStyleLbl="node2" presStyleIdx="1" presStyleCnt="6" custLinFactY="-47374" custLinFactNeighborX="15549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DD0522-B450-425E-B245-440C9ED03C24}" type="pres">
      <dgm:prSet presAssocID="{03A2FF86-D2B5-4EF1-B420-A01E64941A12}" presName="rootConnector" presStyleLbl="node2" presStyleIdx="1" presStyleCnt="6"/>
      <dgm:spPr/>
      <dgm:t>
        <a:bodyPr/>
        <a:lstStyle/>
        <a:p>
          <a:endParaRPr lang="ru-RU"/>
        </a:p>
      </dgm:t>
    </dgm:pt>
    <dgm:pt modelId="{E7AC46F0-9CC0-42A0-9CFA-76C564D079F6}" type="pres">
      <dgm:prSet presAssocID="{03A2FF86-D2B5-4EF1-B420-A01E64941A12}" presName="hierChild4" presStyleCnt="0"/>
      <dgm:spPr/>
    </dgm:pt>
    <dgm:pt modelId="{D525AB60-2F76-4991-8288-0D7C3191E5BF}" type="pres">
      <dgm:prSet presAssocID="{03A2FF86-D2B5-4EF1-B420-A01E64941A12}" presName="hierChild5" presStyleCnt="0"/>
      <dgm:spPr/>
    </dgm:pt>
    <dgm:pt modelId="{25A104B0-8C6A-4597-AD40-8799664DF1DA}" type="pres">
      <dgm:prSet presAssocID="{E0285904-EDC1-4CF8-BCD7-E4E27CE5BB84}" presName="Name37" presStyleLbl="parChTrans1D2" presStyleIdx="2" presStyleCnt="6"/>
      <dgm:spPr/>
      <dgm:t>
        <a:bodyPr/>
        <a:lstStyle/>
        <a:p>
          <a:endParaRPr lang="ru-RU"/>
        </a:p>
      </dgm:t>
    </dgm:pt>
    <dgm:pt modelId="{51EAFEFD-A6C0-4329-ACE5-F27B278C804B}" type="pres">
      <dgm:prSet presAssocID="{8A619ECB-3B08-4BB2-B0EB-C993FED24225}" presName="hierRoot2" presStyleCnt="0">
        <dgm:presLayoutVars>
          <dgm:hierBranch val="init"/>
        </dgm:presLayoutVars>
      </dgm:prSet>
      <dgm:spPr/>
    </dgm:pt>
    <dgm:pt modelId="{52F1C50F-582D-4837-A2B3-2D58599196C0}" type="pres">
      <dgm:prSet presAssocID="{8A619ECB-3B08-4BB2-B0EB-C993FED24225}" presName="rootComposite" presStyleCnt="0"/>
      <dgm:spPr/>
    </dgm:pt>
    <dgm:pt modelId="{0AA37E72-FB4D-4A77-99AB-7D2825DAC567}" type="pres">
      <dgm:prSet presAssocID="{8A619ECB-3B08-4BB2-B0EB-C993FED24225}" presName="rootText" presStyleLbl="node2" presStyleIdx="2" presStyleCnt="6" custLinFactY="16277" custLinFactNeighborX="-20957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D8CE76-7145-4037-A8F1-DC4ED67754C8}" type="pres">
      <dgm:prSet presAssocID="{8A619ECB-3B08-4BB2-B0EB-C993FED24225}" presName="rootConnector" presStyleLbl="node2" presStyleIdx="2" presStyleCnt="6"/>
      <dgm:spPr/>
      <dgm:t>
        <a:bodyPr/>
        <a:lstStyle/>
        <a:p>
          <a:endParaRPr lang="ru-RU"/>
        </a:p>
      </dgm:t>
    </dgm:pt>
    <dgm:pt modelId="{F1F7EA2E-0A15-44FF-A8E1-0072A222D70E}" type="pres">
      <dgm:prSet presAssocID="{8A619ECB-3B08-4BB2-B0EB-C993FED24225}" presName="hierChild4" presStyleCnt="0"/>
      <dgm:spPr/>
    </dgm:pt>
    <dgm:pt modelId="{DF5E941D-9F4B-4DAE-B92A-8EED7EA2B25B}" type="pres">
      <dgm:prSet presAssocID="{8A619ECB-3B08-4BB2-B0EB-C993FED24225}" presName="hierChild5" presStyleCnt="0"/>
      <dgm:spPr/>
    </dgm:pt>
    <dgm:pt modelId="{0F38AF82-7C52-44DF-B3DE-3F25D22DA44B}" type="pres">
      <dgm:prSet presAssocID="{4A155FB5-D14B-4045-B1BF-4876D648C188}" presName="Name37" presStyleLbl="parChTrans1D2" presStyleIdx="3" presStyleCnt="6"/>
      <dgm:spPr/>
      <dgm:t>
        <a:bodyPr/>
        <a:lstStyle/>
        <a:p>
          <a:endParaRPr lang="ru-RU"/>
        </a:p>
      </dgm:t>
    </dgm:pt>
    <dgm:pt modelId="{06CFE223-FDD1-4FBC-86E1-0534DF3A1DE8}" type="pres">
      <dgm:prSet presAssocID="{45431FCB-E892-481C-8C5F-2EBEEDDEDABD}" presName="hierRoot2" presStyleCnt="0">
        <dgm:presLayoutVars>
          <dgm:hierBranch val="init"/>
        </dgm:presLayoutVars>
      </dgm:prSet>
      <dgm:spPr/>
    </dgm:pt>
    <dgm:pt modelId="{C654C240-D7D4-4B2B-8ABF-9E2128931B95}" type="pres">
      <dgm:prSet presAssocID="{45431FCB-E892-481C-8C5F-2EBEEDDEDABD}" presName="rootComposite" presStyleCnt="0"/>
      <dgm:spPr/>
    </dgm:pt>
    <dgm:pt modelId="{151C5EDB-CF28-4197-BBB9-5018B02E9F2D}" type="pres">
      <dgm:prSet presAssocID="{45431FCB-E892-481C-8C5F-2EBEEDDEDABD}" presName="rootText" presStyleLbl="node2" presStyleIdx="3" presStyleCnt="6" custScaleX="153127" custLinFactNeighborX="71659" custLinFactNeighborY="878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BE38C9-880C-4965-AE8C-1B71D2EC8299}" type="pres">
      <dgm:prSet presAssocID="{45431FCB-E892-481C-8C5F-2EBEEDDEDABD}" presName="rootConnector" presStyleLbl="node2" presStyleIdx="3" presStyleCnt="6"/>
      <dgm:spPr/>
      <dgm:t>
        <a:bodyPr/>
        <a:lstStyle/>
        <a:p>
          <a:endParaRPr lang="ru-RU"/>
        </a:p>
      </dgm:t>
    </dgm:pt>
    <dgm:pt modelId="{04B6462B-72EA-4B08-ABD5-7C7F22E2A47B}" type="pres">
      <dgm:prSet presAssocID="{45431FCB-E892-481C-8C5F-2EBEEDDEDABD}" presName="hierChild4" presStyleCnt="0"/>
      <dgm:spPr/>
    </dgm:pt>
    <dgm:pt modelId="{C8FA36E0-FDDA-44CD-8FB7-57BBDFD8992D}" type="pres">
      <dgm:prSet presAssocID="{45431FCB-E892-481C-8C5F-2EBEEDDEDABD}" presName="hierChild5" presStyleCnt="0"/>
      <dgm:spPr/>
    </dgm:pt>
    <dgm:pt modelId="{FC439933-1A5D-40F0-B7E4-C1C4869431BF}" type="pres">
      <dgm:prSet presAssocID="{3432D0D9-5B53-4C20-810F-DBCD83C5FDC3}" presName="Name37" presStyleLbl="parChTrans1D2" presStyleIdx="4" presStyleCnt="6"/>
      <dgm:spPr/>
      <dgm:t>
        <a:bodyPr/>
        <a:lstStyle/>
        <a:p>
          <a:endParaRPr lang="ru-RU"/>
        </a:p>
      </dgm:t>
    </dgm:pt>
    <dgm:pt modelId="{37860349-3470-419E-AB56-9BA92B9D3FCA}" type="pres">
      <dgm:prSet presAssocID="{2387DFC4-CAD3-4E65-8252-3C32C94175E9}" presName="hierRoot2" presStyleCnt="0">
        <dgm:presLayoutVars>
          <dgm:hierBranch val="init"/>
        </dgm:presLayoutVars>
      </dgm:prSet>
      <dgm:spPr/>
    </dgm:pt>
    <dgm:pt modelId="{142AB1D9-BCBB-4037-A3E5-49EF7599F1F6}" type="pres">
      <dgm:prSet presAssocID="{2387DFC4-CAD3-4E65-8252-3C32C94175E9}" presName="rootComposite" presStyleCnt="0"/>
      <dgm:spPr/>
    </dgm:pt>
    <dgm:pt modelId="{F2305725-9D92-44F2-A21B-4A9BC7AEEA53}" type="pres">
      <dgm:prSet presAssocID="{2387DFC4-CAD3-4E65-8252-3C32C94175E9}" presName="rootText" presStyleLbl="node2" presStyleIdx="4" presStyleCnt="6" custLinFactY="-73064" custLinFactNeighborX="-20281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CEB965-9395-4924-A0F8-5D0075FA8620}" type="pres">
      <dgm:prSet presAssocID="{2387DFC4-CAD3-4E65-8252-3C32C94175E9}" presName="rootConnector" presStyleLbl="node2" presStyleIdx="4" presStyleCnt="6"/>
      <dgm:spPr/>
      <dgm:t>
        <a:bodyPr/>
        <a:lstStyle/>
        <a:p>
          <a:endParaRPr lang="ru-RU"/>
        </a:p>
      </dgm:t>
    </dgm:pt>
    <dgm:pt modelId="{D558DED9-C53D-4233-AAB5-6385A6E9BFF9}" type="pres">
      <dgm:prSet presAssocID="{2387DFC4-CAD3-4E65-8252-3C32C94175E9}" presName="hierChild4" presStyleCnt="0"/>
      <dgm:spPr/>
    </dgm:pt>
    <dgm:pt modelId="{B8889F19-2BCB-409F-9612-7E615F87B931}" type="pres">
      <dgm:prSet presAssocID="{2387DFC4-CAD3-4E65-8252-3C32C94175E9}" presName="hierChild5" presStyleCnt="0"/>
      <dgm:spPr/>
    </dgm:pt>
    <dgm:pt modelId="{C3FC33E9-0B09-47E9-9754-5019D1A49919}" type="pres">
      <dgm:prSet presAssocID="{7CE2100F-6E3F-4C4E-93C2-3BEB2F9DADDB}" presName="Name37" presStyleLbl="parChTrans1D2" presStyleIdx="5" presStyleCnt="6"/>
      <dgm:spPr/>
      <dgm:t>
        <a:bodyPr/>
        <a:lstStyle/>
        <a:p>
          <a:endParaRPr lang="ru-RU"/>
        </a:p>
      </dgm:t>
    </dgm:pt>
    <dgm:pt modelId="{CCD35E5A-B27D-47F1-A469-19E228673E28}" type="pres">
      <dgm:prSet presAssocID="{8D9CD4CA-C39B-4EC3-AE62-2C0478927A9A}" presName="hierRoot2" presStyleCnt="0">
        <dgm:presLayoutVars>
          <dgm:hierBranch val="init"/>
        </dgm:presLayoutVars>
      </dgm:prSet>
      <dgm:spPr/>
    </dgm:pt>
    <dgm:pt modelId="{118D5694-7AF0-485D-9FCB-26AC5E7A937D}" type="pres">
      <dgm:prSet presAssocID="{8D9CD4CA-C39B-4EC3-AE62-2C0478927A9A}" presName="rootComposite" presStyleCnt="0"/>
      <dgm:spPr/>
    </dgm:pt>
    <dgm:pt modelId="{62CC2DBB-BDFF-4331-9814-D10938A8505C}" type="pres">
      <dgm:prSet presAssocID="{8D9CD4CA-C39B-4EC3-AE62-2C0478927A9A}" presName="rootText" presStyleLbl="node2" presStyleIdx="5" presStyleCnt="6" custLinFactNeighborX="-57359" custLinFactNeighborY="-1694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06BD4E-A0AB-44DD-AE64-06AA15BB4052}" type="pres">
      <dgm:prSet presAssocID="{8D9CD4CA-C39B-4EC3-AE62-2C0478927A9A}" presName="rootConnector" presStyleLbl="node2" presStyleIdx="5" presStyleCnt="6"/>
      <dgm:spPr/>
      <dgm:t>
        <a:bodyPr/>
        <a:lstStyle/>
        <a:p>
          <a:endParaRPr lang="ru-RU"/>
        </a:p>
      </dgm:t>
    </dgm:pt>
    <dgm:pt modelId="{6F8A26D4-8997-47A9-8D14-3316428D807F}" type="pres">
      <dgm:prSet presAssocID="{8D9CD4CA-C39B-4EC3-AE62-2C0478927A9A}" presName="hierChild4" presStyleCnt="0"/>
      <dgm:spPr/>
    </dgm:pt>
    <dgm:pt modelId="{B23685CB-8D91-4FE6-A7B4-83F1CF4DD768}" type="pres">
      <dgm:prSet presAssocID="{8D9CD4CA-C39B-4EC3-AE62-2C0478927A9A}" presName="hierChild5" presStyleCnt="0"/>
      <dgm:spPr/>
    </dgm:pt>
    <dgm:pt modelId="{CC8C58BD-6191-4346-8458-42705B8B4D6C}" type="pres">
      <dgm:prSet presAssocID="{223C22F8-D456-4D17-9002-D4704B2A719C}" presName="hierChild3" presStyleCnt="0"/>
      <dgm:spPr/>
    </dgm:pt>
  </dgm:ptLst>
  <dgm:cxnLst>
    <dgm:cxn modelId="{9A57CBB8-758F-4B72-AC9A-F82D7E03D328}" srcId="{2D44FC10-E7FC-4078-8B81-F6F85109AFE8}" destId="{223C22F8-D456-4D17-9002-D4704B2A719C}" srcOrd="0" destOrd="0" parTransId="{E5AB8F0F-EB56-40F6-B08C-1AE486E8B560}" sibTransId="{89760F7C-EF85-4524-AEB8-44DE8367E028}"/>
    <dgm:cxn modelId="{17795819-1D52-4290-A644-BCF0DB7E61AA}" type="presOf" srcId="{2387DFC4-CAD3-4E65-8252-3C32C94175E9}" destId="{04CEB965-9395-4924-A0F8-5D0075FA8620}" srcOrd="1" destOrd="0" presId="urn:microsoft.com/office/officeart/2005/8/layout/orgChart1"/>
    <dgm:cxn modelId="{BD25703A-459B-4EBE-9803-2CF3DE793A23}" type="presOf" srcId="{2387DFC4-CAD3-4E65-8252-3C32C94175E9}" destId="{F2305725-9D92-44F2-A21B-4A9BC7AEEA53}" srcOrd="0" destOrd="0" presId="urn:microsoft.com/office/officeart/2005/8/layout/orgChart1"/>
    <dgm:cxn modelId="{21BB6CFF-741B-4625-9B04-97BCDECC8241}" type="presOf" srcId="{2D44FC10-E7FC-4078-8B81-F6F85109AFE8}" destId="{61471BE3-1110-4387-AB7A-42050C5E8E54}" srcOrd="0" destOrd="0" presId="urn:microsoft.com/office/officeart/2005/8/layout/orgChart1"/>
    <dgm:cxn modelId="{51C0BA43-BD4C-4DD5-A1B6-930675BE62D8}" type="presOf" srcId="{AC552E41-1271-4596-ABED-B45C9355CBE5}" destId="{88C4E568-D4CB-4810-A41D-621B7CFCCADC}" srcOrd="0" destOrd="0" presId="urn:microsoft.com/office/officeart/2005/8/layout/orgChart1"/>
    <dgm:cxn modelId="{4B67759B-FABC-4C75-AFD4-67854476D74C}" srcId="{223C22F8-D456-4D17-9002-D4704B2A719C}" destId="{8A619ECB-3B08-4BB2-B0EB-C993FED24225}" srcOrd="2" destOrd="0" parTransId="{E0285904-EDC1-4CF8-BCD7-E4E27CE5BB84}" sibTransId="{2A7235AF-D965-4F4A-98F1-381FA2CEB619}"/>
    <dgm:cxn modelId="{86DC821D-EC5B-48A4-AE30-A304A0B21E91}" type="presOf" srcId="{45431FCB-E892-481C-8C5F-2EBEEDDEDABD}" destId="{21BE38C9-880C-4965-AE8C-1B71D2EC8299}" srcOrd="1" destOrd="0" presId="urn:microsoft.com/office/officeart/2005/8/layout/orgChart1"/>
    <dgm:cxn modelId="{F14D3570-0386-4319-A06D-43EDAC4032B9}" type="presOf" srcId="{E0285904-EDC1-4CF8-BCD7-E4E27CE5BB84}" destId="{25A104B0-8C6A-4597-AD40-8799664DF1DA}" srcOrd="0" destOrd="0" presId="urn:microsoft.com/office/officeart/2005/8/layout/orgChart1"/>
    <dgm:cxn modelId="{A30627E4-29F0-43B4-89CB-97A445F1DED2}" type="presOf" srcId="{AC552E41-1271-4596-ABED-B45C9355CBE5}" destId="{74C0B337-09AB-45A3-8F4F-C8DF3EC67D5B}" srcOrd="1" destOrd="0" presId="urn:microsoft.com/office/officeart/2005/8/layout/orgChart1"/>
    <dgm:cxn modelId="{2A6B1C11-A589-4A65-BDC4-D013030C8141}" type="presOf" srcId="{7CE2100F-6E3F-4C4E-93C2-3BEB2F9DADDB}" destId="{C3FC33E9-0B09-47E9-9754-5019D1A49919}" srcOrd="0" destOrd="0" presId="urn:microsoft.com/office/officeart/2005/8/layout/orgChart1"/>
    <dgm:cxn modelId="{16920466-BEB4-4BCA-9B7C-A8AF14BCF022}" type="presOf" srcId="{223C22F8-D456-4D17-9002-D4704B2A719C}" destId="{D0B2F74F-83EB-44C7-BEE7-78D610925B3C}" srcOrd="1" destOrd="0" presId="urn:microsoft.com/office/officeart/2005/8/layout/orgChart1"/>
    <dgm:cxn modelId="{B7BDAA4E-7678-4FCA-8D0D-8FFBB9302A9E}" type="presOf" srcId="{32EF7037-7968-4858-B49A-BE5786DFADB9}" destId="{ED2F7FAB-CCEA-4A2A-BBF7-48CE7C1FA9FE}" srcOrd="0" destOrd="0" presId="urn:microsoft.com/office/officeart/2005/8/layout/orgChart1"/>
    <dgm:cxn modelId="{57E7EC00-A5F1-4CFD-AEB4-21D912387F3F}" srcId="{223C22F8-D456-4D17-9002-D4704B2A719C}" destId="{AC552E41-1271-4596-ABED-B45C9355CBE5}" srcOrd="0" destOrd="0" parTransId="{93770A45-02BC-4C11-93F4-21446D7B582A}" sibTransId="{14586EA8-849E-4084-BFE6-17B7707E73D4}"/>
    <dgm:cxn modelId="{06956366-BA7C-438F-8151-720917849F46}" type="presOf" srcId="{3432D0D9-5B53-4C20-810F-DBCD83C5FDC3}" destId="{FC439933-1A5D-40F0-B7E4-C1C4869431BF}" srcOrd="0" destOrd="0" presId="urn:microsoft.com/office/officeart/2005/8/layout/orgChart1"/>
    <dgm:cxn modelId="{2C362F62-FF71-4763-A9C4-046AF72FE4C1}" type="presOf" srcId="{8A619ECB-3B08-4BB2-B0EB-C993FED24225}" destId="{E3D8CE76-7145-4037-A8F1-DC4ED67754C8}" srcOrd="1" destOrd="0" presId="urn:microsoft.com/office/officeart/2005/8/layout/orgChart1"/>
    <dgm:cxn modelId="{85EBC59F-3922-43CF-B782-FA2C62BAEFCA}" type="presOf" srcId="{93770A45-02BC-4C11-93F4-21446D7B582A}" destId="{5AAEF1D5-F89C-4A9B-B117-EE471F3583BC}" srcOrd="0" destOrd="0" presId="urn:microsoft.com/office/officeart/2005/8/layout/orgChart1"/>
    <dgm:cxn modelId="{A367AC79-2307-495B-9601-372971FD4036}" type="presOf" srcId="{03A2FF86-D2B5-4EF1-B420-A01E64941A12}" destId="{ACCF4289-456A-4749-826F-996D855F3422}" srcOrd="0" destOrd="0" presId="urn:microsoft.com/office/officeart/2005/8/layout/orgChart1"/>
    <dgm:cxn modelId="{9B012067-D397-4EC7-B3EF-7AEA6344847F}" type="presOf" srcId="{223C22F8-D456-4D17-9002-D4704B2A719C}" destId="{68F78545-87BB-4D5C-991C-2813125F5E6B}" srcOrd="0" destOrd="0" presId="urn:microsoft.com/office/officeart/2005/8/layout/orgChart1"/>
    <dgm:cxn modelId="{6140475F-DD93-4B3C-A94A-B7F6C538741F}" srcId="{223C22F8-D456-4D17-9002-D4704B2A719C}" destId="{8D9CD4CA-C39B-4EC3-AE62-2C0478927A9A}" srcOrd="5" destOrd="0" parTransId="{7CE2100F-6E3F-4C4E-93C2-3BEB2F9DADDB}" sibTransId="{1BDDC595-A8CA-47DC-BE0C-7505ADC93474}"/>
    <dgm:cxn modelId="{18BD1FC9-C56D-4792-88B5-C87FC7F1A0B5}" srcId="{223C22F8-D456-4D17-9002-D4704B2A719C}" destId="{2387DFC4-CAD3-4E65-8252-3C32C94175E9}" srcOrd="4" destOrd="0" parTransId="{3432D0D9-5B53-4C20-810F-DBCD83C5FDC3}" sibTransId="{59540349-00B3-40FC-9743-B7F33CA66E1B}"/>
    <dgm:cxn modelId="{2FC47D79-5FAF-4249-8B91-14F4929BEAC5}" type="presOf" srcId="{45431FCB-E892-481C-8C5F-2EBEEDDEDABD}" destId="{151C5EDB-CF28-4197-BBB9-5018B02E9F2D}" srcOrd="0" destOrd="0" presId="urn:microsoft.com/office/officeart/2005/8/layout/orgChart1"/>
    <dgm:cxn modelId="{5F9C6082-6559-45EF-AD44-21FAE588921D}" type="presOf" srcId="{03A2FF86-D2B5-4EF1-B420-A01E64941A12}" destId="{B9DD0522-B450-425E-B245-440C9ED03C24}" srcOrd="1" destOrd="0" presId="urn:microsoft.com/office/officeart/2005/8/layout/orgChart1"/>
    <dgm:cxn modelId="{5F646B12-2C3B-4245-899D-D250CAD121E0}" type="presOf" srcId="{4A155FB5-D14B-4045-B1BF-4876D648C188}" destId="{0F38AF82-7C52-44DF-B3DE-3F25D22DA44B}" srcOrd="0" destOrd="0" presId="urn:microsoft.com/office/officeart/2005/8/layout/orgChart1"/>
    <dgm:cxn modelId="{1C3DC3E7-B096-4576-B598-4A61377FA16A}" type="presOf" srcId="{8D9CD4CA-C39B-4EC3-AE62-2C0478927A9A}" destId="{D706BD4E-A0AB-44DD-AE64-06AA15BB4052}" srcOrd="1" destOrd="0" presId="urn:microsoft.com/office/officeart/2005/8/layout/orgChart1"/>
    <dgm:cxn modelId="{E2E7D8CC-7CE1-4E0D-A8AD-A1E432E510D0}" type="presOf" srcId="{8A619ECB-3B08-4BB2-B0EB-C993FED24225}" destId="{0AA37E72-FB4D-4A77-99AB-7D2825DAC567}" srcOrd="0" destOrd="0" presId="urn:microsoft.com/office/officeart/2005/8/layout/orgChart1"/>
    <dgm:cxn modelId="{9774B166-AE0A-4C1D-BE57-BDB7F28162C0}" type="presOf" srcId="{8D9CD4CA-C39B-4EC3-AE62-2C0478927A9A}" destId="{62CC2DBB-BDFF-4331-9814-D10938A8505C}" srcOrd="0" destOrd="0" presId="urn:microsoft.com/office/officeart/2005/8/layout/orgChart1"/>
    <dgm:cxn modelId="{911A0E7F-AFD8-4DB9-BB0F-3490B81A2152}" srcId="{223C22F8-D456-4D17-9002-D4704B2A719C}" destId="{45431FCB-E892-481C-8C5F-2EBEEDDEDABD}" srcOrd="3" destOrd="0" parTransId="{4A155FB5-D14B-4045-B1BF-4876D648C188}" sibTransId="{ECD8A54C-6935-4128-A7EC-E9B755812C01}"/>
    <dgm:cxn modelId="{B2DA2C3A-9845-4380-8D0F-7F08A22F25B2}" srcId="{223C22F8-D456-4D17-9002-D4704B2A719C}" destId="{03A2FF86-D2B5-4EF1-B420-A01E64941A12}" srcOrd="1" destOrd="0" parTransId="{32EF7037-7968-4858-B49A-BE5786DFADB9}" sibTransId="{D2B48ABD-E869-4C0A-95D2-D580170548F8}"/>
    <dgm:cxn modelId="{0BD70CFD-C5BC-4BEB-89A4-0831F5D369FC}" type="presParOf" srcId="{61471BE3-1110-4387-AB7A-42050C5E8E54}" destId="{F522530F-E399-4A70-96F6-B01CBAA95745}" srcOrd="0" destOrd="0" presId="urn:microsoft.com/office/officeart/2005/8/layout/orgChart1"/>
    <dgm:cxn modelId="{435CFF25-09B1-4795-9872-B94FF507E91D}" type="presParOf" srcId="{F522530F-E399-4A70-96F6-B01CBAA95745}" destId="{54CF0F7A-1F3A-429E-9ED2-53EE40397B14}" srcOrd="0" destOrd="0" presId="urn:microsoft.com/office/officeart/2005/8/layout/orgChart1"/>
    <dgm:cxn modelId="{E9FEEF09-AE22-497B-8064-7A60AAE88E6F}" type="presParOf" srcId="{54CF0F7A-1F3A-429E-9ED2-53EE40397B14}" destId="{68F78545-87BB-4D5C-991C-2813125F5E6B}" srcOrd="0" destOrd="0" presId="urn:microsoft.com/office/officeart/2005/8/layout/orgChart1"/>
    <dgm:cxn modelId="{1F8C7D72-FB76-4BC3-AF73-A0FA9909EF10}" type="presParOf" srcId="{54CF0F7A-1F3A-429E-9ED2-53EE40397B14}" destId="{D0B2F74F-83EB-44C7-BEE7-78D610925B3C}" srcOrd="1" destOrd="0" presId="urn:microsoft.com/office/officeart/2005/8/layout/orgChart1"/>
    <dgm:cxn modelId="{D7954685-FC2D-4790-B3C1-51DE4F051BE2}" type="presParOf" srcId="{F522530F-E399-4A70-96F6-B01CBAA95745}" destId="{69288BDE-E1A7-4517-BED3-111F517B954D}" srcOrd="1" destOrd="0" presId="urn:microsoft.com/office/officeart/2005/8/layout/orgChart1"/>
    <dgm:cxn modelId="{00009B5F-7B82-4ABF-95B5-02F6B202DC42}" type="presParOf" srcId="{69288BDE-E1A7-4517-BED3-111F517B954D}" destId="{5AAEF1D5-F89C-4A9B-B117-EE471F3583BC}" srcOrd="0" destOrd="0" presId="urn:microsoft.com/office/officeart/2005/8/layout/orgChart1"/>
    <dgm:cxn modelId="{31628839-4C2D-451D-A40E-F0AA71E8DBF3}" type="presParOf" srcId="{69288BDE-E1A7-4517-BED3-111F517B954D}" destId="{CE2E6C43-1CE5-46B2-B7B5-C14E986E996F}" srcOrd="1" destOrd="0" presId="urn:microsoft.com/office/officeart/2005/8/layout/orgChart1"/>
    <dgm:cxn modelId="{3CE10200-BA82-444C-8972-E7C6A5928FDB}" type="presParOf" srcId="{CE2E6C43-1CE5-46B2-B7B5-C14E986E996F}" destId="{27B8F93B-69AD-4FA5-AC5B-73D5A86820E5}" srcOrd="0" destOrd="0" presId="urn:microsoft.com/office/officeart/2005/8/layout/orgChart1"/>
    <dgm:cxn modelId="{A1C3B358-99BD-418A-9CF3-F89F1644FAF8}" type="presParOf" srcId="{27B8F93B-69AD-4FA5-AC5B-73D5A86820E5}" destId="{88C4E568-D4CB-4810-A41D-621B7CFCCADC}" srcOrd="0" destOrd="0" presId="urn:microsoft.com/office/officeart/2005/8/layout/orgChart1"/>
    <dgm:cxn modelId="{A08B5A78-7781-4C6C-8175-67C6EACBCFF2}" type="presParOf" srcId="{27B8F93B-69AD-4FA5-AC5B-73D5A86820E5}" destId="{74C0B337-09AB-45A3-8F4F-C8DF3EC67D5B}" srcOrd="1" destOrd="0" presId="urn:microsoft.com/office/officeart/2005/8/layout/orgChart1"/>
    <dgm:cxn modelId="{8B713FE5-9743-4AE0-A5D7-CA0AEA414DA8}" type="presParOf" srcId="{CE2E6C43-1CE5-46B2-B7B5-C14E986E996F}" destId="{B4909140-109E-4AD6-914D-B1B1FED16790}" srcOrd="1" destOrd="0" presId="urn:microsoft.com/office/officeart/2005/8/layout/orgChart1"/>
    <dgm:cxn modelId="{752BEF28-622E-42D2-9747-3D43ED1EDB73}" type="presParOf" srcId="{CE2E6C43-1CE5-46B2-B7B5-C14E986E996F}" destId="{7FCCD7A5-4E42-4C83-90DA-9C11E4650C92}" srcOrd="2" destOrd="0" presId="urn:microsoft.com/office/officeart/2005/8/layout/orgChart1"/>
    <dgm:cxn modelId="{296EF93C-0A8B-4436-825F-911EE8CC06BF}" type="presParOf" srcId="{69288BDE-E1A7-4517-BED3-111F517B954D}" destId="{ED2F7FAB-CCEA-4A2A-BBF7-48CE7C1FA9FE}" srcOrd="2" destOrd="0" presId="urn:microsoft.com/office/officeart/2005/8/layout/orgChart1"/>
    <dgm:cxn modelId="{FB22CDE9-8291-40E9-90DC-A5E8A447193E}" type="presParOf" srcId="{69288BDE-E1A7-4517-BED3-111F517B954D}" destId="{1C16766D-824B-4E71-9F26-8F11C2E18B91}" srcOrd="3" destOrd="0" presId="urn:microsoft.com/office/officeart/2005/8/layout/orgChart1"/>
    <dgm:cxn modelId="{B8F9EBA8-A69C-4467-8311-77730E338E4E}" type="presParOf" srcId="{1C16766D-824B-4E71-9F26-8F11C2E18B91}" destId="{CC760BF6-B549-4D31-840E-6744ECCB6A64}" srcOrd="0" destOrd="0" presId="urn:microsoft.com/office/officeart/2005/8/layout/orgChart1"/>
    <dgm:cxn modelId="{0F52D6B3-96D3-4D99-938A-597A48164B49}" type="presParOf" srcId="{CC760BF6-B549-4D31-840E-6744ECCB6A64}" destId="{ACCF4289-456A-4749-826F-996D855F3422}" srcOrd="0" destOrd="0" presId="urn:microsoft.com/office/officeart/2005/8/layout/orgChart1"/>
    <dgm:cxn modelId="{C0CA526C-AA7F-4CC1-8F38-32F3AF434317}" type="presParOf" srcId="{CC760BF6-B549-4D31-840E-6744ECCB6A64}" destId="{B9DD0522-B450-425E-B245-440C9ED03C24}" srcOrd="1" destOrd="0" presId="urn:microsoft.com/office/officeart/2005/8/layout/orgChart1"/>
    <dgm:cxn modelId="{55444F4F-7C1F-4709-8985-9371ECBE3505}" type="presParOf" srcId="{1C16766D-824B-4E71-9F26-8F11C2E18B91}" destId="{E7AC46F0-9CC0-42A0-9CFA-76C564D079F6}" srcOrd="1" destOrd="0" presId="urn:microsoft.com/office/officeart/2005/8/layout/orgChart1"/>
    <dgm:cxn modelId="{71269206-47E2-45B8-8116-65497310D64E}" type="presParOf" srcId="{1C16766D-824B-4E71-9F26-8F11C2E18B91}" destId="{D525AB60-2F76-4991-8288-0D7C3191E5BF}" srcOrd="2" destOrd="0" presId="urn:microsoft.com/office/officeart/2005/8/layout/orgChart1"/>
    <dgm:cxn modelId="{2041CBA0-080F-46E4-90E2-D1B73556C1F5}" type="presParOf" srcId="{69288BDE-E1A7-4517-BED3-111F517B954D}" destId="{25A104B0-8C6A-4597-AD40-8799664DF1DA}" srcOrd="4" destOrd="0" presId="urn:microsoft.com/office/officeart/2005/8/layout/orgChart1"/>
    <dgm:cxn modelId="{BFE4FA01-E54C-45D9-8329-9745FAEB7225}" type="presParOf" srcId="{69288BDE-E1A7-4517-BED3-111F517B954D}" destId="{51EAFEFD-A6C0-4329-ACE5-F27B278C804B}" srcOrd="5" destOrd="0" presId="urn:microsoft.com/office/officeart/2005/8/layout/orgChart1"/>
    <dgm:cxn modelId="{FAC095FF-87B8-444E-BA84-2748BB5634E6}" type="presParOf" srcId="{51EAFEFD-A6C0-4329-ACE5-F27B278C804B}" destId="{52F1C50F-582D-4837-A2B3-2D58599196C0}" srcOrd="0" destOrd="0" presId="urn:microsoft.com/office/officeart/2005/8/layout/orgChart1"/>
    <dgm:cxn modelId="{20E72F7C-64BC-447B-84D1-6CE2A2EF2D1E}" type="presParOf" srcId="{52F1C50F-582D-4837-A2B3-2D58599196C0}" destId="{0AA37E72-FB4D-4A77-99AB-7D2825DAC567}" srcOrd="0" destOrd="0" presId="urn:microsoft.com/office/officeart/2005/8/layout/orgChart1"/>
    <dgm:cxn modelId="{92ABA337-984F-4102-BD27-FF7C6B4D6629}" type="presParOf" srcId="{52F1C50F-582D-4837-A2B3-2D58599196C0}" destId="{E3D8CE76-7145-4037-A8F1-DC4ED67754C8}" srcOrd="1" destOrd="0" presId="urn:microsoft.com/office/officeart/2005/8/layout/orgChart1"/>
    <dgm:cxn modelId="{DBFFF72C-17B4-493D-B5E9-76DB503D566C}" type="presParOf" srcId="{51EAFEFD-A6C0-4329-ACE5-F27B278C804B}" destId="{F1F7EA2E-0A15-44FF-A8E1-0072A222D70E}" srcOrd="1" destOrd="0" presId="urn:microsoft.com/office/officeart/2005/8/layout/orgChart1"/>
    <dgm:cxn modelId="{E77081E8-38D7-4F38-94D0-3F328D519DE5}" type="presParOf" srcId="{51EAFEFD-A6C0-4329-ACE5-F27B278C804B}" destId="{DF5E941D-9F4B-4DAE-B92A-8EED7EA2B25B}" srcOrd="2" destOrd="0" presId="urn:microsoft.com/office/officeart/2005/8/layout/orgChart1"/>
    <dgm:cxn modelId="{2C8C5A78-54A7-4FFA-9F6D-D1D0A4FE62C0}" type="presParOf" srcId="{69288BDE-E1A7-4517-BED3-111F517B954D}" destId="{0F38AF82-7C52-44DF-B3DE-3F25D22DA44B}" srcOrd="6" destOrd="0" presId="urn:microsoft.com/office/officeart/2005/8/layout/orgChart1"/>
    <dgm:cxn modelId="{58B547F5-1EFA-4E93-8506-EF2317D411BC}" type="presParOf" srcId="{69288BDE-E1A7-4517-BED3-111F517B954D}" destId="{06CFE223-FDD1-4FBC-86E1-0534DF3A1DE8}" srcOrd="7" destOrd="0" presId="urn:microsoft.com/office/officeart/2005/8/layout/orgChart1"/>
    <dgm:cxn modelId="{83D02EF4-752E-43E5-8ADD-1FB9A7EB0807}" type="presParOf" srcId="{06CFE223-FDD1-4FBC-86E1-0534DF3A1DE8}" destId="{C654C240-D7D4-4B2B-8ABF-9E2128931B95}" srcOrd="0" destOrd="0" presId="urn:microsoft.com/office/officeart/2005/8/layout/orgChart1"/>
    <dgm:cxn modelId="{CF5136A1-E26F-4896-98EF-F9F4BA84F97B}" type="presParOf" srcId="{C654C240-D7D4-4B2B-8ABF-9E2128931B95}" destId="{151C5EDB-CF28-4197-BBB9-5018B02E9F2D}" srcOrd="0" destOrd="0" presId="urn:microsoft.com/office/officeart/2005/8/layout/orgChart1"/>
    <dgm:cxn modelId="{DF3C38A4-66D1-4633-82FB-482DA44F030F}" type="presParOf" srcId="{C654C240-D7D4-4B2B-8ABF-9E2128931B95}" destId="{21BE38C9-880C-4965-AE8C-1B71D2EC8299}" srcOrd="1" destOrd="0" presId="urn:microsoft.com/office/officeart/2005/8/layout/orgChart1"/>
    <dgm:cxn modelId="{35C0612F-017A-43C4-B66E-091675CDF55C}" type="presParOf" srcId="{06CFE223-FDD1-4FBC-86E1-0534DF3A1DE8}" destId="{04B6462B-72EA-4B08-ABD5-7C7F22E2A47B}" srcOrd="1" destOrd="0" presId="urn:microsoft.com/office/officeart/2005/8/layout/orgChart1"/>
    <dgm:cxn modelId="{586B6F52-1172-4146-BADE-6411CB1ADEA8}" type="presParOf" srcId="{06CFE223-FDD1-4FBC-86E1-0534DF3A1DE8}" destId="{C8FA36E0-FDDA-44CD-8FB7-57BBDFD8992D}" srcOrd="2" destOrd="0" presId="urn:microsoft.com/office/officeart/2005/8/layout/orgChart1"/>
    <dgm:cxn modelId="{3A26AA7F-140B-478C-9747-7C2663B6B04E}" type="presParOf" srcId="{69288BDE-E1A7-4517-BED3-111F517B954D}" destId="{FC439933-1A5D-40F0-B7E4-C1C4869431BF}" srcOrd="8" destOrd="0" presId="urn:microsoft.com/office/officeart/2005/8/layout/orgChart1"/>
    <dgm:cxn modelId="{E1241856-98B8-43F2-9FF8-110E766EC37A}" type="presParOf" srcId="{69288BDE-E1A7-4517-BED3-111F517B954D}" destId="{37860349-3470-419E-AB56-9BA92B9D3FCA}" srcOrd="9" destOrd="0" presId="urn:microsoft.com/office/officeart/2005/8/layout/orgChart1"/>
    <dgm:cxn modelId="{63ABCC04-4BF4-42AB-9996-3A260381695B}" type="presParOf" srcId="{37860349-3470-419E-AB56-9BA92B9D3FCA}" destId="{142AB1D9-BCBB-4037-A3E5-49EF7599F1F6}" srcOrd="0" destOrd="0" presId="urn:microsoft.com/office/officeart/2005/8/layout/orgChart1"/>
    <dgm:cxn modelId="{A8F4EEB0-0345-41F9-B458-A74790D4A954}" type="presParOf" srcId="{142AB1D9-BCBB-4037-A3E5-49EF7599F1F6}" destId="{F2305725-9D92-44F2-A21B-4A9BC7AEEA53}" srcOrd="0" destOrd="0" presId="urn:microsoft.com/office/officeart/2005/8/layout/orgChart1"/>
    <dgm:cxn modelId="{E9389D01-6B99-494E-ABC2-E70050994D61}" type="presParOf" srcId="{142AB1D9-BCBB-4037-A3E5-49EF7599F1F6}" destId="{04CEB965-9395-4924-A0F8-5D0075FA8620}" srcOrd="1" destOrd="0" presId="urn:microsoft.com/office/officeart/2005/8/layout/orgChart1"/>
    <dgm:cxn modelId="{ADB0BD66-1148-4A17-A0B7-884992ADDE42}" type="presParOf" srcId="{37860349-3470-419E-AB56-9BA92B9D3FCA}" destId="{D558DED9-C53D-4233-AAB5-6385A6E9BFF9}" srcOrd="1" destOrd="0" presId="urn:microsoft.com/office/officeart/2005/8/layout/orgChart1"/>
    <dgm:cxn modelId="{2CB07099-DE32-42CD-AF27-F0A60C887CEF}" type="presParOf" srcId="{37860349-3470-419E-AB56-9BA92B9D3FCA}" destId="{B8889F19-2BCB-409F-9612-7E615F87B931}" srcOrd="2" destOrd="0" presId="urn:microsoft.com/office/officeart/2005/8/layout/orgChart1"/>
    <dgm:cxn modelId="{7D4711F3-4B31-4AD6-A5F9-B9C2EB28CE32}" type="presParOf" srcId="{69288BDE-E1A7-4517-BED3-111F517B954D}" destId="{C3FC33E9-0B09-47E9-9754-5019D1A49919}" srcOrd="10" destOrd="0" presId="urn:microsoft.com/office/officeart/2005/8/layout/orgChart1"/>
    <dgm:cxn modelId="{0DE42A5B-2127-467F-AAF1-D510A8EFCA6B}" type="presParOf" srcId="{69288BDE-E1A7-4517-BED3-111F517B954D}" destId="{CCD35E5A-B27D-47F1-A469-19E228673E28}" srcOrd="11" destOrd="0" presId="urn:microsoft.com/office/officeart/2005/8/layout/orgChart1"/>
    <dgm:cxn modelId="{A5527E68-2E4B-42A8-8410-85EFF2C12D8B}" type="presParOf" srcId="{CCD35E5A-B27D-47F1-A469-19E228673E28}" destId="{118D5694-7AF0-485D-9FCB-26AC5E7A937D}" srcOrd="0" destOrd="0" presId="urn:microsoft.com/office/officeart/2005/8/layout/orgChart1"/>
    <dgm:cxn modelId="{7C865E09-357B-4BB3-A95F-24AA0039C5B1}" type="presParOf" srcId="{118D5694-7AF0-485D-9FCB-26AC5E7A937D}" destId="{62CC2DBB-BDFF-4331-9814-D10938A8505C}" srcOrd="0" destOrd="0" presId="urn:microsoft.com/office/officeart/2005/8/layout/orgChart1"/>
    <dgm:cxn modelId="{5003ED06-539D-4B98-A7FA-A21EF84BD42C}" type="presParOf" srcId="{118D5694-7AF0-485D-9FCB-26AC5E7A937D}" destId="{D706BD4E-A0AB-44DD-AE64-06AA15BB4052}" srcOrd="1" destOrd="0" presId="urn:microsoft.com/office/officeart/2005/8/layout/orgChart1"/>
    <dgm:cxn modelId="{D6C3DA83-427C-41D3-9016-4F401A0BC0A8}" type="presParOf" srcId="{CCD35E5A-B27D-47F1-A469-19E228673E28}" destId="{6F8A26D4-8997-47A9-8D14-3316428D807F}" srcOrd="1" destOrd="0" presId="urn:microsoft.com/office/officeart/2005/8/layout/orgChart1"/>
    <dgm:cxn modelId="{7B4DB6EC-6152-4F33-9CF6-A662FEA80FBE}" type="presParOf" srcId="{CCD35E5A-B27D-47F1-A469-19E228673E28}" destId="{B23685CB-8D91-4FE6-A7B4-83F1CF4DD768}" srcOrd="2" destOrd="0" presId="urn:microsoft.com/office/officeart/2005/8/layout/orgChart1"/>
    <dgm:cxn modelId="{909E4F30-30F3-422E-97A6-323B8D6187D9}" type="presParOf" srcId="{F522530F-E399-4A70-96F6-B01CBAA95745}" destId="{CC8C58BD-6191-4346-8458-42705B8B4D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182BA-A020-4357-BCB0-F41BC697B68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BD2CED-94D8-4DDC-B18D-7C7AB557206A}">
      <dgm:prSet phldrT="[Текст]"/>
      <dgm:spPr/>
      <dgm:t>
        <a:bodyPr/>
        <a:lstStyle/>
        <a:p>
          <a:r>
            <a:rPr lang="ru-RU" dirty="0" smtClean="0"/>
            <a:t>Разговорный стиль</a:t>
          </a:r>
          <a:endParaRPr lang="ru-RU" dirty="0"/>
        </a:p>
      </dgm:t>
    </dgm:pt>
    <dgm:pt modelId="{5A7A54EC-EF14-4CE2-9A9C-EA9C0E1FD126}" type="parTrans" cxnId="{5E2AFB1D-812F-41D2-9F14-C25FF9015A2B}">
      <dgm:prSet/>
      <dgm:spPr/>
      <dgm:t>
        <a:bodyPr/>
        <a:lstStyle/>
        <a:p>
          <a:endParaRPr lang="ru-RU"/>
        </a:p>
      </dgm:t>
    </dgm:pt>
    <dgm:pt modelId="{7DA26149-73C8-4384-82B2-0887D1104D6A}" type="sibTrans" cxnId="{5E2AFB1D-812F-41D2-9F14-C25FF9015A2B}">
      <dgm:prSet/>
      <dgm:spPr/>
      <dgm:t>
        <a:bodyPr/>
        <a:lstStyle/>
        <a:p>
          <a:endParaRPr lang="ru-RU"/>
        </a:p>
      </dgm:t>
    </dgm:pt>
    <dgm:pt modelId="{786561AB-53DA-4E92-80B7-744FA70484DB}">
      <dgm:prSet phldrT="[Текст]"/>
      <dgm:spPr/>
      <dgm:t>
        <a:bodyPr/>
        <a:lstStyle/>
        <a:p>
          <a:r>
            <a:rPr lang="ru-RU" dirty="0" smtClean="0"/>
            <a:t>Литературно-разговорный</a:t>
          </a:r>
          <a:endParaRPr lang="ru-RU" dirty="0"/>
        </a:p>
      </dgm:t>
    </dgm:pt>
    <dgm:pt modelId="{B0E6F86A-F2D9-4A8E-B423-6075850AC415}" type="parTrans" cxnId="{6619E41D-EC9C-4D92-A240-AAC4E6692048}">
      <dgm:prSet/>
      <dgm:spPr/>
      <dgm:t>
        <a:bodyPr/>
        <a:lstStyle/>
        <a:p>
          <a:endParaRPr lang="ru-RU"/>
        </a:p>
      </dgm:t>
    </dgm:pt>
    <dgm:pt modelId="{51536119-1D49-48DA-B344-F066179AADFC}" type="sibTrans" cxnId="{6619E41D-EC9C-4D92-A240-AAC4E6692048}">
      <dgm:prSet/>
      <dgm:spPr/>
      <dgm:t>
        <a:bodyPr/>
        <a:lstStyle/>
        <a:p>
          <a:endParaRPr lang="ru-RU"/>
        </a:p>
      </dgm:t>
    </dgm:pt>
    <dgm:pt modelId="{1A3FF9D8-794A-4AEA-8255-A77D7DACC32D}">
      <dgm:prSet phldrT="[Текст]"/>
      <dgm:spPr/>
      <dgm:t>
        <a:bodyPr/>
        <a:lstStyle/>
        <a:p>
          <a:r>
            <a:rPr lang="ru-RU" dirty="0" smtClean="0"/>
            <a:t>Фамильярно-разговорный</a:t>
          </a:r>
          <a:endParaRPr lang="ru-RU" dirty="0"/>
        </a:p>
      </dgm:t>
    </dgm:pt>
    <dgm:pt modelId="{BCFC603D-DA46-422C-9BB4-C1B698101066}" type="parTrans" cxnId="{298DDF68-C5E4-421B-AC2E-80323A429A94}">
      <dgm:prSet/>
      <dgm:spPr/>
      <dgm:t>
        <a:bodyPr/>
        <a:lstStyle/>
        <a:p>
          <a:endParaRPr lang="ru-RU"/>
        </a:p>
      </dgm:t>
    </dgm:pt>
    <dgm:pt modelId="{BBFFF89E-284C-4BC5-B462-80AE2BCA1A88}" type="sibTrans" cxnId="{298DDF68-C5E4-421B-AC2E-80323A429A94}">
      <dgm:prSet/>
      <dgm:spPr/>
      <dgm:t>
        <a:bodyPr/>
        <a:lstStyle/>
        <a:p>
          <a:endParaRPr lang="ru-RU"/>
        </a:p>
      </dgm:t>
    </dgm:pt>
    <dgm:pt modelId="{124F90F8-E480-45A6-9390-0012765CB838}">
      <dgm:prSet phldrT="[Текст]"/>
      <dgm:spPr/>
      <dgm:t>
        <a:bodyPr/>
        <a:lstStyle/>
        <a:p>
          <a:r>
            <a:rPr lang="ru-RU" dirty="0" smtClean="0"/>
            <a:t>Просторечие</a:t>
          </a:r>
          <a:endParaRPr lang="ru-RU" dirty="0"/>
        </a:p>
      </dgm:t>
    </dgm:pt>
    <dgm:pt modelId="{C4181B29-B261-43F8-9CD4-B72F75B61A2E}" type="parTrans" cxnId="{EF96E1D6-DCBF-428A-94C5-9B5C55FEF32A}">
      <dgm:prSet/>
      <dgm:spPr/>
      <dgm:t>
        <a:bodyPr/>
        <a:lstStyle/>
        <a:p>
          <a:endParaRPr lang="ru-RU"/>
        </a:p>
      </dgm:t>
    </dgm:pt>
    <dgm:pt modelId="{380EF2D7-F4AC-4A0A-BA0F-A8D0717B81C8}" type="sibTrans" cxnId="{EF96E1D6-DCBF-428A-94C5-9B5C55FEF32A}">
      <dgm:prSet/>
      <dgm:spPr/>
      <dgm:t>
        <a:bodyPr/>
        <a:lstStyle/>
        <a:p>
          <a:endParaRPr lang="ru-RU"/>
        </a:p>
      </dgm:t>
    </dgm:pt>
    <dgm:pt modelId="{101C92D3-E1B6-4EE1-AF36-FE12E3A89F12}" type="pres">
      <dgm:prSet presAssocID="{D6B182BA-A020-4357-BCB0-F41BC697B6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990C82F-3368-42CB-A455-04DAABAECEBF}" type="pres">
      <dgm:prSet presAssocID="{ACBD2CED-94D8-4DDC-B18D-7C7AB557206A}" presName="hierRoot1" presStyleCnt="0">
        <dgm:presLayoutVars>
          <dgm:hierBranch val="init"/>
        </dgm:presLayoutVars>
      </dgm:prSet>
      <dgm:spPr/>
    </dgm:pt>
    <dgm:pt modelId="{43F8A740-CC2D-40A1-AC5D-1EE5B4C548AE}" type="pres">
      <dgm:prSet presAssocID="{ACBD2CED-94D8-4DDC-B18D-7C7AB557206A}" presName="rootComposite1" presStyleCnt="0"/>
      <dgm:spPr/>
    </dgm:pt>
    <dgm:pt modelId="{425DD190-309C-4994-9CD0-B549965CEA14}" type="pres">
      <dgm:prSet presAssocID="{ACBD2CED-94D8-4DDC-B18D-7C7AB557206A}" presName="rootText1" presStyleLbl="node0" presStyleIdx="0" presStyleCnt="1" custLinFactNeighborX="-2285" custLinFactNeighborY="-443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96B79F-FBE3-4BF5-A5D3-042BEB964C38}" type="pres">
      <dgm:prSet presAssocID="{ACBD2CED-94D8-4DDC-B18D-7C7AB557206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C45E088-67CC-41BD-AFE2-2783238EE252}" type="pres">
      <dgm:prSet presAssocID="{ACBD2CED-94D8-4DDC-B18D-7C7AB557206A}" presName="hierChild2" presStyleCnt="0"/>
      <dgm:spPr/>
    </dgm:pt>
    <dgm:pt modelId="{BF2EB09E-774D-4B37-B490-2086ACD41443}" type="pres">
      <dgm:prSet presAssocID="{B0E6F86A-F2D9-4A8E-B423-6075850AC415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7AADC64-0D94-4BF4-AC0C-FAD4A2FB3581}" type="pres">
      <dgm:prSet presAssocID="{786561AB-53DA-4E92-80B7-744FA70484DB}" presName="hierRoot2" presStyleCnt="0">
        <dgm:presLayoutVars>
          <dgm:hierBranch val="init"/>
        </dgm:presLayoutVars>
      </dgm:prSet>
      <dgm:spPr/>
    </dgm:pt>
    <dgm:pt modelId="{E78716C0-DDBF-42A7-9ED2-D15A76B86A06}" type="pres">
      <dgm:prSet presAssocID="{786561AB-53DA-4E92-80B7-744FA70484DB}" presName="rootComposite" presStyleCnt="0"/>
      <dgm:spPr/>
    </dgm:pt>
    <dgm:pt modelId="{E733BBA3-0BA7-46FC-BC8B-C7FB18768AA5}" type="pres">
      <dgm:prSet presAssocID="{786561AB-53DA-4E92-80B7-744FA70484D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890EDB-0190-48D0-86C2-C6921925A553}" type="pres">
      <dgm:prSet presAssocID="{786561AB-53DA-4E92-80B7-744FA70484DB}" presName="rootConnector" presStyleLbl="node2" presStyleIdx="0" presStyleCnt="3"/>
      <dgm:spPr/>
      <dgm:t>
        <a:bodyPr/>
        <a:lstStyle/>
        <a:p>
          <a:endParaRPr lang="ru-RU"/>
        </a:p>
      </dgm:t>
    </dgm:pt>
    <dgm:pt modelId="{FD3B5823-D9FD-4251-8D1C-1C098C19FEEC}" type="pres">
      <dgm:prSet presAssocID="{786561AB-53DA-4E92-80B7-744FA70484DB}" presName="hierChild4" presStyleCnt="0"/>
      <dgm:spPr/>
    </dgm:pt>
    <dgm:pt modelId="{0EA00C7D-0493-431F-BECC-95A82F264A21}" type="pres">
      <dgm:prSet presAssocID="{786561AB-53DA-4E92-80B7-744FA70484DB}" presName="hierChild5" presStyleCnt="0"/>
      <dgm:spPr/>
    </dgm:pt>
    <dgm:pt modelId="{DB1327D4-F60D-4088-A956-8290D5930C72}" type="pres">
      <dgm:prSet presAssocID="{BCFC603D-DA46-422C-9BB4-C1B69810106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EFEC4626-5686-4720-AE43-B9055898AEC0}" type="pres">
      <dgm:prSet presAssocID="{1A3FF9D8-794A-4AEA-8255-A77D7DACC32D}" presName="hierRoot2" presStyleCnt="0">
        <dgm:presLayoutVars>
          <dgm:hierBranch val="init"/>
        </dgm:presLayoutVars>
      </dgm:prSet>
      <dgm:spPr/>
    </dgm:pt>
    <dgm:pt modelId="{BFD50E19-8FCA-4C65-86D2-94DF7EDA4B43}" type="pres">
      <dgm:prSet presAssocID="{1A3FF9D8-794A-4AEA-8255-A77D7DACC32D}" presName="rootComposite" presStyleCnt="0"/>
      <dgm:spPr/>
    </dgm:pt>
    <dgm:pt modelId="{6BE88ACC-BDDD-4165-A529-DC0B8AEB391A}" type="pres">
      <dgm:prSet presAssocID="{1A3FF9D8-794A-4AEA-8255-A77D7DACC32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115FB3-7834-475A-8E79-27F71CF8CAF6}" type="pres">
      <dgm:prSet presAssocID="{1A3FF9D8-794A-4AEA-8255-A77D7DACC32D}" presName="rootConnector" presStyleLbl="node2" presStyleIdx="1" presStyleCnt="3"/>
      <dgm:spPr/>
      <dgm:t>
        <a:bodyPr/>
        <a:lstStyle/>
        <a:p>
          <a:endParaRPr lang="ru-RU"/>
        </a:p>
      </dgm:t>
    </dgm:pt>
    <dgm:pt modelId="{926682B8-7A76-4416-AC2F-62262B9AED87}" type="pres">
      <dgm:prSet presAssocID="{1A3FF9D8-794A-4AEA-8255-A77D7DACC32D}" presName="hierChild4" presStyleCnt="0"/>
      <dgm:spPr/>
    </dgm:pt>
    <dgm:pt modelId="{3F515A61-B561-4431-A6D1-EB98D18EC875}" type="pres">
      <dgm:prSet presAssocID="{1A3FF9D8-794A-4AEA-8255-A77D7DACC32D}" presName="hierChild5" presStyleCnt="0"/>
      <dgm:spPr/>
    </dgm:pt>
    <dgm:pt modelId="{37A637BD-0121-41A0-99C9-EFD53E51FAD4}" type="pres">
      <dgm:prSet presAssocID="{C4181B29-B261-43F8-9CD4-B72F75B61A2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6C1952BD-7EB2-466F-B916-5E430985C002}" type="pres">
      <dgm:prSet presAssocID="{124F90F8-E480-45A6-9390-0012765CB838}" presName="hierRoot2" presStyleCnt="0">
        <dgm:presLayoutVars>
          <dgm:hierBranch val="init"/>
        </dgm:presLayoutVars>
      </dgm:prSet>
      <dgm:spPr/>
    </dgm:pt>
    <dgm:pt modelId="{DC15E4C9-F0D5-424F-B2CE-7CB265BE4423}" type="pres">
      <dgm:prSet presAssocID="{124F90F8-E480-45A6-9390-0012765CB838}" presName="rootComposite" presStyleCnt="0"/>
      <dgm:spPr/>
    </dgm:pt>
    <dgm:pt modelId="{C883529D-ED69-4BFC-B91C-3861DA6912D4}" type="pres">
      <dgm:prSet presAssocID="{124F90F8-E480-45A6-9390-0012765CB83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9D6235-B56D-465A-A3D5-33D5E4B4FDE9}" type="pres">
      <dgm:prSet presAssocID="{124F90F8-E480-45A6-9390-0012765CB838}" presName="rootConnector" presStyleLbl="node2" presStyleIdx="2" presStyleCnt="3"/>
      <dgm:spPr/>
      <dgm:t>
        <a:bodyPr/>
        <a:lstStyle/>
        <a:p>
          <a:endParaRPr lang="ru-RU"/>
        </a:p>
      </dgm:t>
    </dgm:pt>
    <dgm:pt modelId="{55A88115-55D4-493B-AA48-474FB8CA55BC}" type="pres">
      <dgm:prSet presAssocID="{124F90F8-E480-45A6-9390-0012765CB838}" presName="hierChild4" presStyleCnt="0"/>
      <dgm:spPr/>
    </dgm:pt>
    <dgm:pt modelId="{67302ECA-1C2A-4F20-A89F-FF698DCED5AD}" type="pres">
      <dgm:prSet presAssocID="{124F90F8-E480-45A6-9390-0012765CB838}" presName="hierChild5" presStyleCnt="0"/>
      <dgm:spPr/>
    </dgm:pt>
    <dgm:pt modelId="{A023829D-7C85-443D-97E4-015C1BB67BB1}" type="pres">
      <dgm:prSet presAssocID="{ACBD2CED-94D8-4DDC-B18D-7C7AB557206A}" presName="hierChild3" presStyleCnt="0"/>
      <dgm:spPr/>
    </dgm:pt>
  </dgm:ptLst>
  <dgm:cxnLst>
    <dgm:cxn modelId="{EF96E1D6-DCBF-428A-94C5-9B5C55FEF32A}" srcId="{ACBD2CED-94D8-4DDC-B18D-7C7AB557206A}" destId="{124F90F8-E480-45A6-9390-0012765CB838}" srcOrd="2" destOrd="0" parTransId="{C4181B29-B261-43F8-9CD4-B72F75B61A2E}" sibTransId="{380EF2D7-F4AC-4A0A-BA0F-A8D0717B81C8}"/>
    <dgm:cxn modelId="{EC275467-D46F-4DDF-95DF-313CB11E1295}" type="presOf" srcId="{D6B182BA-A020-4357-BCB0-F41BC697B685}" destId="{101C92D3-E1B6-4EE1-AF36-FE12E3A89F12}" srcOrd="0" destOrd="0" presId="urn:microsoft.com/office/officeart/2005/8/layout/orgChart1"/>
    <dgm:cxn modelId="{A0BA984E-2BF3-4877-889E-C28C75A54015}" type="presOf" srcId="{C4181B29-B261-43F8-9CD4-B72F75B61A2E}" destId="{37A637BD-0121-41A0-99C9-EFD53E51FAD4}" srcOrd="0" destOrd="0" presId="urn:microsoft.com/office/officeart/2005/8/layout/orgChart1"/>
    <dgm:cxn modelId="{FDAD8038-8C25-47F7-91CB-EC113FEA1856}" type="presOf" srcId="{786561AB-53DA-4E92-80B7-744FA70484DB}" destId="{0B890EDB-0190-48D0-86C2-C6921925A553}" srcOrd="1" destOrd="0" presId="urn:microsoft.com/office/officeart/2005/8/layout/orgChart1"/>
    <dgm:cxn modelId="{6619E41D-EC9C-4D92-A240-AAC4E6692048}" srcId="{ACBD2CED-94D8-4DDC-B18D-7C7AB557206A}" destId="{786561AB-53DA-4E92-80B7-744FA70484DB}" srcOrd="0" destOrd="0" parTransId="{B0E6F86A-F2D9-4A8E-B423-6075850AC415}" sibTransId="{51536119-1D49-48DA-B344-F066179AADFC}"/>
    <dgm:cxn modelId="{5E2AFB1D-812F-41D2-9F14-C25FF9015A2B}" srcId="{D6B182BA-A020-4357-BCB0-F41BC697B685}" destId="{ACBD2CED-94D8-4DDC-B18D-7C7AB557206A}" srcOrd="0" destOrd="0" parTransId="{5A7A54EC-EF14-4CE2-9A9C-EA9C0E1FD126}" sibTransId="{7DA26149-73C8-4384-82B2-0887D1104D6A}"/>
    <dgm:cxn modelId="{9E108977-908C-41F8-BE4D-6AAE7C6570F1}" type="presOf" srcId="{1A3FF9D8-794A-4AEA-8255-A77D7DACC32D}" destId="{33115FB3-7834-475A-8E79-27F71CF8CAF6}" srcOrd="1" destOrd="0" presId="urn:microsoft.com/office/officeart/2005/8/layout/orgChart1"/>
    <dgm:cxn modelId="{298DDF68-C5E4-421B-AC2E-80323A429A94}" srcId="{ACBD2CED-94D8-4DDC-B18D-7C7AB557206A}" destId="{1A3FF9D8-794A-4AEA-8255-A77D7DACC32D}" srcOrd="1" destOrd="0" parTransId="{BCFC603D-DA46-422C-9BB4-C1B698101066}" sibTransId="{BBFFF89E-284C-4BC5-B462-80AE2BCA1A88}"/>
    <dgm:cxn modelId="{6B3A0C46-C0BC-469A-9C94-9A2A9277B8C5}" type="presOf" srcId="{124F90F8-E480-45A6-9390-0012765CB838}" destId="{C883529D-ED69-4BFC-B91C-3861DA6912D4}" srcOrd="0" destOrd="0" presId="urn:microsoft.com/office/officeart/2005/8/layout/orgChart1"/>
    <dgm:cxn modelId="{276EEE21-6A8E-4F13-BAD3-BDF45C5BB091}" type="presOf" srcId="{124F90F8-E480-45A6-9390-0012765CB838}" destId="{A59D6235-B56D-465A-A3D5-33D5E4B4FDE9}" srcOrd="1" destOrd="0" presId="urn:microsoft.com/office/officeart/2005/8/layout/orgChart1"/>
    <dgm:cxn modelId="{94947FBE-F896-4351-84EE-1935AA18F260}" type="presOf" srcId="{BCFC603D-DA46-422C-9BB4-C1B698101066}" destId="{DB1327D4-F60D-4088-A956-8290D5930C72}" srcOrd="0" destOrd="0" presId="urn:microsoft.com/office/officeart/2005/8/layout/orgChart1"/>
    <dgm:cxn modelId="{EADCD51F-3E9A-43C7-A790-BC0F843C1652}" type="presOf" srcId="{786561AB-53DA-4E92-80B7-744FA70484DB}" destId="{E733BBA3-0BA7-46FC-BC8B-C7FB18768AA5}" srcOrd="0" destOrd="0" presId="urn:microsoft.com/office/officeart/2005/8/layout/orgChart1"/>
    <dgm:cxn modelId="{D40E74B9-B667-4FAC-8819-887B3E7FDD48}" type="presOf" srcId="{ACBD2CED-94D8-4DDC-B18D-7C7AB557206A}" destId="{425DD190-309C-4994-9CD0-B549965CEA14}" srcOrd="0" destOrd="0" presId="urn:microsoft.com/office/officeart/2005/8/layout/orgChart1"/>
    <dgm:cxn modelId="{17E24AC1-4583-42FD-A3C0-C9CA3275D52F}" type="presOf" srcId="{1A3FF9D8-794A-4AEA-8255-A77D7DACC32D}" destId="{6BE88ACC-BDDD-4165-A529-DC0B8AEB391A}" srcOrd="0" destOrd="0" presId="urn:microsoft.com/office/officeart/2005/8/layout/orgChart1"/>
    <dgm:cxn modelId="{4981C645-6185-4A65-828B-6036EE07571E}" type="presOf" srcId="{B0E6F86A-F2D9-4A8E-B423-6075850AC415}" destId="{BF2EB09E-774D-4B37-B490-2086ACD41443}" srcOrd="0" destOrd="0" presId="urn:microsoft.com/office/officeart/2005/8/layout/orgChart1"/>
    <dgm:cxn modelId="{99A76EAB-C4FD-4708-964A-BB01C45CB037}" type="presOf" srcId="{ACBD2CED-94D8-4DDC-B18D-7C7AB557206A}" destId="{5096B79F-FBE3-4BF5-A5D3-042BEB964C38}" srcOrd="1" destOrd="0" presId="urn:microsoft.com/office/officeart/2005/8/layout/orgChart1"/>
    <dgm:cxn modelId="{27C56665-F968-4D81-BE36-549D7CAF08D5}" type="presParOf" srcId="{101C92D3-E1B6-4EE1-AF36-FE12E3A89F12}" destId="{7990C82F-3368-42CB-A455-04DAABAECEBF}" srcOrd="0" destOrd="0" presId="urn:microsoft.com/office/officeart/2005/8/layout/orgChart1"/>
    <dgm:cxn modelId="{2E689C1B-1A5E-45E0-AC4E-21D19E047D53}" type="presParOf" srcId="{7990C82F-3368-42CB-A455-04DAABAECEBF}" destId="{43F8A740-CC2D-40A1-AC5D-1EE5B4C548AE}" srcOrd="0" destOrd="0" presId="urn:microsoft.com/office/officeart/2005/8/layout/orgChart1"/>
    <dgm:cxn modelId="{F3DF8521-2837-4C43-B780-346501B9F90F}" type="presParOf" srcId="{43F8A740-CC2D-40A1-AC5D-1EE5B4C548AE}" destId="{425DD190-309C-4994-9CD0-B549965CEA14}" srcOrd="0" destOrd="0" presId="urn:microsoft.com/office/officeart/2005/8/layout/orgChart1"/>
    <dgm:cxn modelId="{B10E1943-59D6-40B5-A4B4-1F0766A0E6BD}" type="presParOf" srcId="{43F8A740-CC2D-40A1-AC5D-1EE5B4C548AE}" destId="{5096B79F-FBE3-4BF5-A5D3-042BEB964C38}" srcOrd="1" destOrd="0" presId="urn:microsoft.com/office/officeart/2005/8/layout/orgChart1"/>
    <dgm:cxn modelId="{72B8E8A1-459E-4392-87CD-515658381FA2}" type="presParOf" srcId="{7990C82F-3368-42CB-A455-04DAABAECEBF}" destId="{3C45E088-67CC-41BD-AFE2-2783238EE252}" srcOrd="1" destOrd="0" presId="urn:microsoft.com/office/officeart/2005/8/layout/orgChart1"/>
    <dgm:cxn modelId="{E1F23058-0EFE-49E5-BC16-7CC099674E7C}" type="presParOf" srcId="{3C45E088-67CC-41BD-AFE2-2783238EE252}" destId="{BF2EB09E-774D-4B37-B490-2086ACD41443}" srcOrd="0" destOrd="0" presId="urn:microsoft.com/office/officeart/2005/8/layout/orgChart1"/>
    <dgm:cxn modelId="{20E498DB-1DE4-47EA-A093-A65A5DCA797C}" type="presParOf" srcId="{3C45E088-67CC-41BD-AFE2-2783238EE252}" destId="{47AADC64-0D94-4BF4-AC0C-FAD4A2FB3581}" srcOrd="1" destOrd="0" presId="urn:microsoft.com/office/officeart/2005/8/layout/orgChart1"/>
    <dgm:cxn modelId="{28E622AE-9450-4D19-A807-32CC0D23E7C4}" type="presParOf" srcId="{47AADC64-0D94-4BF4-AC0C-FAD4A2FB3581}" destId="{E78716C0-DDBF-42A7-9ED2-D15A76B86A06}" srcOrd="0" destOrd="0" presId="urn:microsoft.com/office/officeart/2005/8/layout/orgChart1"/>
    <dgm:cxn modelId="{020CD5BA-D032-46DB-9EF6-BB89034FB825}" type="presParOf" srcId="{E78716C0-DDBF-42A7-9ED2-D15A76B86A06}" destId="{E733BBA3-0BA7-46FC-BC8B-C7FB18768AA5}" srcOrd="0" destOrd="0" presId="urn:microsoft.com/office/officeart/2005/8/layout/orgChart1"/>
    <dgm:cxn modelId="{F57833F5-4904-4AF6-896F-9D36406E553D}" type="presParOf" srcId="{E78716C0-DDBF-42A7-9ED2-D15A76B86A06}" destId="{0B890EDB-0190-48D0-86C2-C6921925A553}" srcOrd="1" destOrd="0" presId="urn:microsoft.com/office/officeart/2005/8/layout/orgChart1"/>
    <dgm:cxn modelId="{2756B42A-7415-439B-AE45-873334C07847}" type="presParOf" srcId="{47AADC64-0D94-4BF4-AC0C-FAD4A2FB3581}" destId="{FD3B5823-D9FD-4251-8D1C-1C098C19FEEC}" srcOrd="1" destOrd="0" presId="urn:microsoft.com/office/officeart/2005/8/layout/orgChart1"/>
    <dgm:cxn modelId="{29E50FD8-26D2-4A98-A8B0-368241DAE7C6}" type="presParOf" srcId="{47AADC64-0D94-4BF4-AC0C-FAD4A2FB3581}" destId="{0EA00C7D-0493-431F-BECC-95A82F264A21}" srcOrd="2" destOrd="0" presId="urn:microsoft.com/office/officeart/2005/8/layout/orgChart1"/>
    <dgm:cxn modelId="{8D040760-6FCC-4C1E-84CF-8BB6A3DC1084}" type="presParOf" srcId="{3C45E088-67CC-41BD-AFE2-2783238EE252}" destId="{DB1327D4-F60D-4088-A956-8290D5930C72}" srcOrd="2" destOrd="0" presId="urn:microsoft.com/office/officeart/2005/8/layout/orgChart1"/>
    <dgm:cxn modelId="{7FD6B44E-B4DC-4790-9C65-B51D4D82B84D}" type="presParOf" srcId="{3C45E088-67CC-41BD-AFE2-2783238EE252}" destId="{EFEC4626-5686-4720-AE43-B9055898AEC0}" srcOrd="3" destOrd="0" presId="urn:microsoft.com/office/officeart/2005/8/layout/orgChart1"/>
    <dgm:cxn modelId="{9227F28D-398E-42CE-B120-28C4E5751637}" type="presParOf" srcId="{EFEC4626-5686-4720-AE43-B9055898AEC0}" destId="{BFD50E19-8FCA-4C65-86D2-94DF7EDA4B43}" srcOrd="0" destOrd="0" presId="urn:microsoft.com/office/officeart/2005/8/layout/orgChart1"/>
    <dgm:cxn modelId="{6E3E2C72-AB0F-49DF-B5CE-951C91EE2A4A}" type="presParOf" srcId="{BFD50E19-8FCA-4C65-86D2-94DF7EDA4B43}" destId="{6BE88ACC-BDDD-4165-A529-DC0B8AEB391A}" srcOrd="0" destOrd="0" presId="urn:microsoft.com/office/officeart/2005/8/layout/orgChart1"/>
    <dgm:cxn modelId="{3996DFC8-1858-4140-A46C-87AB28552E01}" type="presParOf" srcId="{BFD50E19-8FCA-4C65-86D2-94DF7EDA4B43}" destId="{33115FB3-7834-475A-8E79-27F71CF8CAF6}" srcOrd="1" destOrd="0" presId="urn:microsoft.com/office/officeart/2005/8/layout/orgChart1"/>
    <dgm:cxn modelId="{0FF88938-234B-4322-8554-7EF1B92D5EB4}" type="presParOf" srcId="{EFEC4626-5686-4720-AE43-B9055898AEC0}" destId="{926682B8-7A76-4416-AC2F-62262B9AED87}" srcOrd="1" destOrd="0" presId="urn:microsoft.com/office/officeart/2005/8/layout/orgChart1"/>
    <dgm:cxn modelId="{CD42C72E-5686-4465-974C-CAF726BC59AC}" type="presParOf" srcId="{EFEC4626-5686-4720-AE43-B9055898AEC0}" destId="{3F515A61-B561-4431-A6D1-EB98D18EC875}" srcOrd="2" destOrd="0" presId="urn:microsoft.com/office/officeart/2005/8/layout/orgChart1"/>
    <dgm:cxn modelId="{C0907B63-ABB2-4880-8F4B-F69F87C65168}" type="presParOf" srcId="{3C45E088-67CC-41BD-AFE2-2783238EE252}" destId="{37A637BD-0121-41A0-99C9-EFD53E51FAD4}" srcOrd="4" destOrd="0" presId="urn:microsoft.com/office/officeart/2005/8/layout/orgChart1"/>
    <dgm:cxn modelId="{766CE780-058A-4860-808D-8ED3C2A1AAD2}" type="presParOf" srcId="{3C45E088-67CC-41BD-AFE2-2783238EE252}" destId="{6C1952BD-7EB2-466F-B916-5E430985C002}" srcOrd="5" destOrd="0" presId="urn:microsoft.com/office/officeart/2005/8/layout/orgChart1"/>
    <dgm:cxn modelId="{A924477D-B3FA-41FD-A2F6-A47A0D8560EC}" type="presParOf" srcId="{6C1952BD-7EB2-466F-B916-5E430985C002}" destId="{DC15E4C9-F0D5-424F-B2CE-7CB265BE4423}" srcOrd="0" destOrd="0" presId="urn:microsoft.com/office/officeart/2005/8/layout/orgChart1"/>
    <dgm:cxn modelId="{1A670CCA-B1ED-415D-A768-5637E01D4243}" type="presParOf" srcId="{DC15E4C9-F0D5-424F-B2CE-7CB265BE4423}" destId="{C883529D-ED69-4BFC-B91C-3861DA6912D4}" srcOrd="0" destOrd="0" presId="urn:microsoft.com/office/officeart/2005/8/layout/orgChart1"/>
    <dgm:cxn modelId="{DAF7B871-EADE-483F-80CF-91C61A3B7F8B}" type="presParOf" srcId="{DC15E4C9-F0D5-424F-B2CE-7CB265BE4423}" destId="{A59D6235-B56D-465A-A3D5-33D5E4B4FDE9}" srcOrd="1" destOrd="0" presId="urn:microsoft.com/office/officeart/2005/8/layout/orgChart1"/>
    <dgm:cxn modelId="{ABE988CE-2C19-4E56-8E94-4EECD05AC487}" type="presParOf" srcId="{6C1952BD-7EB2-466F-B916-5E430985C002}" destId="{55A88115-55D4-493B-AA48-474FB8CA55BC}" srcOrd="1" destOrd="0" presId="urn:microsoft.com/office/officeart/2005/8/layout/orgChart1"/>
    <dgm:cxn modelId="{F51FB42F-9FEC-4C6F-B08B-A0BB5800C5F3}" type="presParOf" srcId="{6C1952BD-7EB2-466F-B916-5E430985C002}" destId="{67302ECA-1C2A-4F20-A89F-FF698DCED5AD}" srcOrd="2" destOrd="0" presId="urn:microsoft.com/office/officeart/2005/8/layout/orgChart1"/>
    <dgm:cxn modelId="{66ED980B-CC12-403F-9540-3D301E5F4435}" type="presParOf" srcId="{7990C82F-3368-42CB-A455-04DAABAECEBF}" destId="{A023829D-7C85-443D-97E4-015C1BB67B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C33E9-0B09-47E9-9754-5019D1A49919}">
      <dsp:nvSpPr>
        <dsp:cNvPr id="0" name=""/>
        <dsp:cNvSpPr/>
      </dsp:nvSpPr>
      <dsp:spPr>
        <a:xfrm>
          <a:off x="4634389" y="1315331"/>
          <a:ext cx="3592770" cy="133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102"/>
              </a:lnTo>
              <a:lnTo>
                <a:pt x="3592770" y="1199102"/>
              </a:lnTo>
              <a:lnTo>
                <a:pt x="3592770" y="133180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39933-1A5D-40F0-B7E4-C1C4869431BF}">
      <dsp:nvSpPr>
        <dsp:cNvPr id="0" name=""/>
        <dsp:cNvSpPr/>
      </dsp:nvSpPr>
      <dsp:spPr>
        <a:xfrm>
          <a:off x="4634389" y="1315331"/>
          <a:ext cx="2532128" cy="34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565"/>
              </a:lnTo>
              <a:lnTo>
                <a:pt x="2532128" y="212565"/>
              </a:lnTo>
              <a:lnTo>
                <a:pt x="2532128" y="3452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8AF82-7C52-44DF-B3DE-3F25D22DA44B}">
      <dsp:nvSpPr>
        <dsp:cNvPr id="0" name=""/>
        <dsp:cNvSpPr/>
      </dsp:nvSpPr>
      <dsp:spPr>
        <a:xfrm>
          <a:off x="4634389" y="1315331"/>
          <a:ext cx="1829134" cy="1994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558"/>
              </a:lnTo>
              <a:lnTo>
                <a:pt x="1829134" y="1861558"/>
              </a:lnTo>
              <a:lnTo>
                <a:pt x="1829134" y="19942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104B0-8C6A-4597-AD40-8799664DF1DA}">
      <dsp:nvSpPr>
        <dsp:cNvPr id="0" name=""/>
        <dsp:cNvSpPr/>
      </dsp:nvSpPr>
      <dsp:spPr>
        <a:xfrm>
          <a:off x="3428032" y="1315331"/>
          <a:ext cx="1206357" cy="2173677"/>
        </a:xfrm>
        <a:custGeom>
          <a:avLst/>
          <a:gdLst/>
          <a:ahLst/>
          <a:cxnLst/>
          <a:rect l="0" t="0" r="0" b="0"/>
          <a:pathLst>
            <a:path>
              <a:moveTo>
                <a:pt x="1206357" y="0"/>
              </a:moveTo>
              <a:lnTo>
                <a:pt x="1206357" y="2040973"/>
              </a:lnTo>
              <a:lnTo>
                <a:pt x="0" y="2040973"/>
              </a:lnTo>
              <a:lnTo>
                <a:pt x="0" y="21736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F7FAB-CCEA-4A2A-BBF7-48CE7C1FA9FE}">
      <dsp:nvSpPr>
        <dsp:cNvPr id="0" name=""/>
        <dsp:cNvSpPr/>
      </dsp:nvSpPr>
      <dsp:spPr>
        <a:xfrm>
          <a:off x="2360160" y="1315331"/>
          <a:ext cx="2274228" cy="507609"/>
        </a:xfrm>
        <a:custGeom>
          <a:avLst/>
          <a:gdLst/>
          <a:ahLst/>
          <a:cxnLst/>
          <a:rect l="0" t="0" r="0" b="0"/>
          <a:pathLst>
            <a:path>
              <a:moveTo>
                <a:pt x="2274228" y="0"/>
              </a:moveTo>
              <a:lnTo>
                <a:pt x="2274228" y="374906"/>
              </a:lnTo>
              <a:lnTo>
                <a:pt x="0" y="374906"/>
              </a:lnTo>
              <a:lnTo>
                <a:pt x="0" y="5076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EF1D5-F89C-4A9B-B117-EE471F3583BC}">
      <dsp:nvSpPr>
        <dsp:cNvPr id="0" name=""/>
        <dsp:cNvSpPr/>
      </dsp:nvSpPr>
      <dsp:spPr>
        <a:xfrm>
          <a:off x="1147035" y="1315331"/>
          <a:ext cx="3487353" cy="1643950"/>
        </a:xfrm>
        <a:custGeom>
          <a:avLst/>
          <a:gdLst/>
          <a:ahLst/>
          <a:cxnLst/>
          <a:rect l="0" t="0" r="0" b="0"/>
          <a:pathLst>
            <a:path>
              <a:moveTo>
                <a:pt x="3487353" y="0"/>
              </a:moveTo>
              <a:lnTo>
                <a:pt x="3487353" y="1511246"/>
              </a:lnTo>
              <a:lnTo>
                <a:pt x="0" y="1511246"/>
              </a:lnTo>
              <a:lnTo>
                <a:pt x="0" y="164395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78545-87BB-4D5C-991C-2813125F5E6B}">
      <dsp:nvSpPr>
        <dsp:cNvPr id="0" name=""/>
        <dsp:cNvSpPr/>
      </dsp:nvSpPr>
      <dsp:spPr>
        <a:xfrm>
          <a:off x="3718835" y="137770"/>
          <a:ext cx="1831106" cy="1177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Функциональные стили</a:t>
          </a:r>
          <a:endParaRPr lang="ru-RU" sz="1600" kern="1200" dirty="0"/>
        </a:p>
      </dsp:txBody>
      <dsp:txXfrm>
        <a:off x="3718835" y="137770"/>
        <a:ext cx="1831106" cy="1177560"/>
      </dsp:txXfrm>
    </dsp:sp>
    <dsp:sp modelId="{88C4E568-D4CB-4810-A41D-621B7CFCCADC}">
      <dsp:nvSpPr>
        <dsp:cNvPr id="0" name=""/>
        <dsp:cNvSpPr/>
      </dsp:nvSpPr>
      <dsp:spPr>
        <a:xfrm>
          <a:off x="515114" y="2959281"/>
          <a:ext cx="1263842" cy="631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Научный</a:t>
          </a:r>
          <a:endParaRPr lang="ru-RU" sz="1400" kern="1200" dirty="0"/>
        </a:p>
      </dsp:txBody>
      <dsp:txXfrm>
        <a:off x="515114" y="2959281"/>
        <a:ext cx="1263842" cy="631921"/>
      </dsp:txXfrm>
    </dsp:sp>
    <dsp:sp modelId="{ACCF4289-456A-4749-826F-996D855F3422}">
      <dsp:nvSpPr>
        <dsp:cNvPr id="0" name=""/>
        <dsp:cNvSpPr/>
      </dsp:nvSpPr>
      <dsp:spPr>
        <a:xfrm>
          <a:off x="1728239" y="1822941"/>
          <a:ext cx="1263842" cy="631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Поэтический</a:t>
          </a:r>
          <a:endParaRPr lang="ru-RU" sz="1600" kern="1200" dirty="0"/>
        </a:p>
      </dsp:txBody>
      <dsp:txXfrm>
        <a:off x="1728239" y="1822941"/>
        <a:ext cx="1263842" cy="631921"/>
      </dsp:txXfrm>
    </dsp:sp>
    <dsp:sp modelId="{0AA37E72-FB4D-4A77-99AB-7D2825DAC567}">
      <dsp:nvSpPr>
        <dsp:cNvPr id="0" name=""/>
        <dsp:cNvSpPr/>
      </dsp:nvSpPr>
      <dsp:spPr>
        <a:xfrm>
          <a:off x="2796110" y="3489008"/>
          <a:ext cx="1263842" cy="631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Ораторский</a:t>
          </a:r>
          <a:endParaRPr lang="ru-RU" sz="1600" kern="1200" dirty="0"/>
        </a:p>
      </dsp:txBody>
      <dsp:txXfrm>
        <a:off x="2796110" y="3489008"/>
        <a:ext cx="1263842" cy="631921"/>
      </dsp:txXfrm>
    </dsp:sp>
    <dsp:sp modelId="{151C5EDB-CF28-4197-BBB9-5018B02E9F2D}">
      <dsp:nvSpPr>
        <dsp:cNvPr id="0" name=""/>
        <dsp:cNvSpPr/>
      </dsp:nvSpPr>
      <dsp:spPr>
        <a:xfrm>
          <a:off x="5495881" y="3309593"/>
          <a:ext cx="1935284" cy="631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Публицистический</a:t>
          </a:r>
          <a:endParaRPr lang="ru-RU" sz="1600" kern="1200" dirty="0"/>
        </a:p>
      </dsp:txBody>
      <dsp:txXfrm>
        <a:off x="5495881" y="3309593"/>
        <a:ext cx="1935284" cy="631921"/>
      </dsp:txXfrm>
    </dsp:sp>
    <dsp:sp modelId="{F2305725-9D92-44F2-A21B-4A9BC7AEEA53}">
      <dsp:nvSpPr>
        <dsp:cNvPr id="0" name=""/>
        <dsp:cNvSpPr/>
      </dsp:nvSpPr>
      <dsp:spPr>
        <a:xfrm>
          <a:off x="6534595" y="1660600"/>
          <a:ext cx="1263842" cy="631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Разговорный</a:t>
          </a:r>
          <a:endParaRPr lang="ru-RU" sz="1600" kern="1200" dirty="0"/>
        </a:p>
      </dsp:txBody>
      <dsp:txXfrm>
        <a:off x="6534595" y="1660600"/>
        <a:ext cx="1263842" cy="631921"/>
      </dsp:txXfrm>
    </dsp:sp>
    <dsp:sp modelId="{62CC2DBB-BDFF-4331-9814-D10938A8505C}">
      <dsp:nvSpPr>
        <dsp:cNvPr id="0" name=""/>
        <dsp:cNvSpPr/>
      </dsp:nvSpPr>
      <dsp:spPr>
        <a:xfrm>
          <a:off x="7595238" y="2647137"/>
          <a:ext cx="1263842" cy="631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Деловой</a:t>
          </a:r>
          <a:endParaRPr lang="ru-RU" sz="1600" kern="1200" dirty="0"/>
        </a:p>
      </dsp:txBody>
      <dsp:txXfrm>
        <a:off x="7595238" y="2647137"/>
        <a:ext cx="1263842" cy="631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637BD-0121-41A0-99C9-EFD53E51FAD4}">
      <dsp:nvSpPr>
        <dsp:cNvPr id="0" name=""/>
        <dsp:cNvSpPr/>
      </dsp:nvSpPr>
      <dsp:spPr>
        <a:xfrm>
          <a:off x="5137532" y="1677593"/>
          <a:ext cx="3753634" cy="131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549"/>
              </a:lnTo>
              <a:lnTo>
                <a:pt x="3753634" y="995549"/>
              </a:lnTo>
              <a:lnTo>
                <a:pt x="3753634" y="131524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327D4-F60D-4088-A956-8290D5930C72}">
      <dsp:nvSpPr>
        <dsp:cNvPr id="0" name=""/>
        <dsp:cNvSpPr/>
      </dsp:nvSpPr>
      <dsp:spPr>
        <a:xfrm>
          <a:off x="5091812" y="1677593"/>
          <a:ext cx="91440" cy="1315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5549"/>
              </a:lnTo>
              <a:lnTo>
                <a:pt x="115290" y="995549"/>
              </a:lnTo>
              <a:lnTo>
                <a:pt x="115290" y="131524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EB09E-774D-4B37-B490-2086ACD41443}">
      <dsp:nvSpPr>
        <dsp:cNvPr id="0" name=""/>
        <dsp:cNvSpPr/>
      </dsp:nvSpPr>
      <dsp:spPr>
        <a:xfrm>
          <a:off x="1523039" y="1677593"/>
          <a:ext cx="3614492" cy="1315241"/>
        </a:xfrm>
        <a:custGeom>
          <a:avLst/>
          <a:gdLst/>
          <a:ahLst/>
          <a:cxnLst/>
          <a:rect l="0" t="0" r="0" b="0"/>
          <a:pathLst>
            <a:path>
              <a:moveTo>
                <a:pt x="3614492" y="0"/>
              </a:moveTo>
              <a:lnTo>
                <a:pt x="3614492" y="995549"/>
              </a:lnTo>
              <a:lnTo>
                <a:pt x="0" y="995549"/>
              </a:lnTo>
              <a:lnTo>
                <a:pt x="0" y="131524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190-309C-4994-9CD0-B549965CEA14}">
      <dsp:nvSpPr>
        <dsp:cNvPr id="0" name=""/>
        <dsp:cNvSpPr/>
      </dsp:nvSpPr>
      <dsp:spPr>
        <a:xfrm>
          <a:off x="3615192" y="155252"/>
          <a:ext cx="3044680" cy="1522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Разговорный стиль</a:t>
          </a:r>
          <a:endParaRPr lang="ru-RU" sz="4000" kern="1200" dirty="0"/>
        </a:p>
      </dsp:txBody>
      <dsp:txXfrm>
        <a:off x="3615192" y="155252"/>
        <a:ext cx="3044680" cy="1522340"/>
      </dsp:txXfrm>
    </dsp:sp>
    <dsp:sp modelId="{E733BBA3-0BA7-46FC-BC8B-C7FB18768AA5}">
      <dsp:nvSpPr>
        <dsp:cNvPr id="0" name=""/>
        <dsp:cNvSpPr/>
      </dsp:nvSpPr>
      <dsp:spPr>
        <a:xfrm>
          <a:off x="699" y="2992834"/>
          <a:ext cx="3044680" cy="1522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Литературно-разговорный</a:t>
          </a:r>
          <a:endParaRPr lang="ru-RU" sz="4000" kern="1200" dirty="0"/>
        </a:p>
      </dsp:txBody>
      <dsp:txXfrm>
        <a:off x="699" y="2992834"/>
        <a:ext cx="3044680" cy="1522340"/>
      </dsp:txXfrm>
    </dsp:sp>
    <dsp:sp modelId="{6BE88ACC-BDDD-4165-A529-DC0B8AEB391A}">
      <dsp:nvSpPr>
        <dsp:cNvPr id="0" name=""/>
        <dsp:cNvSpPr/>
      </dsp:nvSpPr>
      <dsp:spPr>
        <a:xfrm>
          <a:off x="3684763" y="2992834"/>
          <a:ext cx="3044680" cy="1522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Фамильярно-разговорный</a:t>
          </a:r>
          <a:endParaRPr lang="ru-RU" sz="4000" kern="1200" dirty="0"/>
        </a:p>
      </dsp:txBody>
      <dsp:txXfrm>
        <a:off x="3684763" y="2992834"/>
        <a:ext cx="3044680" cy="1522340"/>
      </dsp:txXfrm>
    </dsp:sp>
    <dsp:sp modelId="{C883529D-ED69-4BFC-B91C-3861DA6912D4}">
      <dsp:nvSpPr>
        <dsp:cNvPr id="0" name=""/>
        <dsp:cNvSpPr/>
      </dsp:nvSpPr>
      <dsp:spPr>
        <a:xfrm>
          <a:off x="7368826" y="2992834"/>
          <a:ext cx="3044680" cy="1522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Просторечие</a:t>
          </a:r>
          <a:endParaRPr lang="ru-RU" sz="4000" kern="1200" dirty="0"/>
        </a:p>
      </dsp:txBody>
      <dsp:txXfrm>
        <a:off x="7368826" y="2992834"/>
        <a:ext cx="3044680" cy="1522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80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5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3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4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9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5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54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Функциональные стили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17468"/>
              </p:ext>
            </p:extLst>
          </p:nvPr>
        </p:nvGraphicFramePr>
        <p:xfrm>
          <a:off x="241257" y="2004068"/>
          <a:ext cx="9586483" cy="469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60173" y="541804"/>
            <a:ext cx="9020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Функциональные стили </a:t>
            </a:r>
            <a:r>
              <a:rPr lang="ru-RU" dirty="0" smtClean="0"/>
              <a:t>— </a:t>
            </a:r>
            <a:r>
              <a:rPr lang="ru-RU" dirty="0"/>
              <a:t>являются подсистемами языка, каждая из которых обладает своими специфическими особенностями в лексике и фразеологии, в синтаксических конструкциях, а иногда и в фонетике</a:t>
            </a:r>
          </a:p>
        </p:txBody>
      </p:sp>
    </p:spTree>
    <p:extLst>
      <p:ext uri="{BB962C8B-B14F-4D97-AF65-F5344CB8AC3E}">
        <p14:creationId xmlns:p14="http://schemas.microsoft.com/office/powerpoint/2010/main" val="33886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621" y="354227"/>
            <a:ext cx="8596668" cy="1320800"/>
          </a:xfrm>
        </p:spPr>
        <p:txBody>
          <a:bodyPr/>
          <a:lstStyle/>
          <a:p>
            <a:r>
              <a:rPr lang="ru-RU" dirty="0" smtClean="0"/>
              <a:t>Функциональный стиль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053" y="1493324"/>
            <a:ext cx="7931206" cy="5236990"/>
          </a:xfrm>
        </p:spPr>
        <p:txBody>
          <a:bodyPr>
            <a:normAutofit/>
          </a:bodyPr>
          <a:lstStyle/>
          <a:p>
            <a:r>
              <a:rPr lang="ru-RU" dirty="0" smtClean="0"/>
              <a:t>Возникновение </a:t>
            </a:r>
            <a:r>
              <a:rPr lang="ru-RU" dirty="0"/>
              <a:t>и существование функциональных стилей обусловлено спецификой условий общения в разных сферах человеческой деятельности. </a:t>
            </a:r>
            <a:endParaRPr lang="ru-RU" dirty="0" smtClean="0"/>
          </a:p>
          <a:p>
            <a:r>
              <a:rPr lang="ru-RU" dirty="0" smtClean="0"/>
              <a:t>Следует </a:t>
            </a:r>
            <a:r>
              <a:rPr lang="ru-RU" dirty="0"/>
              <a:t>иметь в виду, что стили различаются как возможностью или невозможностью употребления тех или иных элементов и конструкций, так и их частотными соотношениями. </a:t>
            </a:r>
            <a:endParaRPr lang="ru-RU" dirty="0" smtClean="0"/>
          </a:p>
          <a:p>
            <a:r>
              <a:rPr lang="ru-RU" dirty="0" smtClean="0"/>
              <a:t>Целый </a:t>
            </a:r>
            <a:r>
              <a:rPr lang="ru-RU" dirty="0"/>
              <a:t>ряд ученых уже занят получением статистических данных, оценивающих вероятность каждого элемента языковой структуры в плане его функционирования в разных функциональных </a:t>
            </a:r>
            <a:r>
              <a:rPr lang="ru-RU" dirty="0" smtClean="0"/>
              <a:t>стилях. </a:t>
            </a:r>
          </a:p>
          <a:p>
            <a:r>
              <a:rPr lang="ru-RU" dirty="0" smtClean="0"/>
              <a:t>Название </a:t>
            </a:r>
            <a:r>
              <a:rPr lang="ru-RU" dirty="0"/>
              <a:t>«функциональный стиль» представляется очень удачным, потому что специфика каждого стиля вытекает из особенностей функций языка в данной сфере общения. Так, например, публицистический стиль имеет своей основной функцией воздействие на волю, сознание и чувства слушателя или читателя, а стиль научный — только передачу интеллектуального содержания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2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475" y="364081"/>
            <a:ext cx="10353762" cy="970450"/>
          </a:xfrm>
        </p:spPr>
        <p:txBody>
          <a:bodyPr/>
          <a:lstStyle/>
          <a:p>
            <a:r>
              <a:rPr lang="ru-RU" dirty="0"/>
              <a:t>Нейтральный стиль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6475" y="1334531"/>
            <a:ext cx="9077168" cy="5094010"/>
          </a:xfrm>
        </p:spPr>
        <p:txBody>
          <a:bodyPr>
            <a:noAutofit/>
          </a:bodyPr>
          <a:lstStyle/>
          <a:p>
            <a:r>
              <a:rPr lang="ru-RU" sz="2400" dirty="0"/>
              <a:t>Нейтральный стиль есть немаркированный член стилистических оппозиций и оказывается как бы фоном для восприятия выраженных стилистических особенностей. </a:t>
            </a:r>
            <a:endParaRPr lang="ru-RU" sz="2400" dirty="0" smtClean="0"/>
          </a:p>
          <a:p>
            <a:r>
              <a:rPr lang="ru-RU" sz="2400" dirty="0" smtClean="0"/>
              <a:t>Основным </a:t>
            </a:r>
            <a:r>
              <a:rPr lang="ru-RU" sz="2400" dirty="0"/>
              <a:t>свойством его является отсутствие положительной стилистической характеристики и возможность использования его элементов в любой </a:t>
            </a:r>
            <a:r>
              <a:rPr lang="ru-RU" sz="2400" dirty="0" smtClean="0"/>
              <a:t>ситуации. </a:t>
            </a:r>
          </a:p>
          <a:p>
            <a:r>
              <a:rPr lang="ru-RU" sz="2400" dirty="0" smtClean="0"/>
              <a:t>Если </a:t>
            </a:r>
            <a:r>
              <a:rPr lang="ru-RU" sz="2400" dirty="0"/>
              <a:t>стилистическая нейтральность выбранной лексики сочетается с потреблением слов в их прямых значениях, прием называется </a:t>
            </a:r>
            <a:r>
              <a:rPr lang="ru-RU" sz="2400" b="1" dirty="0"/>
              <a:t>антологией. </a:t>
            </a:r>
            <a:r>
              <a:rPr lang="ru-RU" sz="2400" dirty="0"/>
              <a:t>Прием не исключает образности, но последняя в этом случае опирается на тематику и сюжет всего произведения в целом. </a:t>
            </a:r>
          </a:p>
        </p:txBody>
      </p:sp>
    </p:spTree>
    <p:extLst>
      <p:ext uri="{BB962C8B-B14F-4D97-AF65-F5344CB8AC3E}">
        <p14:creationId xmlns:p14="http://schemas.microsoft.com/office/powerpoint/2010/main" val="304774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912" y="123567"/>
            <a:ext cx="8596668" cy="1320800"/>
          </a:xfrm>
        </p:spPr>
        <p:txBody>
          <a:bodyPr/>
          <a:lstStyle/>
          <a:p>
            <a:r>
              <a:rPr lang="ru-RU" dirty="0" smtClean="0"/>
              <a:t>Нейтральный стиль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152" y="1583941"/>
            <a:ext cx="8680850" cy="4833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Нейтральному стилю, т.е. стилю, возможному в речевой ситуации любого характера, противопоставляются две основные группы: </a:t>
            </a:r>
            <a:endParaRPr lang="ru-RU" dirty="0" smtClean="0"/>
          </a:p>
          <a:p>
            <a:r>
              <a:rPr lang="ru-RU" dirty="0" smtClean="0"/>
              <a:t>первая </a:t>
            </a:r>
            <a:r>
              <a:rPr lang="ru-RU" dirty="0"/>
              <a:t>из них соответствует неподготовленной заранее речи бытового общения,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вторая — заранее обдуманной речи общения с широким кругом лиц (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speech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Различные </a:t>
            </a:r>
            <a:r>
              <a:rPr lang="ru-RU" dirty="0"/>
              <a:t>стили первой группы обычно </a:t>
            </a:r>
            <a:r>
              <a:rPr lang="ru-RU" dirty="0" smtClean="0"/>
              <a:t>называют разговорными</a:t>
            </a:r>
            <a:r>
              <a:rPr lang="ru-RU" dirty="0"/>
              <a:t>, а второй —книжными.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Названия </a:t>
            </a:r>
            <a:r>
              <a:rPr lang="ru-RU" dirty="0"/>
              <a:t>«разговорный» и «книжный» соответствуют происхождению этих стилей: в своей специфике первая группа обусловлена характерными особенностями бытового диалога, а вторая группа — условиями письменного общения. Однако в настоящее время это деление необязательно соответствует делению речи по типам речевой деятельности на письменную и устную формы.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английской стилистике принята несколько иная терминология, а именно различают спонтанный </a:t>
            </a:r>
            <a:r>
              <a:rPr lang="ru-RU" dirty="0" err="1"/>
              <a:t>casual</a:t>
            </a:r>
            <a:r>
              <a:rPr lang="ru-RU" dirty="0"/>
              <a:t> (</a:t>
            </a:r>
            <a:r>
              <a:rPr lang="ru-RU" dirty="0" err="1"/>
              <a:t>non-formal</a:t>
            </a:r>
            <a:r>
              <a:rPr lang="ru-RU" dirty="0"/>
              <a:t>) и </a:t>
            </a:r>
            <a:r>
              <a:rPr lang="ru-RU" dirty="0" err="1"/>
              <a:t>неспонтанный</a:t>
            </a:r>
            <a:r>
              <a:rPr lang="ru-RU" dirty="0"/>
              <a:t> </a:t>
            </a:r>
            <a:r>
              <a:rPr lang="ru-RU" dirty="0" err="1"/>
              <a:t>non-casual</a:t>
            </a:r>
            <a:r>
              <a:rPr lang="ru-RU" dirty="0"/>
              <a:t> (</a:t>
            </a:r>
            <a:r>
              <a:rPr lang="ru-RU" dirty="0" err="1"/>
              <a:t>formal</a:t>
            </a:r>
            <a:r>
              <a:rPr lang="ru-RU" dirty="0"/>
              <a:t>); эти термины точнее отражают суть дела.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18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15005" y="544286"/>
            <a:ext cx="10353762" cy="970450"/>
          </a:xfrm>
        </p:spPr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азговорная </a:t>
            </a:r>
            <a:r>
              <a:rPr lang="ru-RU" dirty="0"/>
              <a:t>речь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009" y="1188524"/>
            <a:ext cx="9521109" cy="57806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Характерные особенности разговорной речи, как уже было сказано выше, проистекают из условий устного бытового общения. </a:t>
            </a:r>
            <a:endParaRPr lang="ru-RU" dirty="0" smtClean="0"/>
          </a:p>
          <a:p>
            <a:r>
              <a:rPr lang="ru-RU" dirty="0" smtClean="0"/>
              <a:t>Речь </a:t>
            </a:r>
            <a:r>
              <a:rPr lang="ru-RU" dirty="0"/>
              <a:t>не обдумана предварительно, наличествует прямой двусторонний контакт, преобладает диалог. </a:t>
            </a:r>
            <a:endParaRPr lang="ru-RU" dirty="0" smtClean="0"/>
          </a:p>
          <a:p>
            <a:r>
              <a:rPr lang="ru-RU" dirty="0" smtClean="0"/>
              <a:t>Используются </a:t>
            </a:r>
            <a:r>
              <a:rPr lang="ru-RU" dirty="0"/>
              <a:t>дополнительные выразительные средства (жест, мимика, показ, интонация). </a:t>
            </a:r>
            <a:endParaRPr lang="ru-RU" dirty="0" smtClean="0"/>
          </a:p>
          <a:p>
            <a:r>
              <a:rPr lang="ru-RU" dirty="0" smtClean="0"/>
              <a:t>Ситуация </a:t>
            </a:r>
            <a:r>
              <a:rPr lang="ru-RU" dirty="0"/>
              <a:t>служит контекстом. </a:t>
            </a:r>
            <a:endParaRPr lang="ru-RU" dirty="0" smtClean="0"/>
          </a:p>
          <a:p>
            <a:r>
              <a:rPr lang="ru-RU" dirty="0" smtClean="0"/>
              <a:t>Наличие обратной </a:t>
            </a:r>
            <a:r>
              <a:rPr lang="ru-RU" dirty="0"/>
              <a:t>связи позволяет говорящему не стремиться к большой точности и полноте выражения, он знает, что, если его неправильно поймут, он сразу это заметит и может дополнить или пояснить сказанное.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обстоятельство, а также стереотипность ситуаций позволяет обходиться меньшим по объему словарем, употреблять многозначные слова и слова широкой семантики, а также пользоваться клише, а в синтаксисе широко использовать неполные предложения.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61507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38298"/>
              </p:ext>
            </p:extLst>
          </p:nvPr>
        </p:nvGraphicFramePr>
        <p:xfrm>
          <a:off x="519378" y="1058657"/>
          <a:ext cx="10414207" cy="534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25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6588" y="98855"/>
            <a:ext cx="8596668" cy="1320800"/>
          </a:xfrm>
        </p:spPr>
        <p:txBody>
          <a:bodyPr/>
          <a:lstStyle/>
          <a:p>
            <a:r>
              <a:rPr lang="ru-RU" dirty="0" smtClean="0"/>
              <a:t>Разговорный стиль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7598" y="1009527"/>
            <a:ext cx="8656136" cy="596603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Некоторые авторы полагают, что просторечие не может рассматриваться как функциональный стиль, поскольку стиль предполагает выбор, а пользующийся просторечием </a:t>
            </a:r>
            <a:r>
              <a:rPr lang="ru-RU" dirty="0" smtClean="0"/>
              <a:t>выбора: не </a:t>
            </a:r>
            <a:r>
              <a:rPr lang="ru-RU" dirty="0"/>
              <a:t>имеет и говорит так потому, что иначе говорить не умеет.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действительности дело обстоит иначе: нередко люди с одними собеседниками пользуются просторечием, а литературно-разговорным стилем с другими.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просторечные формы </a:t>
            </a:r>
            <a:r>
              <a:rPr lang="ru-RU" dirty="0" err="1"/>
              <a:t>ain't</a:t>
            </a:r>
            <a:r>
              <a:rPr lang="ru-RU" dirty="0"/>
              <a:t>, </a:t>
            </a:r>
            <a:r>
              <a:rPr lang="ru-RU" dirty="0" err="1"/>
              <a:t>he</a:t>
            </a:r>
            <a:r>
              <a:rPr lang="ru-RU" dirty="0"/>
              <a:t> </a:t>
            </a:r>
            <a:r>
              <a:rPr lang="ru-RU" dirty="0" err="1"/>
              <a:t>don't</a:t>
            </a:r>
            <a:r>
              <a:rPr lang="ru-RU" dirty="0"/>
              <a:t> они употребляют не потому, что не знают других, а потому, что эти формы употребляют их товарищи по работе или товарищи их игр. В другой обстановке они совершенно правильно пользуются формами </a:t>
            </a:r>
            <a:r>
              <a:rPr lang="ru-RU" dirty="0" err="1"/>
              <a:t>isn't</a:t>
            </a:r>
            <a:r>
              <a:rPr lang="ru-RU" dirty="0"/>
              <a:t>, </a:t>
            </a:r>
            <a:r>
              <a:rPr lang="ru-RU" dirty="0" err="1"/>
              <a:t>aren't</a:t>
            </a:r>
            <a:r>
              <a:rPr lang="ru-RU" dirty="0"/>
              <a:t>, </a:t>
            </a:r>
            <a:r>
              <a:rPr lang="ru-RU" dirty="0" err="1" smtClean="0"/>
              <a:t>doesn't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Более </a:t>
            </a:r>
            <a:r>
              <a:rPr lang="ru-RU" dirty="0"/>
              <a:t>того, в современной Англии нередки случаи, когда говорящие намеренно употребляют просторечные формы как народные, подчеркивая таким образом свою демократичность, принадлежность к народу, а не к правящим классам. </a:t>
            </a:r>
            <a:endParaRPr lang="ru-RU" dirty="0" smtClean="0"/>
          </a:p>
          <a:p>
            <a:r>
              <a:rPr lang="ru-RU" dirty="0" smtClean="0"/>
              <a:t>Главной </a:t>
            </a:r>
            <a:r>
              <a:rPr lang="ru-RU" dirty="0"/>
              <a:t>особенностью функциональных стилей является все-таки не выбор, а специфичность сферы употребления. Таким образом, основания отрицать существование просторечия как стиля у нас нет.</a:t>
            </a:r>
          </a:p>
        </p:txBody>
      </p:sp>
    </p:spTree>
    <p:extLst>
      <p:ext uri="{BB962C8B-B14F-4D97-AF65-F5344CB8AC3E}">
        <p14:creationId xmlns:p14="http://schemas.microsoft.com/office/powerpoint/2010/main" val="425168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917" y="65903"/>
            <a:ext cx="8596668" cy="1320800"/>
          </a:xfrm>
        </p:spPr>
        <p:txBody>
          <a:bodyPr/>
          <a:lstStyle/>
          <a:p>
            <a:r>
              <a:rPr lang="ru-RU" dirty="0" smtClean="0"/>
              <a:t>Группа книжных </a:t>
            </a:r>
            <a:r>
              <a:rPr lang="ru-RU" dirty="0"/>
              <a:t>стилей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523" y="1264508"/>
            <a:ext cx="8596668" cy="55934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Группа книжных </a:t>
            </a:r>
            <a:r>
              <a:rPr lang="ru-RU" dirty="0"/>
              <a:t>стилей включает научный, деловой, или официально-документальный, публицистический, или газетный, ораторский </a:t>
            </a:r>
            <a:r>
              <a:rPr lang="ru-RU" dirty="0" smtClean="0"/>
              <a:t>и</a:t>
            </a:r>
            <a:r>
              <a:rPr lang="ru-RU" dirty="0"/>
              <a:t> возвышенно-поэтический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Возвышенно-поэтический </a:t>
            </a:r>
            <a:r>
              <a:rPr lang="ru-RU" dirty="0"/>
              <a:t>особенно важен при рассмотрении художественных произведений прошедших эпох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Группа книжных стилей не имеет территориальных подразделений и является общенародной и более традиционной, чем разговорная группа.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них характерен монолог и обращение одного человека к многим. </a:t>
            </a:r>
            <a:endParaRPr lang="ru-RU" dirty="0" smtClean="0"/>
          </a:p>
          <a:p>
            <a:r>
              <a:rPr lang="ru-RU" dirty="0" smtClean="0"/>
              <a:t>Между </a:t>
            </a:r>
            <a:r>
              <a:rPr lang="ru-RU" dirty="0"/>
              <a:t>кодированием и декодированием сообщения возможен (благодаря письменности и другим средствам фиксации речи) значительный разрыв. </a:t>
            </a:r>
            <a:r>
              <a:rPr lang="ru-RU" dirty="0" smtClean="0"/>
              <a:t>Мы </a:t>
            </a:r>
            <a:r>
              <a:rPr lang="ru-RU" dirty="0"/>
              <a:t>можем читать статью, письмо, книгу, документ, написанные много лет назад. </a:t>
            </a:r>
            <a:endParaRPr lang="ru-RU" dirty="0" smtClean="0"/>
          </a:p>
          <a:p>
            <a:r>
              <a:rPr lang="ru-RU" dirty="0" smtClean="0"/>
              <a:t>Высказывание </a:t>
            </a:r>
            <a:r>
              <a:rPr lang="ru-RU" dirty="0"/>
              <a:t>обдумано или в процессе его составления, или при устной форме передачи, подготовлено заранее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Синтаксис и лексика отличаются разнообразием и точностью, что необходимо ввиду отсутствия или недостаточности обратной связи.</a:t>
            </a:r>
          </a:p>
        </p:txBody>
      </p:sp>
    </p:spTree>
    <p:extLst>
      <p:ext uri="{BB962C8B-B14F-4D97-AF65-F5344CB8AC3E}">
        <p14:creationId xmlns:p14="http://schemas.microsoft.com/office/powerpoint/2010/main" val="157937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103</TotalTime>
  <Words>799</Words>
  <Application>Microsoft Office PowerPoint</Application>
  <PresentationFormat>Произвольный</PresentationFormat>
  <Paragraphs>51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Сланец</vt:lpstr>
      <vt:lpstr>Функциональные стили</vt:lpstr>
      <vt:lpstr>Презентация PowerPoint</vt:lpstr>
      <vt:lpstr>Функциональный стиль</vt:lpstr>
      <vt:lpstr>Нейтральный стиль</vt:lpstr>
      <vt:lpstr>Нейтральный стиль</vt:lpstr>
      <vt:lpstr>Разговорная речь</vt:lpstr>
      <vt:lpstr>Презентация PowerPoint</vt:lpstr>
      <vt:lpstr>Разговорный стиль</vt:lpstr>
      <vt:lpstr>Группа книжных стилей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Функциональные стили</dc:title>
  <dc:creator>1</dc:creator>
  <cp:lastModifiedBy>Мила</cp:lastModifiedBy>
  <cp:revision>6</cp:revision>
  <dcterms:created xsi:type="dcterms:W3CDTF">2017-12-23T17:30:37Z</dcterms:created>
  <dcterms:modified xsi:type="dcterms:W3CDTF">2020-03-30T10:22:29Z</dcterms:modified>
</cp:coreProperties>
</file>