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ED742-2A4D-48C2-ACB0-699F0659B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5682E3-4759-4E3D-8CD4-148B17B2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7E5EE-69CA-4127-9537-E7D16040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8B472-D0CB-433F-B8E3-B445F4D9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834B2-2191-4DDD-B81A-7D960226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2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5DAAC-8F04-402B-8091-0F6A15E4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667ED-C253-4739-AD3C-FAD040F9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71621-465C-4E74-BFF3-CE65F503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502331-0FF6-4ABF-AB8A-0339826C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0726A-6379-4810-ADEE-94457D7B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7A48E1-C71B-4089-B40B-6747A08E2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D55667-ED85-4172-A9A7-4162146C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E5DE5-FD7F-4D65-B52B-ECD63852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C8C96-1FF0-4709-8857-A0E03AE6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188FA-AAA7-4BC5-B56E-244D1B2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6C1E6-9071-4C65-8B1D-665EFA0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F3097-153D-42E6-BC0F-013229F5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425CC-033D-4A33-BA08-8AE766D4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2E3D3-D784-4711-B680-DF520865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2934B-A63A-4D52-B481-634DC92A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8454C-DECC-4CD3-BA12-BAE4C3B1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4DAEE-F9F5-41C0-A14C-059F7C7E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06288-6140-4B2C-A5A4-7A044BCC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06216-E6D8-4320-92FA-FB2BA378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20899-4C15-42AA-9128-EDDA61E4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7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F3C52-A361-424C-9846-AEFC67EF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A098A-D4E1-4E19-9867-94E56E292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54CBE6-5F22-40CA-B9EB-E2BCA74F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E0460B-3AB9-461E-869D-518BE7EF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E37249-DF98-4CEE-A432-A5E5F102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9AD7D7-5004-431F-BF0F-EAB5568C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5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7EA71-AFB3-4C94-8556-95D50FE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1830CE-5446-4028-A324-7DBA08EB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18FE89-1612-4976-BB22-1057CAC0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B3D5C4-2AE5-4512-9914-4D5581EF3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5BC9D5-26A9-4CAF-B846-51D2F170D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12B72E-BE65-4491-9117-CE0190DB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F5D9E1-5296-4B08-A74F-130B7DFF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C21B5A-DF20-405C-AC28-9E8F364E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EBCC-6715-46D6-9117-2DFD4DF7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BBD4B2-28AE-42AA-8B3C-2FDE4C70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2B8584-19A6-4E36-A68C-740D57BB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05FC05-7873-4A67-9543-048C24C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1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D9DBF7-3030-47D4-A980-9B5765D4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0072C8-EADE-4250-AB70-14711A76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FE3FD0-F3DD-484B-A2E4-B255ECA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3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841F9-6BCF-4557-8DCD-DE58F9BF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25BF1-E8C3-40C2-BA98-80544EE9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F9A1DB-5261-40E0-92A5-DFE90E6CC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B7BE96-67A1-40DA-9F10-F73F7EFF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D33687-11F1-4F9C-B0E6-68B94504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8CD185-C479-4BDE-9D4C-4407FA87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A7347-DC08-46C5-B373-E2C61388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EB61F0-6C06-4268-8028-E5AF7D5DA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C60446-50AF-4E88-A070-D8B4FB88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BBF567-3A79-411E-AF93-6485FF82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3F195A-3B78-4080-96D8-85454D13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4E8D91-0A8C-4F83-A760-F2CB26F1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72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5B21D-E8A3-4942-9904-BB2C1FC2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CC918-B79B-40D0-91DE-291C3AAB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8D22D-5585-4FAC-8782-32EF71FE0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D677-41BE-40F9-BDED-B98AADABB7D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97858-32BC-49DA-9214-5A6726F8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F337F-22F5-44A4-B358-A80FF639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475D-1E61-4C9E-B530-0F7B8DA7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0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F3530-4BFC-4BF2-822C-4A652DC6A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Вычислительный эксперимент по электростатике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ED2F9B-4E4E-426E-ADBC-C307C53F0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Гришутенко Павел Петрович, студент 1 курса 1 группы 2 подгруппы.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78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CFFB7-5B5C-44BB-8DA4-786B4AF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EE39-E52B-4C5C-A5FC-A5B0EEE2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Разобраться в теме электростатики, которая необходима для решения конкретной задачи.</a:t>
            </a:r>
          </a:p>
          <a:p>
            <a:pPr lvl="0"/>
            <a:r>
              <a:rPr lang="ru-RU" dirty="0"/>
              <a:t>Рассмотреть математическую модель взаимодействия зарядов в задаче. </a:t>
            </a:r>
          </a:p>
          <a:p>
            <a:pPr lvl="0"/>
            <a:r>
              <a:rPr lang="ru-RU" dirty="0"/>
              <a:t>Научится находить решение, опираясь на полученные знания, и проводить вычисления задач самостоятельно.</a:t>
            </a:r>
          </a:p>
          <a:p>
            <a:pPr lvl="0"/>
            <a:r>
              <a:rPr lang="ru-RU" dirty="0"/>
              <a:t>Визуализировать результат исследования в виде графиков.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34188-B60D-4B1F-817E-1C90E05121CE}"/>
              </a:ext>
            </a:extLst>
          </p:cNvPr>
          <p:cNvSpPr txBox="1"/>
          <p:nvPr/>
        </p:nvSpPr>
        <p:spPr>
          <a:xfrm>
            <a:off x="11421979" y="6176963"/>
            <a:ext cx="77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2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CFFB7-5B5C-44BB-8DA4-786B4AF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5FEE39-E52B-4C5C-A5FC-A5B0EEE2D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37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Точечный заряд </a:t>
                </a:r>
                <a:r>
                  <a:rPr lang="en-US" dirty="0"/>
                  <a:t>q </a:t>
                </a:r>
                <a:r>
                  <a:rPr lang="ru-RU" dirty="0"/>
                  <a:t>помещают в центр металлической сферической оболочки с внутренним радиусом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и внешним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 Найти заряды, индуцированные на внутренней и внешней поверхностях оболочки. Построить графики зависимости модуля напряженности электрического поля и потенциала от расстояния до центра оболочки.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5FEE39-E52B-4C5C-A5FC-A5B0EEE2D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379"/>
                <a:ext cx="10515600" cy="4351338"/>
              </a:xfrm>
              <a:blipFill>
                <a:blip r:embed="rId2"/>
                <a:stretch>
                  <a:fillRect l="-1217" t="-2384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5C34188-B60D-4B1F-817E-1C90E05121CE}"/>
              </a:ext>
            </a:extLst>
          </p:cNvPr>
          <p:cNvSpPr txBox="1"/>
          <p:nvPr/>
        </p:nvSpPr>
        <p:spPr>
          <a:xfrm>
            <a:off x="11421979" y="6176963"/>
            <a:ext cx="77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BE8C6A-79B0-4600-A7F9-7E88C600FB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84" y="3676041"/>
            <a:ext cx="3015916" cy="25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9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CFFB7-5B5C-44BB-8DA4-786B4AF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Напряженность поля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34188-B60D-4B1F-817E-1C90E05121CE}"/>
              </a:ext>
            </a:extLst>
          </p:cNvPr>
          <p:cNvSpPr txBox="1"/>
          <p:nvPr/>
        </p:nvSpPr>
        <p:spPr>
          <a:xfrm>
            <a:off x="11421979" y="6176963"/>
            <a:ext cx="77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5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B4BE2D-DB12-473D-ADB8-720ABF2FB1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89" y="1825625"/>
            <a:ext cx="9397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CFFB7-5B5C-44BB-8DA4-786B4AF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 поля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34188-B60D-4B1F-817E-1C90E05121CE}"/>
              </a:ext>
            </a:extLst>
          </p:cNvPr>
          <p:cNvSpPr txBox="1"/>
          <p:nvPr/>
        </p:nvSpPr>
        <p:spPr>
          <a:xfrm>
            <a:off x="11421979" y="6176963"/>
            <a:ext cx="77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6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EA0039-FA93-4F6F-9D17-28D1020C78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66" y="1825625"/>
            <a:ext cx="8545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CFFB7-5B5C-44BB-8DA4-786B4AF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34188-B60D-4B1F-817E-1C90E05121CE}"/>
              </a:ext>
            </a:extLst>
          </p:cNvPr>
          <p:cNvSpPr txBox="1"/>
          <p:nvPr/>
        </p:nvSpPr>
        <p:spPr>
          <a:xfrm>
            <a:off x="11421979" y="6176963"/>
            <a:ext cx="77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7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A0C5D6-92FD-42C3-A4C5-8189C00C45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95" y="1150101"/>
            <a:ext cx="3975242" cy="53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CFFB7-5B5C-44BB-8DA4-786B4AF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EE39-E52B-4C5C-A5FC-A5B0EEE2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результате работы была достигнуты поставленные цели  и решена задача по электростатике с помощью современных методов в области информационных технологий.</a:t>
            </a:r>
          </a:p>
          <a:p>
            <a:pPr marL="0" indent="0">
              <a:buNone/>
            </a:pPr>
            <a:r>
              <a:rPr lang="ru-RU" dirty="0"/>
              <a:t>	Результат работы был визуализирован на графике и в виде компьютерной программы.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34188-B60D-4B1F-817E-1C90E05121CE}"/>
              </a:ext>
            </a:extLst>
          </p:cNvPr>
          <p:cNvSpPr txBox="1"/>
          <p:nvPr/>
        </p:nvSpPr>
        <p:spPr>
          <a:xfrm>
            <a:off x="11421979" y="6176963"/>
            <a:ext cx="77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8176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118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Вычислительный эксперимент по электростатике </vt:lpstr>
      <vt:lpstr>Цели курсовой работы</vt:lpstr>
      <vt:lpstr>Задача</vt:lpstr>
      <vt:lpstr>Напряженность поля</vt:lpstr>
      <vt:lpstr>Потенциал поля</vt:lpstr>
      <vt:lpstr>Алгоритм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Гришутенко</dc:creator>
  <cp:lastModifiedBy>Павел Гришутенко</cp:lastModifiedBy>
  <cp:revision>7</cp:revision>
  <dcterms:created xsi:type="dcterms:W3CDTF">2018-12-23T16:46:43Z</dcterms:created>
  <dcterms:modified xsi:type="dcterms:W3CDTF">2018-12-25T06:19:00Z</dcterms:modified>
</cp:coreProperties>
</file>