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6bfc28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6bfc28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6bfc28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6bfc28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6bfc28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46bfc28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6bfc28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6bfc28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6bfc28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6bfc28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rishutenkopavel" TargetMode="External"/><Relationship Id="rId4" Type="http://schemas.openxmlformats.org/officeDocument/2006/relationships/hyperlink" Target="https://github.com/grishutenkopavel/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Самопрезентация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Гришутенко Павел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83325" y="4280625"/>
            <a:ext cx="82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Студент 4 курса РГПУ им. Герцена направление обучения Информатика и вычислительная техника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900" y="950800"/>
            <a:ext cx="4854200" cy="3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изученные в ходе обучения дисциплины: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Информатика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Программирование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Базы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Компьютерные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Математика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Физика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Управление программными продуктами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It-менеджмент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Тема дипломной работы “Разработка мобильного приложения карта событий”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Сфера интересов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Интересно направление мобильной разработки. В том числе создание клиент серверных приложений.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Изученные для работы над мобильными приложениями технологии: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Swift и Objective-c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UIKit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RxSwift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Alamofire и URLSession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MapKit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Realm и CoreData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Наличие коммерческого опыта с такими технологиями: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Combine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SwiftUI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gRPC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</a:t>
            </a:r>
            <a:r>
              <a:rPr lang="ru"/>
              <a:t>wift composable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профиль на Github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https://github.com/grishutenkopavel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Портфолио по изученным дисциплинам в университете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https://github.com/grishutenkopavel/university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