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a68f34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a68f34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a68f343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a68f343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a68f34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a68f34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a68f34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a68f34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a68f34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a68f34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ba1719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ba1719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5a68f3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5a68f3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a68f34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a68f34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a68f34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a68f34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a68f34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a68f34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a68f34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a68f34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a68f343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a68f3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a68f343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a68f34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c/%D0%A0%D0%91%D0%9A" TargetMode="External"/><Relationship Id="rId4" Type="http://schemas.openxmlformats.org/officeDocument/2006/relationships/hyperlink" Target="https://www.facebook.com/rbc.ru" TargetMode="External"/><Relationship Id="rId5" Type="http://schemas.openxmlformats.org/officeDocument/2006/relationships/hyperlink" Target="https://twitter.com/ru_rbc" TargetMode="External"/><Relationship Id="rId6" Type="http://schemas.openxmlformats.org/officeDocument/2006/relationships/hyperlink" Target="https://vk.com/rbc" TargetMode="External"/><Relationship Id="rId7" Type="http://schemas.openxmlformats.org/officeDocument/2006/relationships/hyperlink" Target="https://ok.ru/rb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rbcholding.ru/about.shtml" TargetMode="External"/><Relationship Id="rId4" Type="http://schemas.openxmlformats.org/officeDocument/2006/relationships/hyperlink" Target="http://www.rbc.grou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bc.r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Медиа компания РБК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Российские информационные агентства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325" y="532563"/>
            <a:ext cx="38100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каких источников агентство получает информацию.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549525" y="1152475"/>
            <a:ext cx="82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Источники информации агентства: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другие агентства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внутренние агенты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эксперты и сторонние источники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Оцените качество информации (актуальная, достоверная, полная и т.д.)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593600"/>
            <a:ext cx="85206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Информационные ресурс публикует актуальную информацию по происходящим событиям. Информация актуальна. Достоверность </a:t>
            </a:r>
            <a:r>
              <a:rPr lang="ru"/>
              <a:t>информации</a:t>
            </a:r>
            <a:r>
              <a:rPr lang="ru"/>
              <a:t> подтверждает множество источников получения этой информации. Данные могут публиковаться как в виде </a:t>
            </a:r>
            <a:r>
              <a:rPr lang="ru"/>
              <a:t>краткой</a:t>
            </a:r>
            <a:r>
              <a:rPr lang="ru"/>
              <a:t> сводки, так и </a:t>
            </a:r>
            <a:r>
              <a:rPr lang="ru"/>
              <a:t>в виде журналистской</a:t>
            </a:r>
            <a:r>
              <a:rPr lang="ru"/>
              <a:t> статьи.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Наличие канала youtube или страницы в социальных сетях.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450725"/>
            <a:ext cx="85206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57"/>
              <a:t>youtube канал - </a:t>
            </a:r>
            <a:r>
              <a:rPr lang="ru" sz="3957" u="sng">
                <a:solidFill>
                  <a:schemeClr val="hlink"/>
                </a:solidFill>
                <a:hlinkClick r:id="rId3"/>
              </a:rPr>
              <a:t>https://www.youtube.com/c/РБК</a:t>
            </a:r>
            <a:endParaRPr sz="39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957"/>
              <a:t>facebook - </a:t>
            </a:r>
            <a:r>
              <a:rPr lang="ru" sz="3957" u="sng">
                <a:solidFill>
                  <a:schemeClr val="hlink"/>
                </a:solidFill>
                <a:hlinkClick r:id="rId4"/>
              </a:rPr>
              <a:t>https://www.facebook.com/rbc.ru</a:t>
            </a:r>
            <a:endParaRPr sz="39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957"/>
              <a:t>twitter - </a:t>
            </a:r>
            <a:r>
              <a:rPr lang="ru" sz="3957" u="sng">
                <a:solidFill>
                  <a:schemeClr val="hlink"/>
                </a:solidFill>
                <a:hlinkClick r:id="rId5"/>
              </a:rPr>
              <a:t>https://twitter.com/ru_rbc</a:t>
            </a:r>
            <a:endParaRPr sz="39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957"/>
              <a:t>vk - </a:t>
            </a:r>
            <a:r>
              <a:rPr lang="ru" sz="3957" u="sng">
                <a:solidFill>
                  <a:schemeClr val="hlink"/>
                </a:solidFill>
                <a:hlinkClick r:id="rId6"/>
              </a:rPr>
              <a:t>https://vk.com/rbc</a:t>
            </a:r>
            <a:endParaRPr sz="39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957"/>
              <a:t>Одноклассники - </a:t>
            </a:r>
            <a:r>
              <a:rPr lang="ru" sz="3957" u="sng">
                <a:solidFill>
                  <a:schemeClr val="hlink"/>
                </a:solidFill>
                <a:hlinkClick r:id="rId7"/>
              </a:rPr>
              <a:t>https://ok.ru/rbc</a:t>
            </a:r>
            <a:endParaRPr sz="39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впечатление (стиль изложения информации, дизайн, интерфейс).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703500"/>
            <a:ext cx="85206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Удобный стиль изложения в виде коротких информативных статей. Частое обновление и внесение на ресурс дополнительной информации. Освещение большого числа тем и новостей разной направленности. Основной ресурс удобен для читателя, и предоставляет дополнительные инструменты получения информации в виде изображений и ссылок на источники. Ресурс также удобен тем, что позволяет быстро найти и прочитать сводки по интересующим новостям, это важно в условиях ограниченного времени.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Источники, с которых взята информация об агентстве.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http://www.rbcholding.ru/about.shtml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http://www.rbc.group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URL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ссылка на ресурс - </a:t>
            </a:r>
            <a:r>
              <a:rPr lang="ru" sz="2400" u="sng">
                <a:solidFill>
                  <a:schemeClr val="hlink"/>
                </a:solidFill>
                <a:hlinkClick r:id="rId3"/>
              </a:rPr>
              <a:t>https://www.rbc.ru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Возрастные ограничения: 18+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526675"/>
            <a:ext cx="85206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РБК один из крупнейших медиа холдингов основанный в 17 июня 1993 года.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88" y="1008526"/>
            <a:ext cx="7645624" cy="37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Основным фокусом РБК является дальнейшее развитие интернет-ресурсов и сервисов, а также телеканала РБК-ТВ.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РБК видит своей ключевой операционной целью обеспечить высокую популярность ресурсов РБК среди русскоязычной аудитории в странах СНГ и по миру в целом. Главной задачей с точки зрения финансового менеджмента является повышение прибыльности бизнеса.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направления деятельности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В настоящее время структура холдинга поделена на пять крупных сегментов: «B2C информация и сервисы», «B2B информация и сервисы», «B2B инфраструктура», «Премия РБК» и «Второстепенные активы», куда входят также портал, газета, журнал, бизнес-телеканал РБК, тематические сайты, исследования, рейтинги и премии, иные сервисы и крупный хостинговый бизнес.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тематические направления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РБК - крупнейший российский деловой медиахолдинг, представленный сразу на всех ключевых контентных платформах - в интернете, телевидении и прессе. Помимо медийных проектов компания регулярно проводит деловые мероприятия - отраслевые конференции, бизнес-регаты и премии. Еще одним крупным направлением деятельности РБК является регистрация доменов и хостинг, открывающие клиентам широкие возможности для ведения бизнеса в интернете. Миссия РБК на протяжении более 20 лет существования компании остается неизменной: мы стремимся предоставлять аудитории актуальную деловую информацию и сервисы, а также удобные площадки для обмена опытом и знаниями, помогая тем самым принимать решения, касающиеся карьеры и бизнеса.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(редактор, редакционная коллегия)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27" y="1088050"/>
            <a:ext cx="2977375" cy="369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200" y="1484625"/>
            <a:ext cx="3038675" cy="289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Орган, зарегистрировавший СМИ, и регистрационный номер.</a:t>
            </a:r>
            <a:endParaRPr sz="222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Федеральная служба по надзору в сфере связи, информационных технологий и массовых коммуникаций (Роскомнадзор) — федеральный орган исполнительной власти, в задачи которого входят надзор в сфере связи, информационных технологий и СМИ, а также надзор по защите персональных данных согласно закону и деятельность по организации радиочастотной службы. Служба подведомственна Минцифры России.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агентства или его сайта.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32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32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32">
                <a:solidFill>
                  <a:srgbClr val="202122"/>
                </a:solidFill>
              </a:rPr>
              <a:t>В настоящий момент есть только три сегмента:</a:t>
            </a:r>
            <a:endParaRPr sz="1932">
              <a:solidFill>
                <a:srgbClr val="202122"/>
              </a:solidFill>
            </a:endParaRPr>
          </a:p>
          <a:p>
            <a:pPr indent="-351304" lvl="0" marL="6858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932"/>
              <a:buChar char="●"/>
            </a:pPr>
            <a:r>
              <a:rPr lang="ru" sz="1932">
                <a:solidFill>
                  <a:srgbClr val="202122"/>
                </a:solidFill>
              </a:rPr>
              <a:t>«Медиа / информация и сервисы»</a:t>
            </a:r>
            <a:endParaRPr sz="1932">
              <a:solidFill>
                <a:srgbClr val="202122"/>
              </a:solidFill>
            </a:endParaRPr>
          </a:p>
          <a:p>
            <a:pPr indent="-351304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32"/>
              <a:buChar char="●"/>
            </a:pPr>
            <a:r>
              <a:rPr lang="ru" sz="1932">
                <a:solidFill>
                  <a:srgbClr val="202122"/>
                </a:solidFill>
              </a:rPr>
              <a:t>«Digital-инфраструктура»</a:t>
            </a:r>
            <a:endParaRPr sz="1932">
              <a:solidFill>
                <a:srgbClr val="202122"/>
              </a:solidFill>
            </a:endParaRPr>
          </a:p>
          <a:p>
            <a:pPr indent="-351304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32"/>
              <a:buChar char="●"/>
            </a:pPr>
            <a:r>
              <a:rPr lang="ru" sz="1932">
                <a:solidFill>
                  <a:srgbClr val="202122"/>
                </a:solidFill>
              </a:rPr>
              <a:t>«Второстепенные активы»</a:t>
            </a:r>
            <a:endParaRPr sz="1932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