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6809464a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6809464a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Наиболее разветвленными сетями государственных архивов обладают Санкт-Петербург и Москва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809464a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6809464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</a:rPr>
              <a:t>Банк данных является современной формой организации хранения и доступа к информации. Существует значительное разнообразие определений понятия «банк данных». В «общеотраслевых руководящих материалах по созданию банков данных» дается следующее определение.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6809464a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6809464a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Архивы предоставляют современные сервисы для работы с информацией в том числе и банки данных где любой пользователь сможет воспользоваться поиском интересующей его информации, подготовленной и размещенной в цифровых базах данных.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dd0c322f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dd0c322f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85c173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685c17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Закон Об архивном деле в Российской Федерации </a:t>
            </a:r>
            <a:r>
              <a:rPr lang="ru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регулирует отношения в сфере организации хранения, комплектования, учета и использования документов Архивного фонда Российской Федерации и других архивных документов независимо от их форм собственности, а также отношения в сфере управления архивным делом в Российской Федерации в интересах граждан, общества и государства.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685c173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685c173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Существую также архивы различных ведомств, в том числе и государственных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809464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809464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Большинство запросов, поступающих в архивные учреждения, подразделяются на запросы социально-правового характера («запросы, связанные с социальной защитой граждан, предусматривающей их пенсионное обеспечение, а также получение льгот и компенсаций в соответствии с законодательством Российской Федерации и международными обязательствами Российской Федерации») и тематические («запросы о предоставлении архивной информации по определенной проблеме, теме, событию, факту»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6809464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6809464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6809464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6809464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При этом в зависимости от конкретного вида запроса часть сведений являются обязательными, без них исполнить его будет невозможно или придется вступать в переписку с заявителем для уточнения информации. Чтобы избежать этого фонды могут предоставлять форму для заполнения запроса. В зависимости от услуги, она может быть как платная так и бесплатная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809464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6809464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«…архив организует прием запросов непосредственно в архиве, по почте, с использованием официального сайта архива или официального сайта уполномоченного органа исполнительной власти субъекта Российской Федерации в сфере архивного дела, официального сайта органа местного самоуправления, единого портала государственных и муниципальных услуг либо регионального портала государственных и муниципальных услуг, по информационно-телекоммуникационным сетям»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6809464a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6809464a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На сайте представлен список всех государственных архивов с адресами и номерами телефонов. </a:t>
            </a:r>
            <a:r>
              <a:rPr lang="ru">
                <a:solidFill>
                  <a:schemeClr val="dk1"/>
                </a:solidFill>
              </a:rPr>
              <a:t>Сейчас даже не обязательно посещать архивные учреждения, чтобы получить сведения достаточно зайти на сайт архива и направить желаемый запрос.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6809464a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6809464a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usarchives.ru/publikacii/otechestvennye-arhivy/5763/bobrova-organizaciya-raboty-v-rezhime-onlayn-s-zaprosami-v-federalnye-i-regionalnye-arhivy" TargetMode="External"/><Relationship Id="rId4" Type="http://schemas.openxmlformats.org/officeDocument/2006/relationships/hyperlink" Target="https://monographies.ru/en/book/section?id=16235" TargetMode="External"/><Relationship Id="rId5" Type="http://schemas.openxmlformats.org/officeDocument/2006/relationships/hyperlink" Target="http://pravo.gov.ru/proxy/ips/?docbody=&amp;nd=102089077" TargetMode="External"/><Relationship Id="rId6" Type="http://schemas.openxmlformats.org/officeDocument/2006/relationships/hyperlink" Target="https://base.garant.ru/179825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usarchives.ru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Государственные и региональные архивы и банки данных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Студент ИВТ 4 курс Гришутенко Павел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Государственные архивы Петербурга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Государственные архивы г. Санкт-Петербурга. В настоящее время в ведении Архивного комитета Санкт-Петербурга находится семь центральных государственных архивов данного субъекта РФ. </a:t>
            </a:r>
            <a:r>
              <a:rPr b="1" lang="ru" sz="115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Сайт - https://spbarchives.ru</a:t>
            </a:r>
            <a:endParaRPr b="1" sz="1150">
              <a:solidFill>
                <a:srgbClr val="6464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15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1 Центральный государственный архив Санкт-Петербурга</a:t>
            </a:r>
            <a:r>
              <a:rPr lang="ru" sz="115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 (ЦГА СПб)</a:t>
            </a:r>
            <a:endParaRPr sz="1150">
              <a:solidFill>
                <a:srgbClr val="6464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15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2 Центральный государственный исторический архив Санкт-Петербурга</a:t>
            </a:r>
            <a:r>
              <a:rPr lang="ru" sz="115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 (ЦГИА СПб).</a:t>
            </a:r>
            <a:endParaRPr sz="1150">
              <a:solidFill>
                <a:srgbClr val="6464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15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3 Центральный государственный архив литературы и искусства Санкт-Петербурга</a:t>
            </a:r>
            <a:r>
              <a:rPr lang="ru" sz="115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 (ЦГАЛИ СПб).</a:t>
            </a:r>
            <a:endParaRPr sz="1150">
              <a:solidFill>
                <a:srgbClr val="6464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i="1" lang="ru" sz="115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4 Центральный государственный архив кинофотофонодокументов Санкт-Петербурга</a:t>
            </a:r>
            <a:r>
              <a:rPr lang="ru" sz="115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 (ЦГАКФФД СПб)</a:t>
            </a:r>
            <a:endParaRPr sz="1150">
              <a:solidFill>
                <a:srgbClr val="6464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15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5 Центральный государственный архив научно-технической документации Санкт-Петербурга</a:t>
            </a:r>
            <a:r>
              <a:rPr lang="ru" sz="115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 (ЦГАНТД СПб).</a:t>
            </a:r>
            <a:endParaRPr sz="1150">
              <a:solidFill>
                <a:srgbClr val="6464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15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6 Центральный государственный архив историко-политических документов Санкт-Петербурга</a:t>
            </a:r>
            <a:r>
              <a:rPr lang="ru" sz="115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 (ЦГАИПД СПб).</a:t>
            </a:r>
            <a:endParaRPr sz="1150">
              <a:solidFill>
                <a:srgbClr val="6464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 sz="115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7 Центральный государственный архив документов по личному составу ликвидированных государственных предприятий, учреждений, организаций Санкт-Петербурга</a:t>
            </a:r>
            <a:r>
              <a:rPr lang="ru" sz="115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 (ЦГАЛС СПб)</a:t>
            </a:r>
            <a:endParaRPr sz="1150">
              <a:solidFill>
                <a:srgbClr val="6464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Банки данных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Банк данных – это специальным образом организованная система данных (баз данных), технических, языковых, программных и организационно-методических средств, которые предназначены обеспечить централизованное накопление и коллективное многоцелевое использование данных.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Информация через Интернет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397" y="1100150"/>
            <a:ext cx="5670502" cy="323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https://rusarchives.ru/publikacii/otechestvennye-arhivy/5763/bobrova-organizaciya-raboty-v-rezhime-onlayn-s-zaprosami-v-federalnye-i-regionalnye-arhivy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https://monographies.ru/en/book/section?id=16235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http://pravo.gov.ru/proxy/ips/?docbody=&amp;nd=102089077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https://base.garant.ru/179825/</a:t>
            </a:r>
            <a:r>
              <a:rPr lang="ru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Правовое регулирование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032000"/>
            <a:ext cx="8520600" cy="25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Федеральный закон Об архивном деле в Российской Федерации.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Принят Государственной Думой                              1 октября 2004 года Одобрен Советом Федерации                                   13 октября 2004 года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Государственные архивы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Федеральные архивы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Архивы субъектов федерации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Кто может получить информацию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 а</a:t>
            </a:r>
            <a:r>
              <a:rPr lang="ru"/>
              <a:t>рхивному фонду Российской Федерации, базам и банкам данных, другму научно-справочному аппарату, созданному архивными учреждениям за счет средств федерального бюджета, бюджетов субъектов Российской Федерации, внебюджетных средств имеет доступ </a:t>
            </a:r>
            <a:r>
              <a:rPr b="1" lang="ru"/>
              <a:t>российские и иностранные граждане, лица без гражданства.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Правила работы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"Правила работы пользователей в читальных залах государственных архивов Российской Федерации", утвержденные приказом Росархива от 06.07.1998 г. № 51 и зарегистрированные Минюстом России 16.12.1998 г. (регистрационный № 1660)., регулируют доступ российских и зарубежных граждан к документам Архивного фонда Российской Федерации и архивным справочникам, их права, обязанности и ответственность, порядок копирования архивных документов по заказам пользователей.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информации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971675"/>
            <a:ext cx="8520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успешного исполнения запроса пользователь должен сообщить максимум известных ему сведений по интересующему вопросу.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Онлайн архивы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00" y="1017725"/>
            <a:ext cx="6129324" cy="383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Информация об архивах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https://rusarchives.ru/</a:t>
            </a:r>
            <a:r>
              <a:rPr lang="ru"/>
              <a:t> - Русские архивы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Информация в архивах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Региональные архивы хранят фонды местных (губернских и уездных) государственных учреждений Российской империи (с момента введения губернской реформы 1775 г.), органов местного и сословного самоуправления, местных общественных и частных учреждений, организаций и предприятий (в том числе научных, просветительных, благотворительных, профессиональных и других общественных организаций, банков, страховых обществ, промышленных и торговых предприятий и т.д.); местных советских учреждений, организаций и предприятий, общественных организаций, региональных партийных и комсомольских организаций, а также фонды личного происхождения (в основном лиц, чья деятельность была связана с данным регионом).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