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A0%D0%B0%D0%B1%D0%BE%D1%87%D0%B8%D0%B9_%D1%84%D0%B0%D0%BA%D1%83%D0%BB%D1%8C%D1%82%D0%B5%D1%82" TargetMode="External"/><Relationship Id="rId3" Type="http://schemas.openxmlformats.org/officeDocument/2006/relationships/hyperlink" Target="https://ru.wikipedia.org/wiki/%D0%91%D1%80%D0%B5%D0%B6%D0%BD%D0%B5%D0%B2,_%D0%9B%D0%B5%D0%BE%D0%BD%D0%B8%D0%B4_%D0%98%D0%BB%D1%8C%D0%B8%D1%87" TargetMode="External"/><Relationship Id="rId4" Type="http://schemas.openxmlformats.org/officeDocument/2006/relationships/hyperlink" Target="https://ru.wikipedia.org/wiki/%D0%93%D0%B5%D0%BD%D0%B5%D1%80%D0%B0%D0%BB%D1%8C%D0%BD%D1%8B%D0%B9_%D1%81%D0%B5%D0%BA%D1%80%D0%B5%D1%82%D0%B0%D1%80%D1%8C_%D0%A6%D0%9A_%D0%9A%D0%9F%D0%A1%D0%A1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db55a42bc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db55a42bc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1961-1968 годах Н.П. Брусенцов совместно с другим инженером Е.А. Жоголевым  разработал более совершенную машину, впоследствии названную «Сетунь-70». Это была машина нетрадиционной двухстековой архитектуры, такая организация позволяла эффективно работать интерпритирующим системам. Действующий образец прошел испытания в апреле 1970 года. Но, к сожалению, после завершения работ по проектированию, монтажу и наладке «Сетуни-70» лаборатория Брусенцова была вынуждена по решению руководства университета прекратить дальнейшие разработки. Было произведена только одна машина . «Сетунь-70» использовали в одном из проектов Николая петровича - в системе компьютерного обучения «Наставник».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db55a42b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db55a42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db55a42b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db55a42b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202122"/>
                </a:solidFill>
              </a:rPr>
              <a:t>Отец, Петр Николаевич (1902—1939) — Окончил </a:t>
            </a:r>
            <a:r>
              <a:rPr lang="ru" sz="1050">
                <a:solidFill>
                  <a:srgbClr val="0B0080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рабфак</a:t>
            </a:r>
            <a:r>
              <a:rPr lang="ru" sz="1050">
                <a:solidFill>
                  <a:srgbClr val="202122"/>
                </a:solidFill>
              </a:rPr>
              <a:t>, в 1930 году — Днепропетровский химический институт. Участвовал в строительстве Днепродзержинского коксохимического завода, на котором потом работал начальником техотдела.</a:t>
            </a:r>
            <a:endParaRPr sz="105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202122"/>
                </a:solidFill>
              </a:rPr>
              <a:t>Мать, Мария Дмитриевна (ур. Чистякова), — заведовала детским садом при заводе.</a:t>
            </a:r>
            <a:endParaRPr sz="105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02122"/>
                </a:solidFill>
              </a:rPr>
              <a:t>Николай был старшим из 3 братьев.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Кстати в этом же городе родился </a:t>
            </a:r>
            <a:r>
              <a:rPr lang="ru" sz="1050">
                <a:solidFill>
                  <a:srgbClr val="0B008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Л. И. Брежнев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— советский государственный и партийный деятель, </a:t>
            </a:r>
            <a:r>
              <a:rPr lang="ru" sz="1050">
                <a:solidFill>
                  <a:srgbClr val="0B008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генеральный секретарь ЦК КПСС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db55a42b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db55a42b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феврале 1943 года он был призван в армию,  где его послали на курсы радистов в Свердловске. Через полгода Брусенцов был направлен в 154-ю стрелковую дивизию, где  стал радистом в отделении разведки 2-го дивизиона 571-го артиллерийского полка. За свои боевые заслуги он был награждён медалью «За Отвагу» и Орденом Красной Звезды.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db55a42b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db55a42b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После демобилизации,  вернувшись в Днепродзержинск, Николай Брусенцов с отличием закончил десятый класс школы рабочей молодежи в г. Калинине (ныне переименованный в  Тверь), а затем отправился работать на заводе.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db55a42b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db55a42b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в 1948 году поступил на радиотехнический факультет Московского энергетического института.  В институте он учился вместе с будущим известным ученым в области  вычислительной техники  М. А. Карцевым. На последнем курсе МЭИ</a:t>
            </a:r>
            <a:r>
              <a:rPr lang="ru" sz="1200">
                <a:solidFill>
                  <a:schemeClr val="dk1"/>
                </a:solidFill>
              </a:rPr>
              <a:t> Брусенцов в качестве дипломного проекта составил таблицы дифракции на эллиптическом цилиндре, которые сегодня известны как таблицы Брусенцова.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b55a42b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b55a42b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окончания института в 1953 году был направлен на работу в СКВ МГУ.</a:t>
            </a:r>
            <a:r>
              <a:rPr lang="ru"/>
              <a:t>Работа Николая Петровича началась с разработки новой универсальной машины основанной на магнитных элементах. Магнитные элементы эффективно позволяют работать с троичной логикой. Так появилась первая в мире ЭВМ основанная на троичной логике.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db55a42b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db55a42b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 своей смерти в 2014 году </a:t>
            </a:r>
            <a:r>
              <a:rPr lang="ru"/>
              <a:t>Николай Петрович Брусенцов заведовал лабораторией ЭВМ факультета вычислительной математики и кибернетики Московского государственного университета им. М.В.Ломоносова. Основными направлениями его научной деятельности являлись архитектура цифровых машин, автоматизированные системы обучения, системы программирования для мини- и микрокомпьютеров. Николай Петрович был научным руководителем тем, связанных с созданием микрокомпьютерных обучающих систем и систем программирования. Им было опубликовано более 100 научных работ, в том числе монографии «Малая цифровая вычислительная машина «Сетунь»» (1965 г.), «Миникомпьютеры» (1979 г.), «Микрокомпьютеры» (1985 г.), учебное пособие «Базисный фортран» (1982 г.).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db55a42b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db55a42b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В 1958 году сотрудники лаборатории Брусенцова (к этому времени их набралось почти 20 человек) своими руками изготовили первый образец машины. На десятый день наладки машина заработала. Машину назвали «Сетунь»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 – по имени речки неподалеку от Московского университета. Своей простотой и практичностью «Сетунь» была обязана представлению чисел и команд в симметричном троичном коде — (— 1, 0, 1). По существу, у университетских разработчиков получился первый RISC-компьютер. Длина машинного слова «Сетунь» составляла 9 тритов, всего 24 команды. Особенностью машины была страничная двухуровневая организация памяти. Магнитный барабан, аналогичный барабану ЭВМ «Урал», был связан с быстрой оперативной памятью постраничным обменом. Это способствовало повышению производительности машины, составлявшей 4500 операций в секунду.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db55a42bc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db55a42bc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Сетунь была первым действующим образцом универсальной вычислительной машины на безламповых элементах, которому свойственны высокая производительность, достаточная надежность, малые габариты и простота технического обслуживания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. Вскоре было принято решение о серийном производстве «Сетуни» на Казанском заводе математических машин, который в результате выпустил 46 ЭВМ «Сетунь». 30 из них работали в высших учебных заведениях СССР. На «Сетуни» решались задачи математического моделирования в физике и химии, задачи оптимизации управления производством, краткосрочных прогнозов погоды, конструкторских расчетов, компьютерного обучения, обработки экспериментальных данных и т. д.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91875" y="5593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91900" y="2053713"/>
            <a:ext cx="2367600" cy="253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2737929" y="2053713"/>
            <a:ext cx="2367600" cy="253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ru.uacomputing.com/persons/brusentsov/" TargetMode="External"/><Relationship Id="rId4" Type="http://schemas.openxmlformats.org/officeDocument/2006/relationships/hyperlink" Target="https://ru.wikipedia.org/wiki/%D0%91%D1%80%D1%83%D1%81%D0%B5%D0%BD%D1%86%D0%BE%D0%B2,_%D0%9D%D0%B8%D0%BA%D0%BE%D0%BB%D0%B0%D0%B9_%D0%9F%D0%B5%D1%82%D1%80%D0%BE%D0%B2%D0%B8%D1%87" TargetMode="External"/><Relationship Id="rId5" Type="http://schemas.openxmlformats.org/officeDocument/2006/relationships/hyperlink" Target="https://dic.academic.ru/dic.nsf/ruwiki/53526" TargetMode="External"/><Relationship Id="rId6" Type="http://schemas.openxmlformats.org/officeDocument/2006/relationships/hyperlink" Target="https://ru.wikipedia.org/wiki/%D0%A1%D0%B5%D1%82%D1%83%D0%BD%D1%8C_(%D0%BA%D0%BE%D0%BC%D0%BF%D1%8C%D1%8E%D1%82%D0%B5%D1%80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50"/>
              <a:t>Брусенцов Николай Петрович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Создатель первого в мире троичного компьютера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Сетунь-70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823" y="1017725"/>
            <a:ext cx="5076350" cy="3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http://ru.uacomputing.com/persons/brusentsov/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https://ru.wikipedia.org/wiki/Брусенцов,_Николай_Петрович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https://dic.academic.ru/dic.nsf/ruwiki/53526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https://ru.wikipedia.org/wiki/Сетунь_(компьютер)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767" l="0" r="0" t="777"/>
          <a:stretch/>
        </p:blipFill>
        <p:spPr>
          <a:xfrm>
            <a:off x="5442850" y="308100"/>
            <a:ext cx="3174475" cy="42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291875" y="5593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Год и место рождения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91900" y="2053713"/>
            <a:ext cx="2367600" cy="25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Николай Петрович </a:t>
            </a:r>
            <a:r>
              <a:rPr lang="ru"/>
              <a:t>Брусенцов</a:t>
            </a:r>
            <a:r>
              <a:rPr lang="ru"/>
              <a:t> родился 7 февраля 1925 г.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городе </a:t>
            </a:r>
            <a:r>
              <a:rPr lang="ru"/>
              <a:t>Каменское(свр. Днепродержинск), Днепропетровская обл., Украина.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6357429" y="4527388"/>
            <a:ext cx="2367600" cy="25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Фото 50-х годов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Юность и военные годы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</a:t>
            </a:r>
            <a:r>
              <a:rPr lang="ru"/>
              <a:t>подростковом</a:t>
            </a:r>
            <a:r>
              <a:rPr lang="ru"/>
              <a:t> возрасте занимался музыкой.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18 лет был призван в армию.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 ускоренной программе закончил курсы радистов.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За свои боевые заслуги он был награждён медалью «За Отвагу» и Орденом Красной Звезды.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Послевоенные годы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Закончил десятый класс школы.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Работал на заводе до поступления в вуз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Учился в Московском </a:t>
            </a:r>
            <a:r>
              <a:rPr lang="ru"/>
              <a:t>энергетическом</a:t>
            </a:r>
            <a:r>
              <a:rPr lang="ru"/>
              <a:t> институте на факультете радиотехники (1948 - 1953 гг).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Дипломный проект - таблицы дифракции на эллиптическом цилиндре.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 карьеры в специальном конструкторском бюро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Принимал участие в разработке ЭВМ, был назначен руководителем и исполнителем работы.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Работа в качестве инженера-ученого.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Последние годы жизни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Заведующий в лаборатории ВМК МГУ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Занимался архитектурой ЭВМ, системами обучения и микроконтроллерами.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Значимые публикации: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Малая цифровая вычислительная машина “Сетунь”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Миникомпьютеры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Микрокомпьютеры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Базисный фортран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“Сетунь” - главное </a:t>
            </a:r>
            <a:r>
              <a:rPr lang="ru"/>
              <a:t>детище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963" y="1017725"/>
            <a:ext cx="5816074" cy="38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Технические характеристики ЭВМ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Тактовая частота процессора — 200 кГц.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АЛУ последовательное.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Обрабатываемые числа: с фиксированной запятой; диапазоны представимых значений 3^(−16) ⩽ |x| &lt; 1/2 · 3^2 и 3^(−7) ⩽ |x| &lt; 1/2 · 3^2.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>
                <a:solidFill>
                  <a:schemeClr val="dk1"/>
                </a:solidFill>
              </a:rPr>
              <a:t>Производительность — 4500 оп./с.</a:t>
            </a:r>
            <a:r>
              <a:rPr b="1" lang="ru"/>
              <a:t> 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ОЗУ на ферритовых сердечниках — 162 девятиразрядных ячейки, время обращения 45 мк</a:t>
            </a:r>
            <a:r>
              <a:rPr lang="ru"/>
              <a:t>с</a:t>
            </a:r>
            <a:r>
              <a:rPr lang="ru"/>
              <a:t>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ЗУ — магнитный барабан ёмкостью 3888 девятиразрядных ячеек, скорость вращения 6000 об./мин, время обращения 7,5 мс для обработки зоны (группы из 54 девятиразрядных ячеек).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>
                <a:solidFill>
                  <a:srgbClr val="000000"/>
                </a:solidFill>
              </a:rPr>
              <a:t>Потребляемая мощность — 2,5 кВт</a:t>
            </a:r>
            <a:r>
              <a:rPr lang="ru"/>
              <a:t>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Устройство ввода: электромеханическое, 7 знаков в секунду; фотоэлектрическое, 800 знаков в секунду, перфорированная бумажная пятипозиционная лента.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Устройство вывода: телетайп, 7 знаков в секунду (одновременно производит печать и перфорацию).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Количество электронных ламп: 20.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Сетунь−70 имела стековую архитектуру.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