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61" r:id="rId6"/>
    <p:sldId id="289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3" r:id="rId19"/>
    <p:sldId id="272" r:id="rId20"/>
    <p:sldId id="25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8FB0A-A9C2-4241-9C5E-74D24EFD7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71503D-D264-4D9B-8026-15E782E0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8E18B-71C0-4F26-B9D5-CDDEE8B0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1F627-CE5E-482C-96A7-E586B4AE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9C175-CEF2-41A3-A132-97E1BD9F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6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5D09A-5E50-49AD-8257-FC1AA1E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3B52AE-3519-4FAA-AFA6-90A7C1641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22066-2BCC-4AC2-B64E-2857C2CC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DA13C-427B-4936-B7A9-AE4DF89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5AD39-2201-4186-AA39-91384690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67C749-1D47-420A-A37C-14BE971D7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21A62-4D17-4B5C-AEDA-DC203012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7107D-6B43-4037-B44D-C2BB2101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6E163-B302-4791-91C0-72A13098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2DFE3-7E60-40F7-9E7C-B0E5688D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8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5C712-E6BE-412D-A5C0-2C37943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7AE52-B21D-49A6-8F42-C402F4D8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0E57C-1E19-46C4-9FA0-22AE2E33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98883-8DB3-4C16-8CB9-287C4FED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F2A00-8417-4249-8419-95EB3651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EE82-D4FB-4F51-BF50-5CCCEB6A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7E584-487C-4B65-956D-B76088BB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4A938-7545-4DAC-9350-31DFBA2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D6A34-CB8F-4350-81AD-B6ADED75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EF0A2D-FBC0-4D6D-843E-D3FF8570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F18E2-87BB-42E8-A3C3-A66F9E85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CB1B1-335A-401F-8703-AEA96000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72B99D-9B6C-47D0-A212-E1E657A45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8F8C01-33DB-4A7A-A552-CCCCAF74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3C1327-3696-480C-88D3-9D28E692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1581A-6651-4ADC-AE0B-B0098343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9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A3C79-7B00-4569-A860-0D00C2EF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4912A0-5794-442B-9183-4C194AE3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2FA8C4-C496-4FB0-A975-17758393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9BF36-001D-4E3D-AE9D-617EE3911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239527-7BF0-4922-A667-AA2741F7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0C8374-2657-41EC-B627-65274EA8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A8B6CB-99B1-465B-9E33-4FE815F4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200EFC-BB67-42AC-B346-7E59BF6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ECCF9-63FC-4A07-9E6A-0524DEF3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1ADED5-CB63-415D-9C41-E950EAF5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415F97-4DB8-4F0A-963B-548FFCA5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FE2538-E1A8-4EA0-88D1-B2FB21E6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8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E59520-0EBF-41A2-B86D-D0175EDB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387442-23B0-43A4-B7EF-83EAAF3C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F37B8-4D04-4868-96AC-E8FA928B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7EFAF-E3B4-4264-8F01-DCA6C433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BCD85-3F52-487B-B82D-95D9FFFE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7B05E6-EF06-487B-AE81-2965915E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BB2C1-17C0-44FF-A95E-985C0532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006E0-E5E5-46FF-AE24-DF21CCCB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D5E6F2-4EF4-4E52-A10B-23366FAD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CCAC-4D2F-4D50-B625-C8E7F61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637D3B-5B42-4C2D-8B08-EE0BD24C9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E17E9-B134-4D43-9AA7-3BFF29B7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B7DA72-87F7-4831-90BA-F1B845C3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E341-AA8B-429E-B74C-1321A62B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DD2F9A-2F43-45A6-90A5-FB39E62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AD6FD-E949-48DE-B2FD-9FD38F00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5E8CE7-A349-426F-9222-A2C9E4A8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323ED-FB67-447C-AF15-B03D01B2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5674-542F-4557-8CD9-0947254571BA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4D837-C7A5-4978-9643-0024DABE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21F62-ED52-4E64-88FB-F0849252A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5D3A-5A65-4D21-A830-684828345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1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28FB0-F798-4FD9-A846-D010BAE5B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devices that we 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83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DCFFE-0A02-495D-9761-C5B62F6F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storages and Data centers</a:t>
            </a:r>
            <a:endParaRPr lang="ru-RU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9C9095E-C8B5-49A6-A47F-92AEC0D35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53" y="1310231"/>
            <a:ext cx="7529209" cy="54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5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EDB55-622F-4A9B-85D3-F829133E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Disc 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940ED67-482C-4C68-9160-9A7D6F6C5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73" y="1690688"/>
            <a:ext cx="7924253" cy="44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5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E885A-2BF4-4ECA-8927-402A80A2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DVD and Blu-ray Discs</a:t>
            </a:r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57D818E-293E-4715-BE23-23CF8249F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63" y="3803346"/>
            <a:ext cx="3525183" cy="25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90055D-99F6-4033-BBED-5BED051F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1" y="3588628"/>
            <a:ext cx="3699777" cy="2774832"/>
          </a:xfrm>
          <a:prstGeom prst="rect">
            <a:avLst/>
          </a:prstGeom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1C2738CC-4661-43BF-BF47-443886D5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65" y="1497310"/>
            <a:ext cx="3926451" cy="29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7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8DF25-764F-4C0F-B2AE-B7F53210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Flash Drive</a:t>
            </a:r>
            <a:endParaRPr lang="ru-RU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2E2DE9A-57EA-4190-B10D-5C12045BAC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48" y="1690688"/>
            <a:ext cx="6225703" cy="46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8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957F8-054F-4F70-BA96-E31C7B0F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Digital Card</a:t>
            </a:r>
            <a:endParaRPr lang="ru-RU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928AD0F-BF5B-4324-BA89-163534A43F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05" y="1391055"/>
            <a:ext cx="4922196" cy="492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8B256F4-07CB-4A1A-BE8F-1C50EBEE2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05" y="617301"/>
            <a:ext cx="533400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3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F4F98-8846-4220-8250-9D0B4E7B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Floppy Disk</a:t>
            </a:r>
            <a:endParaRPr lang="ru-RU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3421499-412A-4373-AB71-334977F890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81" y="1601889"/>
            <a:ext cx="89586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9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EFD6-42BF-41AA-8533-4222E3FF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853"/>
            <a:ext cx="10515600" cy="1325563"/>
          </a:xfrm>
        </p:spPr>
        <p:txBody>
          <a:bodyPr/>
          <a:lstStyle/>
          <a:p>
            <a:r>
              <a:rPr lang="en-US" dirty="0"/>
              <a:t>Tape</a:t>
            </a:r>
            <a:endParaRPr lang="ru-RU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B6277B2-1652-4B14-99FE-B1E6F6CB6D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92" y="1183599"/>
            <a:ext cx="6111415" cy="50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4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C9FD-A4A1-4E29-83EE-664E00EF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</a:t>
            </a:r>
            <a:endParaRPr lang="ru-RU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AF77384-26D2-48EE-A80B-AB4BB7498F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31" y="1906622"/>
            <a:ext cx="9211337" cy="4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0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39110-9F45-4E73-AFFC-1DD33F24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195"/>
            <a:ext cx="9144000" cy="825129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information storage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2DAD6-8D8B-41EF-9C54-C910F551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518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What do you think, how will we store information in the future?</a:t>
            </a:r>
            <a:endParaRPr lang="ru-RU" sz="3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0E106CC-88F9-4C62-92F6-CE848A8A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32" y="3952013"/>
            <a:ext cx="2410736" cy="24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8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7B43-5E95-463D-9207-E238C7AA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3744"/>
            <a:ext cx="9144000" cy="1078048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dirty="0"/>
              <a:t>Storing information is what has changed our lives.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437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AF17D-EFE0-42B6-8531-B471B80D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16"/>
            <a:ext cx="9144000" cy="1464347"/>
          </a:xfrm>
        </p:spPr>
        <p:txBody>
          <a:bodyPr/>
          <a:lstStyle/>
          <a:p>
            <a:r>
              <a:rPr lang="en-US" dirty="0"/>
              <a:t>About the author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7FEE3E-22E7-4E45-977A-2A0A90A85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957"/>
            <a:ext cx="9144000" cy="2033832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Grishutenko</a:t>
            </a:r>
            <a:r>
              <a:rPr lang="en-US" sz="3200" dirty="0"/>
              <a:t> Pavel</a:t>
            </a:r>
          </a:p>
          <a:p>
            <a:r>
              <a:rPr lang="en-US" sz="3200" dirty="0"/>
              <a:t>Student</a:t>
            </a:r>
            <a:r>
              <a:rPr lang="ru-RU" sz="3200" dirty="0"/>
              <a:t> </a:t>
            </a:r>
            <a:r>
              <a:rPr lang="en-US" sz="3200" dirty="0"/>
              <a:t>ICE</a:t>
            </a:r>
            <a:r>
              <a:rPr lang="ru-RU" sz="3200" dirty="0"/>
              <a:t> 2 </a:t>
            </a:r>
            <a:r>
              <a:rPr lang="en-US" sz="3200" dirty="0"/>
              <a:t>course</a:t>
            </a:r>
            <a:r>
              <a:rPr lang="ru-RU" sz="3200" dirty="0"/>
              <a:t> </a:t>
            </a:r>
          </a:p>
          <a:p>
            <a:r>
              <a:rPr lang="en-US" sz="3200" dirty="0"/>
              <a:t>The Herzen State Pedagogical University of Russia</a:t>
            </a:r>
          </a:p>
          <a:p>
            <a:r>
              <a:rPr lang="en-US" sz="3200" dirty="0"/>
              <a:t>Email: example@mail.com</a:t>
            </a:r>
            <a:endParaRPr lang="ru-RU" sz="32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32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F2D61-B74F-4B2B-8965-508ECDB74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2CB6D-A6F5-43F7-8605-4C05B1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storage devices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D1DD36-1519-440C-B3FF-D85B7726E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6" y="2672710"/>
            <a:ext cx="4723283" cy="26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рисунок,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C3CBB8DB-DD82-4D2F-87A9-A0DDCE51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8577">
            <a:off x="4552880" y="3395481"/>
            <a:ext cx="3715909" cy="37159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A2ACC2-6E6D-4A3F-A150-FA944239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44" y="1387613"/>
            <a:ext cx="4906328" cy="265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4389B-C953-447E-8FF9-1B6D6BD5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- world-changing invention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939DE7-33BC-479A-B517-A0713D22E7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4" y="2127174"/>
            <a:ext cx="5525456" cy="260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93188-03B4-4544-A2A4-40C69CA7D23F}"/>
              </a:ext>
            </a:extLst>
          </p:cNvPr>
          <p:cNvSpPr txBox="1"/>
          <p:nvPr/>
        </p:nvSpPr>
        <p:spPr>
          <a:xfrm>
            <a:off x="8758137" y="5210140"/>
            <a:ext cx="571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Paper</a:t>
            </a:r>
            <a:endParaRPr lang="ru-RU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AF97B6-A403-414D-BADC-B19CDED4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69" y="1690688"/>
            <a:ext cx="48768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7DB9FB-4BE5-4484-A838-1D6F863F8330}"/>
              </a:ext>
            </a:extLst>
          </p:cNvPr>
          <p:cNvSpPr txBox="1"/>
          <p:nvPr/>
        </p:nvSpPr>
        <p:spPr>
          <a:xfrm>
            <a:off x="2039566" y="5202355"/>
            <a:ext cx="571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ancient paper mill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48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4EDB8-3AD4-447D-A0EF-1B1E9332A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23" y="321011"/>
            <a:ext cx="9144000" cy="893223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use information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489C5F-7F2C-44DC-BDCA-70D6D78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373" y="3190643"/>
            <a:ext cx="4289087" cy="28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7D4BD0E-D324-40E0-B8E6-CC388678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" y="3282518"/>
            <a:ext cx="5229022" cy="272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AE153-C562-4872-A0B2-9BF4BEDED625}"/>
              </a:ext>
            </a:extLst>
          </p:cNvPr>
          <p:cNvSpPr txBox="1"/>
          <p:nvPr/>
        </p:nvSpPr>
        <p:spPr>
          <a:xfrm>
            <a:off x="1431846" y="1509941"/>
            <a:ext cx="9328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Information is used to make decisions. The ability to communicate, i.e., to exchange information becomes one of the main human skills in the modern world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39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C9839-46F0-4B22-9254-CB1F5057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Data Storage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C4628-F91B-4837-A4BA-18297A40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invention of the computer gave us a new way to interact with information</a:t>
            </a:r>
            <a:endParaRPr lang="ru-RU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AF0AE8-8D5E-4003-AAD1-CF917EF7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17" y="2276745"/>
            <a:ext cx="76148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8FACE-1AA7-4F0C-B097-4D4582D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Data Storage Devices: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03AD9-E307-4F61-A12F-BF92134C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975" y="1546698"/>
            <a:ext cx="10515600" cy="45913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Hard Drive Disk</a:t>
            </a:r>
            <a:endParaRPr lang="ru-RU" dirty="0"/>
          </a:p>
          <a:p>
            <a:r>
              <a:rPr lang="en-US" b="1" dirty="0"/>
              <a:t>Floppy Disk</a:t>
            </a:r>
            <a:endParaRPr lang="ru-RU" dirty="0"/>
          </a:p>
          <a:p>
            <a:r>
              <a:rPr lang="en-US" b="1" dirty="0"/>
              <a:t>Tape</a:t>
            </a:r>
            <a:endParaRPr lang="ru-RU" dirty="0"/>
          </a:p>
          <a:p>
            <a:r>
              <a:rPr lang="en-US" b="1" dirty="0"/>
              <a:t>Compact Disc (CD)</a:t>
            </a:r>
            <a:endParaRPr lang="ru-RU" dirty="0"/>
          </a:p>
          <a:p>
            <a:r>
              <a:rPr lang="en-US" b="1" dirty="0"/>
              <a:t>DVD and Blu-ray Discs</a:t>
            </a:r>
            <a:endParaRPr lang="ru-RU" dirty="0"/>
          </a:p>
          <a:p>
            <a:r>
              <a:rPr lang="en-US" b="1" dirty="0"/>
              <a:t>USB Flash Drive</a:t>
            </a:r>
            <a:endParaRPr lang="ru-RU" dirty="0"/>
          </a:p>
          <a:p>
            <a:r>
              <a:rPr lang="en-US" b="1" dirty="0"/>
              <a:t>Secure Digital Card (SD Card)</a:t>
            </a:r>
            <a:endParaRPr lang="ru-RU" dirty="0"/>
          </a:p>
          <a:p>
            <a:r>
              <a:rPr lang="en-US" b="1" dirty="0"/>
              <a:t>Solid State Drive (SSD)</a:t>
            </a:r>
            <a:endParaRPr lang="ru-RU" dirty="0"/>
          </a:p>
          <a:p>
            <a:r>
              <a:rPr lang="en-US" b="1" dirty="0"/>
              <a:t>Cloud Storage</a:t>
            </a:r>
            <a:endParaRPr lang="ru-RU" dirty="0"/>
          </a:p>
          <a:p>
            <a:r>
              <a:rPr lang="en-US" b="1" dirty="0"/>
              <a:t>Punch Card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7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65D00-E042-4F36-A7FF-E4EB4AF4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Drive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73A70F-BFDF-405F-97AF-793E2DC0C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67" y="1354879"/>
            <a:ext cx="8093666" cy="506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6B2DE-9362-4915-AFE1-C59F08D3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 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A63545-F53E-482B-8229-4579DFC07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6" y="1347721"/>
            <a:ext cx="6799634" cy="41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7901EA4-C3F4-4557-8DB8-AF7D3341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22" y="1860010"/>
            <a:ext cx="6457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78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192</Words>
  <Application>Microsoft Office PowerPoint</Application>
  <PresentationFormat>Широкоэкранный</PresentationFormat>
  <Paragraphs>39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Storage devices that we use</vt:lpstr>
      <vt:lpstr>About the author</vt:lpstr>
      <vt:lpstr>First storage devices</vt:lpstr>
      <vt:lpstr>Paper - world-changing invention</vt:lpstr>
      <vt:lpstr>How we use information</vt:lpstr>
      <vt:lpstr>What is Digital Data Storage</vt:lpstr>
      <vt:lpstr>Digital Data Storage Devices: </vt:lpstr>
      <vt:lpstr>Hard Disk Drive</vt:lpstr>
      <vt:lpstr>Solid state drive </vt:lpstr>
      <vt:lpstr>Cloud storages and Data centers</vt:lpstr>
      <vt:lpstr>Compact Disc </vt:lpstr>
      <vt:lpstr>DVD and Blu-ray Discs</vt:lpstr>
      <vt:lpstr>USB Flash Drive</vt:lpstr>
      <vt:lpstr>Secure Digital Card</vt:lpstr>
      <vt:lpstr>Floppy Disk</vt:lpstr>
      <vt:lpstr>Tape</vt:lpstr>
      <vt:lpstr>Punch Card</vt:lpstr>
      <vt:lpstr>Future information storage</vt:lpstr>
      <vt:lpstr>«Storing information is what has changed our lives.»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devices that we use</dc:title>
  <dc:creator>Павел Гришутенко</dc:creator>
  <cp:lastModifiedBy>Павел Гришутенко</cp:lastModifiedBy>
  <cp:revision>27</cp:revision>
  <dcterms:created xsi:type="dcterms:W3CDTF">2020-04-18T16:32:25Z</dcterms:created>
  <dcterms:modified xsi:type="dcterms:W3CDTF">2020-04-18T20:14:41Z</dcterms:modified>
</cp:coreProperties>
</file>