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ED769-52FB-4066-A756-1FE2366A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54EC6-27F1-4E23-997A-518DEC555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B756-6E59-48BF-94B8-E7744A8E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2D9AD-7E08-4C87-8B0E-DCDFFC66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442C1-0E42-4DA9-A0D5-EAFD274A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9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F954E-044E-4A5F-9B2E-D7F87FDB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F5A2EB-98D0-40DF-BD15-C02A0117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7436C-D0B5-4EBE-86F1-3626A48D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16916-B841-4A81-8A2A-500CF7D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FC158-6E18-4364-BCC1-E0A70E5A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446CB5-B888-4C7F-8A1F-1035253F0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005F60-3D95-4399-8AF9-91FFD8869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56D1E-AC29-4BE8-B7A5-D0A7C777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392C42-BD31-48E6-94B3-408659AE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F0DF4-359B-47CE-A71C-D04EF81C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4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25F9B-79C8-4632-A5F9-116BD306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7CBD8-A543-4190-97F6-DFC6E9F2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93195-626B-4D3B-86EE-6C3213A2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D52DA-B1F8-446A-98A6-3F5839E2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CD6DB-5134-49FC-BC05-24D7051C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59999-5A39-4873-BFD4-2C99049C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B4662-E55A-425E-8BCF-E5DF5F88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0FBF5-D594-446C-AD9D-5C59D57C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16828-6A81-4D37-B5D6-C03283FC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31EFB-CB1D-433C-B527-38ED1A36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5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8EB7A-C085-48AF-B2E1-2F02FBBA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2469BE-8B9A-40A5-B82B-32015EE4A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A1EAF1-A9A7-41AD-8CC3-B80604BB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12C2B8-1D19-4F41-9E75-5B887C1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90DDE7-9535-4B88-825A-948DBBE6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23996-F116-4412-8567-3A6A22AD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43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3DF29-A9D0-4A53-9FA3-79F1A604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3DA69C-C942-4686-95A1-68D46AF5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55E9F-CFE7-4737-92E7-7DA1E0B1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F1E498-F8D0-49CE-B6B0-BA797C9CF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AE0E81-5B95-42AF-837F-078ACAA6B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41AFC3-300F-4BF8-B6C3-D310BDCB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242E18-B436-45E7-929F-0B8033E0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2AAB1D-A386-4037-8969-CD86ADF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4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1934F-C36F-4860-8666-A06DF4EA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3AF7FA-E694-41B2-8C70-5270AEBD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C579C2-BF92-4316-B3A8-BDA06FFD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2E474D-953D-41C7-A288-21EFC83C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B2CFA1-4B63-4EA6-8357-4007DE7F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FC7700-C8D0-440E-BA14-A5BBE351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0DBD1-39FB-4308-BA18-5BAAB52A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8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6BB9F-2C24-4DFB-9E6F-2F46E653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236C8-F683-47BE-883F-4E9C6279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2C98D5-E990-4487-9A4E-87B300D45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FC7F04-4EDC-4676-9EDB-98C01886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6660E8-FE6C-433D-BD5E-F8405E6A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96FA92-4401-4F1E-8619-4803E216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27AFE-76B3-43EB-8F37-7AC329B3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39FDFA-1F32-46F4-AFC0-BD59C279F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D0A61E-92B3-46ED-B93B-6E993F61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80BE22-FFC7-4832-B8B2-0F0B0077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DE7033-DD5F-4E3A-AE0A-8113E2C2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7A9FCB-6534-4ABA-894F-56A3637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E09AC-20F8-4F8F-96D7-827F7317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C9999D-0C7A-49FC-B693-8CB2D7F0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DDDD2-74A7-4E97-B8AF-79D1674E7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6CCA-63C0-46B1-B05A-88B505FEBF96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CBEAFE-8935-455E-ABB0-F2BBF5869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F63F1F-2BBD-446F-ABD4-99F1C08AA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50F2-1134-4A88-B23E-C9EB0B83B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B9EAC-7B4D-4769-BACC-24533083E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Теорема Гаусса</a:t>
            </a:r>
          </a:p>
        </p:txBody>
      </p:sp>
    </p:spTree>
    <p:extLst>
      <p:ext uri="{BB962C8B-B14F-4D97-AF65-F5344CB8AC3E}">
        <p14:creationId xmlns:p14="http://schemas.microsoft.com/office/powerpoint/2010/main" val="34106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A75A5952-8ED5-407E-BE7A-C73C68A76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7" y="1046908"/>
            <a:ext cx="6519561" cy="4017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015770-4FFF-4CA1-A9A6-25232393F62F}"/>
                  </a:ext>
                </a:extLst>
              </p:cNvPr>
              <p:cNvSpPr txBox="1"/>
              <p:nvPr/>
            </p:nvSpPr>
            <p:spPr>
              <a:xfrm>
                <a:off x="974615" y="5270678"/>
                <a:ext cx="5704987" cy="1056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200" dirty="0" smtClean="0"/>
                        <m:t>ϕ</m:t>
                      </m:r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015770-4FFF-4CA1-A9A6-25232393F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15" y="5270678"/>
                <a:ext cx="5704987" cy="1056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456374-4637-4C13-8828-61212AF3D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63" y="751484"/>
            <a:ext cx="4244708" cy="4313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A3782-759F-472C-A98B-C3B07FDB5765}"/>
                  </a:ext>
                </a:extLst>
              </p:cNvPr>
              <p:cNvSpPr txBox="1"/>
              <p:nvPr/>
            </p:nvSpPr>
            <p:spPr>
              <a:xfrm>
                <a:off x="6679602" y="5351790"/>
                <a:ext cx="5704987" cy="104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l-G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A3782-759F-472C-A98B-C3B07FDB5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02" y="5351790"/>
                <a:ext cx="5704987" cy="1044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94D6E4-E842-4EB5-8999-DCEDC26BBA5C}"/>
              </a:ext>
            </a:extLst>
          </p:cNvPr>
          <p:cNvSpPr txBox="1"/>
          <p:nvPr/>
        </p:nvSpPr>
        <p:spPr>
          <a:xfrm>
            <a:off x="837488" y="256233"/>
            <a:ext cx="570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Понятие угла</a:t>
            </a:r>
          </a:p>
        </p:txBody>
      </p:sp>
    </p:spTree>
    <p:extLst>
      <p:ext uri="{BB962C8B-B14F-4D97-AF65-F5344CB8AC3E}">
        <p14:creationId xmlns:p14="http://schemas.microsoft.com/office/powerpoint/2010/main" val="164990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0BC4A12-3AEF-4D9A-9977-D95FC87D63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10882" y="1678721"/>
                <a:ext cx="3830053" cy="187624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000" dirty="0"/>
                      <m:t>ΔΦ</m:t>
                    </m:r>
                    <m:r>
                      <m:rPr>
                        <m:nor/>
                      </m:rPr>
                      <a:rPr lang="en-US" sz="4000" b="0" i="0" dirty="0" smtClean="0"/>
                      <m:t>=</m:t>
                    </m:r>
                    <m:r>
                      <m:rPr>
                        <m:nor/>
                      </m:rPr>
                      <a:rPr lang="en-US" sz="4000" b="0" i="0" dirty="0" smtClean="0"/>
                      <m:t>E</m:t>
                    </m:r>
                    <m:r>
                      <m:rPr>
                        <m:nor/>
                      </m:rPr>
                      <a:rPr lang="en-US" sz="4000" b="0" i="0" dirty="0" smtClean="0"/>
                      <m:t>∗</m:t>
                    </m:r>
                    <m:r>
                      <m:rPr>
                        <m:nor/>
                      </m:rPr>
                      <a:rPr lang="el-GR" sz="4000" dirty="0"/>
                      <m:t>Δ</m:t>
                    </m:r>
                  </m:oMath>
                </a14:m>
                <a:r>
                  <a:rPr lang="en-US" sz="4000" dirty="0"/>
                  <a:t>S*cos(</a:t>
                </a:r>
                <a:r>
                  <a:rPr lang="el-GR" sz="4000" dirty="0"/>
                  <a:t>α</a:t>
                </a:r>
                <a:r>
                  <a:rPr lang="en-US" sz="4000" dirty="0"/>
                  <a:t>)</a:t>
                </a:r>
                <a:endParaRPr lang="ru-RU" sz="4000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0BC4A12-3AEF-4D9A-9977-D95FC87D6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10882" y="1678721"/>
                <a:ext cx="3830053" cy="18762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15C3E4-F4A3-44F1-9549-477B3366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16874"/>
            <a:ext cx="6398415" cy="27599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E633F652-E4F5-48ED-958E-3D7616275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3748" y="3303037"/>
                <a:ext cx="3830053" cy="18762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 smtClean="0"/>
                        <m:t>E</m:t>
                      </m:r>
                      <m:r>
                        <m:rPr>
                          <m:nor/>
                        </m:rPr>
                        <a:rPr lang="ru-RU" sz="4000" b="0" i="0" dirty="0" smtClean="0"/>
                        <m:t>=</m:t>
                      </m:r>
                      <m:f>
                        <m:fPr>
                          <m:ctrlP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4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4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sz="4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ru-RU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E633F652-E4F5-48ED-958E-3D761627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48" y="3303037"/>
                <a:ext cx="3830053" cy="1876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CB14E4B-29F2-4B3D-8964-B0B72747A716}"/>
              </a:ext>
            </a:extLst>
          </p:cNvPr>
          <p:cNvSpPr txBox="1">
            <a:spLocks/>
          </p:cNvSpPr>
          <p:nvPr/>
        </p:nvSpPr>
        <p:spPr>
          <a:xfrm>
            <a:off x="1830437" y="122064"/>
            <a:ext cx="8531126" cy="1876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Заряд внутри замкнутой поверхности</a:t>
            </a:r>
          </a:p>
        </p:txBody>
      </p:sp>
    </p:spTree>
    <p:extLst>
      <p:ext uri="{BB962C8B-B14F-4D97-AF65-F5344CB8AC3E}">
        <p14:creationId xmlns:p14="http://schemas.microsoft.com/office/powerpoint/2010/main" val="356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25D8B-D269-4060-BE8F-9E9B2C0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0"/>
            <a:ext cx="10515600" cy="894508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Заряд внутри замкнутой поверхности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110B1B-9ECC-47E5-BC07-D07CC5E6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0" y="1299158"/>
            <a:ext cx="5479255" cy="29720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F4C91-A3E9-44CA-8EF3-8CB73E34182F}"/>
                  </a:ext>
                </a:extLst>
              </p:cNvPr>
              <p:cNvSpPr txBox="1"/>
              <p:nvPr/>
            </p:nvSpPr>
            <p:spPr>
              <a:xfrm>
                <a:off x="6114661" y="1227640"/>
                <a:ext cx="5704987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200" dirty="0"/>
                        <m:t>Δ</m:t>
                      </m:r>
                      <m:r>
                        <m:rPr>
                          <m:sty m:val="p"/>
                        </m:rPr>
                        <a:rPr lang="el-GR" sz="3200" i="1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3200" dirty="0"/>
                            <m:t>Δ</m:t>
                          </m:r>
                          <m:sSub>
                            <m:sSubPr>
                              <m:ctrlPr>
                                <a:rPr lang="el-G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l-G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F4C91-A3E9-44CA-8EF3-8CB73E34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61" y="1227640"/>
                <a:ext cx="5704987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CF628987-163A-42EF-93C9-DBBEC89EF0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3093" y="2780522"/>
                <a:ext cx="6444343" cy="18762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742950" indent="-74295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000" dirty="0" smtClean="0"/>
                      <m:t>ΔΦ</m:t>
                    </m:r>
                    <m:r>
                      <m:rPr>
                        <m:nor/>
                      </m:rPr>
                      <a:rPr lang="ru-RU" sz="4000" b="0" i="0" dirty="0" smtClean="0"/>
                      <m:t>=</m:t>
                    </m:r>
                    <m:f>
                      <m:fPr>
                        <m:ctrlPr>
                          <a:rPr lang="ru-RU" sz="4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4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ru-RU" sz="4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4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sz="4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ru-RU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l-GR" sz="4000" dirty="0"/>
                      <m:t>Δ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sz="4000" b="0" dirty="0"/>
              </a:p>
              <a:p>
                <a:pPr marL="742950" indent="-742950">
                  <a:buAutoNum type="arabicParenR"/>
                </a:pPr>
                <a:endParaRPr lang="en-US" sz="4000" b="0" dirty="0"/>
              </a:p>
              <a:p>
                <a:pPr marL="742950" indent="-742950">
                  <a:buFontTx/>
                  <a:buAutoNum type="arabicParenR"/>
                </a:pP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000" dirty="0"/>
                      <m:t>ΔΦ</m:t>
                    </m:r>
                    <m:r>
                      <m:rPr>
                        <m:nor/>
                      </m:rPr>
                      <a:rPr lang="ru-RU" sz="4000" dirty="0"/>
                      <m:t>=</m:t>
                    </m:r>
                    <m:f>
                      <m:fPr>
                        <m:ctrlPr>
                          <a:rPr lang="ru-RU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ru-RU" sz="4000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ru-RU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l-GR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000" dirty="0"/>
                      <m:t>Δ</m:t>
                    </m:r>
                    <m:r>
                      <m:rPr>
                        <m:sty m:val="p"/>
                      </m:rPr>
                      <a:rPr lang="el-GR" sz="40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4000" dirty="0"/>
              </a:p>
              <a:p>
                <a:pPr marL="742950" indent="-742950">
                  <a:buAutoNum type="arabicParenR"/>
                </a:pPr>
                <a:endParaRPr lang="ru-RU" sz="4000" dirty="0"/>
              </a:p>
            </p:txBody>
          </p:sp>
        </mc:Choice>
        <mc:Fallback xmlns="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CF628987-163A-42EF-93C9-DBBEC89EF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93" y="2780522"/>
                <a:ext cx="6444343" cy="1876242"/>
              </a:xfrm>
              <a:prstGeom prst="rect">
                <a:avLst/>
              </a:prstGeom>
              <a:blipFill>
                <a:blip r:embed="rId4"/>
                <a:stretch>
                  <a:fillRect l="-3027" t="-10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02C50D-4546-4857-B156-79E54BDD55A8}"/>
                  </a:ext>
                </a:extLst>
              </p:cNvPr>
              <p:cNvSpPr txBox="1"/>
              <p:nvPr/>
            </p:nvSpPr>
            <p:spPr>
              <a:xfrm>
                <a:off x="2553259" y="4675866"/>
                <a:ext cx="7122804" cy="1307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200" dirty="0" smtClean="0"/>
                        <m:t>Φ</m:t>
                      </m:r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3200" dirty="0"/>
                                <m:t>ΔΦ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u-RU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ru-RU" sz="3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ru-RU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ru-RU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ru-RU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l-GR" sz="3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/>
                            <m:t>Δ</m:t>
                          </m:r>
                          <m:sSub>
                            <m:sSubPr>
                              <m:ctrlPr>
                                <a:rPr lang="ru-RU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 dirty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ru-RU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02C50D-4546-4857-B156-79E54BDD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59" y="4675866"/>
                <a:ext cx="7122804" cy="1307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5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C7EACE-13E1-4C19-9173-4DE49DF4F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720"/>
            <a:ext cx="5860288" cy="2735817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E2A7A9-6120-4E8D-BA99-1E5A91BA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Заряд снаружи замкнутой поверхности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Заголовок 1">
                <a:extLst>
                  <a:ext uri="{FF2B5EF4-FFF2-40B4-BE49-F238E27FC236}">
                    <a16:creationId xmlns:a16="http://schemas.microsoft.com/office/drawing/2014/main" id="{4A7F1C87-8FB8-4D3C-B076-A96C76A5F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977" y="1420100"/>
                <a:ext cx="4531006" cy="18762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000" dirty="0" smtClean="0"/>
                        <m:t>Δ</m:t>
                      </m:r>
                      <m:sSub>
                        <m:sSubPr>
                          <m:ctrlPr>
                            <a:rPr lang="el-GR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4000" dirty="0"/>
                            <m:t>Φ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 smtClean="0"/>
                        <m:t>=</m:t>
                      </m:r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000" dirty="0"/>
                            <m:t>E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 smtClean="0"/>
                        <m:t>∗</m:t>
                      </m:r>
                      <m:r>
                        <m:rPr>
                          <m:nor/>
                        </m:rPr>
                        <a:rPr lang="el-GR" sz="4000" dirty="0" smtClean="0"/>
                        <m:t>Δ</m:t>
                      </m:r>
                      <m:sSub>
                        <m:sSubPr>
                          <m:ctrlPr>
                            <a:rPr lang="el-GR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000" dirty="0"/>
                            <m:t>S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/>
                        <m:t>∗</m:t>
                      </m:r>
                      <m:r>
                        <m:rPr>
                          <m:nor/>
                        </m:rPr>
                        <a:rPr lang="en-US" sz="4000" dirty="0"/>
                        <m:t>cos</m:t>
                      </m:r>
                      <m:r>
                        <m:rPr>
                          <m:nor/>
                        </m:rPr>
                        <a:rPr lang="en-US" sz="4000" dirty="0"/>
                        <m:t>(</m:t>
                      </m:r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4000" dirty="0"/>
                            <m:t>α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/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Заголовок 1">
                <a:extLst>
                  <a:ext uri="{FF2B5EF4-FFF2-40B4-BE49-F238E27FC236}">
                    <a16:creationId xmlns:a16="http://schemas.microsoft.com/office/drawing/2014/main" id="{4A7F1C87-8FB8-4D3C-B076-A96C76A5F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77" y="1420100"/>
                <a:ext cx="4531006" cy="1876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9748329F-EBF8-4468-89B4-81C1FDB3E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977" y="2623538"/>
                <a:ext cx="4531006" cy="18762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000" dirty="0" smtClean="0"/>
                        <m:t>Δ</m:t>
                      </m:r>
                      <m:sSub>
                        <m:sSubPr>
                          <m:ctrlPr>
                            <a:rPr lang="el-GR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4000" dirty="0"/>
                            <m:t>Φ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 smtClean="0"/>
                        <m:t>=</m:t>
                      </m:r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000" dirty="0"/>
                            <m:t>E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 smtClean="0"/>
                        <m:t>∗</m:t>
                      </m:r>
                      <m:r>
                        <m:rPr>
                          <m:nor/>
                        </m:rPr>
                        <a:rPr lang="el-GR" sz="4000" dirty="0" smtClean="0"/>
                        <m:t>Δ</m:t>
                      </m:r>
                      <m:sSub>
                        <m:sSubPr>
                          <m:ctrlPr>
                            <a:rPr lang="el-GR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000" dirty="0"/>
                            <m:t>S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/>
                        <m:t>∗</m:t>
                      </m:r>
                      <m:r>
                        <m:rPr>
                          <m:nor/>
                        </m:rPr>
                        <a:rPr lang="en-US" sz="4000" dirty="0"/>
                        <m:t>cos</m:t>
                      </m:r>
                      <m:r>
                        <m:rPr>
                          <m:nor/>
                        </m:rPr>
                        <a:rPr lang="en-US" sz="4000" dirty="0"/>
                        <m:t>(</m:t>
                      </m:r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4000" dirty="0"/>
                            <m:t>α</m:t>
                          </m:r>
                        </m:e>
                        <m:sub>
                          <m:r>
                            <a:rPr lang="ru-RU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/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9748329F-EBF8-4468-89B4-81C1FDB3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77" y="2623538"/>
                <a:ext cx="4531006" cy="1876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1910BA-BDE2-4A7E-A3E8-7F5B9BC02970}"/>
                  </a:ext>
                </a:extLst>
              </p:cNvPr>
              <p:cNvSpPr txBox="1"/>
              <p:nvPr/>
            </p:nvSpPr>
            <p:spPr>
              <a:xfrm>
                <a:off x="2534598" y="5564011"/>
                <a:ext cx="71228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200" dirty="0" smtClean="0"/>
                        <m:t>Φ</m:t>
                      </m:r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1910BA-BDE2-4A7E-A3E8-7F5B9BC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598" y="5564011"/>
                <a:ext cx="71228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9743B6-CD68-41E7-BBF4-9F9088B642B8}"/>
                  </a:ext>
                </a:extLst>
              </p:cNvPr>
              <p:cNvSpPr txBox="1"/>
              <p:nvPr/>
            </p:nvSpPr>
            <p:spPr>
              <a:xfrm>
                <a:off x="2674557" y="4669990"/>
                <a:ext cx="71228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200" dirty="0" smtClean="0"/>
                        <m:t>ΔΦ</m:t>
                      </m:r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/>
                            <m:t>ΔΦ</m:t>
                          </m:r>
                        </m:e>
                        <m:sub>
                          <m:r>
                            <a:rPr lang="ru-RU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/>
                            <m:t>ΔΦ</m:t>
                          </m:r>
                        </m:e>
                        <m:sub>
                          <m:r>
                            <a:rPr lang="ru-RU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9743B6-CD68-41E7-BBF4-9F9088B6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57" y="4669990"/>
                <a:ext cx="712280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8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D03C-5A55-4C22-9987-A65D7870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Точечные заряды и замкнутая поверхность</a:t>
            </a:r>
            <a:br>
              <a:rPr lang="ru-RU" dirty="0"/>
            </a:br>
            <a:r>
              <a:rPr lang="ru-RU" dirty="0"/>
              <a:t>Теорема Гаусса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7262FF-4061-4A6E-868A-E66114E3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09" y="2043456"/>
            <a:ext cx="4330959" cy="35713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ECFB8-CC0B-4BCB-9D44-44BB23A8474B}"/>
                  </a:ext>
                </a:extLst>
              </p:cNvPr>
              <p:cNvSpPr txBox="1"/>
              <p:nvPr/>
            </p:nvSpPr>
            <p:spPr>
              <a:xfrm>
                <a:off x="6377696" y="2236356"/>
                <a:ext cx="3345470" cy="1387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000" dirty="0" smtClean="0"/>
                        <m:t>Φ</m:t>
                      </m:r>
                      <m:r>
                        <a:rPr lang="ru-RU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4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sz="4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4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ECFB8-CC0B-4BCB-9D44-44BB23A8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96" y="2236356"/>
                <a:ext cx="3345470" cy="1387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8EBFD5-50C9-4ACA-8454-D113FB688AE3}"/>
                  </a:ext>
                </a:extLst>
              </p:cNvPr>
              <p:cNvSpPr txBox="1"/>
              <p:nvPr/>
            </p:nvSpPr>
            <p:spPr>
              <a:xfrm>
                <a:off x="4446929" y="3928121"/>
                <a:ext cx="7207005" cy="1354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4000" dirty="0"/>
                            <m:t>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ru-RU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8EBFD5-50C9-4ACA-8454-D113FB688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29" y="3928121"/>
                <a:ext cx="7207005" cy="1354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FB9F5-8085-48C2-A2A9-CC7B4917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Следствие теоремы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47AF2-6615-47C0-AD96-1D1C4370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237" y="1690688"/>
            <a:ext cx="591552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Так как по теореме Гаусса поток вектора напряжённости через замкнутую поверхность равен нулю, это свойство используется для экранирования высокочувствительных приборов от электрических помех.</a:t>
            </a:r>
          </a:p>
        </p:txBody>
      </p:sp>
    </p:spTree>
    <p:extLst>
      <p:ext uri="{BB962C8B-B14F-4D97-AF65-F5344CB8AC3E}">
        <p14:creationId xmlns:p14="http://schemas.microsoft.com/office/powerpoint/2010/main" val="1469305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Теорема Гаусса</vt:lpstr>
      <vt:lpstr>Презентация PowerPoint</vt:lpstr>
      <vt:lpstr>"ΔΦ=E∗Δ"S*cos(α)</vt:lpstr>
      <vt:lpstr>Заряд внутри замкнутой поверхности</vt:lpstr>
      <vt:lpstr>Заряд снаружи замкнутой поверхности</vt:lpstr>
      <vt:lpstr>Точечные заряды и замкнутая поверхность Теорема Гаусса</vt:lpstr>
      <vt:lpstr>Следствие теоремы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Теорема Гауса</dc:title>
  <dc:creator>Павел Гришутенко</dc:creator>
  <cp:lastModifiedBy>Павел Гришутенко</cp:lastModifiedBy>
  <cp:revision>20</cp:revision>
  <dcterms:created xsi:type="dcterms:W3CDTF">2019-10-29T18:15:50Z</dcterms:created>
  <dcterms:modified xsi:type="dcterms:W3CDTF">2019-11-13T06:48:21Z</dcterms:modified>
</cp:coreProperties>
</file>