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d4172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d4172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d4172d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d4172d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f18c0d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f18c0d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f18c0d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f18c0d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f18c0d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f18c0d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f18c0d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f18c0d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f18c0d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7f18c0d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f18c0d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7f18c0d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Гришутенко Павел ИВТ 3 курс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моделях и методологиях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241375"/>
            <a:ext cx="48958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Lean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38400"/>
            <a:ext cx="85206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Lean - это методика “бережливого производства”. Этот термин означает оптимизацию во всех исполняемых процессах.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первые Lean был </a:t>
            </a:r>
            <a:r>
              <a:rPr lang="ru"/>
              <a:t>внедрен</a:t>
            </a:r>
            <a:r>
              <a:rPr lang="ru"/>
              <a:t> на заводах Toyota после Второй мировой войны инженером Тайити Оно. Задача заключалась в совершенствовании </a:t>
            </a:r>
            <a:r>
              <a:rPr lang="ru"/>
              <a:t>конвейерного</a:t>
            </a:r>
            <a:r>
              <a:rPr lang="ru"/>
              <a:t> производства.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Постулаты Lean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16925"/>
            <a:ext cx="85206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Roboto"/>
              <a:buChar char="●"/>
            </a:pPr>
            <a:r>
              <a:rPr lang="ru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устранение отходов</a:t>
            </a:r>
            <a:endParaRPr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Roboto"/>
              <a:buChar char="●"/>
            </a:pPr>
            <a:r>
              <a:rPr lang="ru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расширение прав и возможностей работников</a:t>
            </a:r>
            <a:endParaRPr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Roboto"/>
              <a:buChar char="●"/>
            </a:pPr>
            <a:r>
              <a:rPr lang="ru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уменьшение запасов</a:t>
            </a:r>
            <a:endParaRPr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Roboto"/>
              <a:buChar char="●"/>
            </a:pPr>
            <a:r>
              <a:rPr lang="ru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повышение производительности</a:t>
            </a:r>
            <a:endParaRPr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Lean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Устранение лишнего: того, что не приносит пользы.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Упор на обучение: цикличная разработка, обратная связь с клиентом.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Решения принимаются на основе фактов, а не прогнозов.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Целостность во всем: от информирования заказчика до рефакторинга.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Полномасштабное видение: важно оценивать проект как целое, а не по частям.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Практики Lean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Поддержка непрерывного потока создания ценности. Задача находить системный подход к решению задачи и устранять потери.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Поскольку Lean - часть философии Agile. То бережливость можно применять в производных от гибкой методологии, например, в Scrum.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Место Lean среди моделей, </a:t>
            </a:r>
            <a:r>
              <a:rPr lang="ru"/>
              <a:t>методологий</a:t>
            </a:r>
            <a:r>
              <a:rPr lang="ru"/>
              <a:t>, практик.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Lean сочетает в себе ценности которые можно использовать в модели разработки. Отношения Lean: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696" y="1921174"/>
            <a:ext cx="4850627" cy="300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Lean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647525"/>
            <a:ext cx="85206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22222"/>
                </a:solidFill>
                <a:highlight>
                  <a:srgbClr val="FFFFFF"/>
                </a:highlight>
              </a:rPr>
              <a:t>Среди плюсов методологии выделяют: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быстрый релиз продукта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снижение ошибок разработки и производства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снижение стоимости проекта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 Lean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подводным камням в Lean можно отнести тот факт, что методология применима только в коллективе профессионалов, так как обучение на ходу оказывается невозможным и ставит под угрозу весь проект.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есть риски забыть цели проекта и погрузится в большое </a:t>
            </a:r>
            <a:r>
              <a:rPr lang="ru"/>
              <a:t>количество</a:t>
            </a:r>
            <a:r>
              <a:rPr lang="ru"/>
              <a:t> мелких изменений, если команда перестает получать качественные аналитические данные и отчеты о выполненной работе.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