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4" r:id="rId8"/>
    <p:sldId id="263" r:id="rId9"/>
    <p:sldId id="259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71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71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02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5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5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8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8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0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2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6614-04E1-4660-9728-9489F5FBB65C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4541-D6F1-42B3-82AD-AF550E14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5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25FED-C357-4F20-9519-2AB388B9E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Обзор </a:t>
            </a:r>
            <a:r>
              <a:rPr lang="en-US" dirty="0"/>
              <a:t>3 </a:t>
            </a:r>
            <a:r>
              <a:rPr lang="ru-RU" dirty="0"/>
              <a:t>возможностей </a:t>
            </a:r>
            <a:r>
              <a:rPr lang="en-US" dirty="0" err="1"/>
              <a:t>Wolframalpha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6170B7-FBC1-4594-A643-B413EE53C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/>
              <a:t>Тема 2 «Математические объекты и их представления»</a:t>
            </a:r>
          </a:p>
          <a:p>
            <a:r>
              <a:rPr lang="ru-RU" dirty="0"/>
              <a:t>Гришутенко Павел ИВТ 2 курс</a:t>
            </a:r>
          </a:p>
          <a:p>
            <a:r>
              <a:rPr lang="ru-RU" dirty="0"/>
              <a:t>Задание 2.3.2</a:t>
            </a:r>
          </a:p>
        </p:txBody>
      </p:sp>
    </p:spTree>
    <p:extLst>
      <p:ext uri="{BB962C8B-B14F-4D97-AF65-F5344CB8AC3E}">
        <p14:creationId xmlns:p14="http://schemas.microsoft.com/office/powerpoint/2010/main" val="192683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09F73-4D45-4D2E-8E25-624152EF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числа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AA7CA19-213C-4E38-BD8C-5526C34D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Поиск </a:t>
            </a:r>
            <a:r>
              <a:rPr lang="en-US" dirty="0"/>
              <a:t>sin(pi+3i)</a:t>
            </a:r>
            <a:endParaRPr lang="ru-RU" dirty="0"/>
          </a:p>
        </p:txBody>
      </p:sp>
      <p:pic>
        <p:nvPicPr>
          <p:cNvPr id="6" name="Объект 3">
            <a:extLst>
              <a:ext uri="{FF2B5EF4-FFF2-40B4-BE49-F238E27FC236}">
                <a16:creationId xmlns:a16="http://schemas.microsoft.com/office/drawing/2014/main" id="{66BB4EB7-960A-4923-BB57-3E1311E7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2708022"/>
            <a:ext cx="6838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0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09F73-4D45-4D2E-8E25-624152EF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F9CCB-9E80-49F8-93EA-3F65C5E5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График </a:t>
            </a:r>
            <a:r>
              <a:rPr lang="en-US" dirty="0"/>
              <a:t>z^4, </a:t>
            </a:r>
            <a:r>
              <a:rPr lang="ru-RU" dirty="0"/>
              <a:t>где </a:t>
            </a:r>
            <a:r>
              <a:rPr lang="en-US" dirty="0"/>
              <a:t>z = x + </a:t>
            </a:r>
            <a:r>
              <a:rPr lang="en-US" dirty="0" err="1"/>
              <a:t>iy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A3CF04-B360-4F32-BCA1-0721D16F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36" y="2330450"/>
            <a:ext cx="2514600" cy="4000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B67219-81DA-487A-BC2C-053F49C1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30" y="2349500"/>
            <a:ext cx="4524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1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27306-9534-4089-917F-FB1FAFB1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остатка комплексной 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A2937B-77CA-4212-AB65-A4E3147F9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Остаток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l-PL" dirty="0"/>
                          <m:t>−9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l-PL" dirty="0"/>
                          <m:t>-3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l-PL" dirty="0"/>
                          <m:t>+2</m:t>
                        </m:r>
                        <m:r>
                          <m:rPr>
                            <m:nor/>
                          </m:rPr>
                          <a:rPr lang="pl-PL" dirty="0"/>
                          <m:t>z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FA2937B-77CA-4212-AB65-A4E3147F9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B0FE26-E9BA-4B31-9E94-2156C34B0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46" y="1317326"/>
            <a:ext cx="4537238" cy="45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000A6-D989-49A6-92E7-D2BC7D96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Поверхность Римана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6373213-7FC6-41AE-A1B2-B40A80A32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498" y="2515198"/>
            <a:ext cx="3190875" cy="3009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C13AD3-4558-4ACE-8192-78071B93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606" y="2505673"/>
            <a:ext cx="3171825" cy="3028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DC39CD-90D4-4EA5-A139-36E2B4B7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102" y="2381848"/>
            <a:ext cx="3152775" cy="327660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954FFC38-B4A7-4CD6-9419-A34674801491}"/>
              </a:ext>
            </a:extLst>
          </p:cNvPr>
          <p:cNvSpPr txBox="1">
            <a:spLocks/>
          </p:cNvSpPr>
          <p:nvPr/>
        </p:nvSpPr>
        <p:spPr>
          <a:xfrm>
            <a:off x="2365442" y="16303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Построение поверхности Римана разных функций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6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D40A3-23ED-4A44-BB1A-935BAB7E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B379A-0790-443E-AC59-7202DD5E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Mathematical Definitions</a:t>
            </a:r>
            <a:r>
              <a:rPr lang="ru-RU" sz="3200" dirty="0"/>
              <a:t> – функция, которая помогает найти определение математического термина или найти информацию о математической концепции.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5FFE14-8FFA-4AA7-B094-C56E54A5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479" y="3429000"/>
            <a:ext cx="6051041" cy="21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6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DAFB5-B271-4D4D-8778-2EB939D8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поиска термина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4BED8-6DFE-49B0-9C46-8770DD59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Определение Тэта-функции Якоби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7FD0C7-2C76-457E-A742-A4519DC1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87" y="2500008"/>
            <a:ext cx="9046625" cy="34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7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FD677-4DCE-4BA0-8897-9BD26BB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представления концепции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5DA82-37DA-40AC-BCC9-6542A833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Тетраэдр </a:t>
            </a:r>
            <a:r>
              <a:rPr lang="ru-RU" dirty="0" err="1"/>
              <a:t>Серпинского</a:t>
            </a:r>
            <a:r>
              <a:rPr lang="ru-RU" dirty="0"/>
              <a:t> для 3 и 7 итераций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C4B141-632C-4DBB-A741-A38F39E2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94" y="2689749"/>
            <a:ext cx="3046076" cy="34493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59ADB-5001-488C-8B7C-138987B4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82" y="2518953"/>
            <a:ext cx="2905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0957B-327C-422D-A094-8A8D664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Mathematics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91293-A36A-4A35-A10D-C8859D95E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Applied Mathematics</a:t>
            </a:r>
            <a:r>
              <a:rPr lang="ru-RU" dirty="0"/>
              <a:t> – функции которая помогает найти решение прикладной задачи, например, посчитать интеграл, найти предел, высчитать заданную функцию и многое др.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5D3B94-C872-4A49-96A7-CB1C585A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66" y="3292813"/>
            <a:ext cx="4767468" cy="158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DC76-CD07-4B0D-8608-121C7695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прикладной математики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8DB89-D1D7-4E97-9A13-97157590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оптимизации</a:t>
            </a:r>
            <a:r>
              <a:rPr lang="en-US" dirty="0"/>
              <a:t>: </a:t>
            </a:r>
            <a:r>
              <a:rPr lang="ru-RU" dirty="0"/>
              <a:t>поиск глобального и локального максимума.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090A7F-3902-466F-85C0-9D10E27D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67" y="3147100"/>
            <a:ext cx="8388665" cy="24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DC76-CD07-4B0D-8608-121C7695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прикладной математики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8DB89-D1D7-4E97-9A13-97157590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6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Рассмотрение задачи теории игр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05C9E-BCC8-4F6F-8601-A8737193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53" y="2415011"/>
            <a:ext cx="6682294" cy="38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DC76-CD07-4B0D-8608-121C7695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прикладной математики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8DB89-D1D7-4E97-9A13-97157590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Вопрос</a:t>
            </a:r>
            <a:r>
              <a:rPr lang="en-US" dirty="0"/>
              <a:t>: </a:t>
            </a:r>
            <a:r>
              <a:rPr lang="ru-RU" dirty="0"/>
              <a:t>как много бейсбольных </a:t>
            </a:r>
          </a:p>
          <a:p>
            <a:pPr marL="0" indent="0">
              <a:buNone/>
            </a:pPr>
            <a:r>
              <a:rPr lang="ru-RU" dirty="0"/>
              <a:t>мячей влезет в </a:t>
            </a:r>
            <a:r>
              <a:rPr lang="en-US" dirty="0"/>
              <a:t>Boeing 747?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937C72-2401-43D1-BA38-F57033C0C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959" y="1653888"/>
            <a:ext cx="4420116" cy="46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91F72-7E4E-404A-B97E-2D52ACAD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84CF9-F4FC-445D-A265-DD889CE3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Complex Analysis </a:t>
            </a:r>
            <a:r>
              <a:rPr lang="ru-RU" dirty="0"/>
              <a:t>дает возможность взглянуть на функцию или выражение, содержащие мнимые или комплексные числа.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086269-0B9A-4F40-B440-B880D9E0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3429000"/>
            <a:ext cx="66770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0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174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Обзор 3 возможностей Wolframalpha</vt:lpstr>
      <vt:lpstr>Mathematical Definitions</vt:lpstr>
      <vt:lpstr>Пример поиска термина</vt:lpstr>
      <vt:lpstr>Пример представления концепции</vt:lpstr>
      <vt:lpstr>Applied Mathematics</vt:lpstr>
      <vt:lpstr>Решение задачи прикладной математики</vt:lpstr>
      <vt:lpstr>Решение задачи прикладной математики</vt:lpstr>
      <vt:lpstr>Решение задачи прикладной математики</vt:lpstr>
      <vt:lpstr>Complex Analysis</vt:lpstr>
      <vt:lpstr>Комплексные числа</vt:lpstr>
      <vt:lpstr>Комплексные функции</vt:lpstr>
      <vt:lpstr>Определение остатка комплексной функции</vt:lpstr>
      <vt:lpstr>Поверхность Римана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3 возможностей Wolframalpha</dc:title>
  <dc:creator>Павел Гришутенко</dc:creator>
  <cp:lastModifiedBy>Павел Гришутенко</cp:lastModifiedBy>
  <cp:revision>13</cp:revision>
  <dcterms:created xsi:type="dcterms:W3CDTF">2020-05-22T18:06:44Z</dcterms:created>
  <dcterms:modified xsi:type="dcterms:W3CDTF">2020-05-22T20:09:43Z</dcterms:modified>
</cp:coreProperties>
</file>