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412635cd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412635cd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412635c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412635c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412635c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412635c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412635c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412635c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412635c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412635c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412635cd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412635cd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412635cd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412635cd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412635cd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412635cd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412635cd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412635cd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Kube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3809">
                <a:solidFill>
                  <a:schemeClr val="dk1"/>
                </a:solidFill>
              </a:rPr>
              <a:t>CSS framework</a:t>
            </a:r>
            <a:endParaRPr sz="159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Еще пример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975" y="1017725"/>
            <a:ext cx="7333701" cy="36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фреймворке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Kube - был создан для для быстрой разработки веб-сайтов с использованием уже готового настраиваемого кода.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Разработчик уверяет, что потребуется меньше минуты, чтобы начать писать проект с использованием Kube.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Поддерживаемые браузеры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Google Chrome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Microsoft Edge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Mozilla FireFox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Apple Safari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/>
              <a:t>Поддерживаются последние стабильные версии во всех выше указанных браузерах.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фраймворк?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Разработчик уверяет, что Kube - css framework, на самом деле Kube также использует и JavaScript и язык SASS для упрощения верстки. Благодаря такому подходу можно изменять возможности компонентов.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Например, следующим образом создается класс, расширяющий функции приложения: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675" y="2707075"/>
            <a:ext cx="3540126" cy="234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Модуль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Базовая единица приложения в Kube - это модуль. Модуль является отдельным компонентом нашего графического интерфейса, например кнопкой или таблицей.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Добавление модуля в приложение: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850" y="2228450"/>
            <a:ext cx="3960925" cy="26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есть модули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Kube содержит следующие модули: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Предупреждения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Навигации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Кнопки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Выпадающие меню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Сетки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Таблицы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Переключатели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 множество других компонентов для быстрого макетирования интерфейсов.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Каждый из них </a:t>
            </a:r>
            <a:r>
              <a:rPr lang="ru"/>
              <a:t>обладает</a:t>
            </a:r>
            <a:r>
              <a:rPr lang="ru"/>
              <a:t> несколькими готовыми стилями оформления.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Сервисы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Приложение является ядром всего фреймворка. И поскольку фреймворк использует JavaScript в приложении можно использовать ряд готовых сервисов, таких как: переводы, анимации, модели, оповещения, шкалы, сообщения, передача/получение данных на сервере. Все это реализовано в виде готовых сервисов.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75" y="3006300"/>
            <a:ext cx="3811599" cy="12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350" y="3411750"/>
            <a:ext cx="4329952" cy="4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Аддоны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Дополнения в фреймворке реализуют совокупность модулей в виде готовых, небольших компонентов, например, списков, полей для поисковых запросов, полей для загрузки файлов, полей для внесения даты с выпадающим календарем и других </a:t>
            </a:r>
            <a:r>
              <a:rPr lang="ru"/>
              <a:t>комбинированных</a:t>
            </a:r>
            <a:r>
              <a:rPr lang="ru"/>
              <a:t> в различном виде модулей.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525" y="2571750"/>
            <a:ext cx="2633726" cy="23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300" y="2698862"/>
            <a:ext cx="3995600" cy="6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3501" y="3396020"/>
            <a:ext cx="2647848" cy="150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простой страницы с использованием Kube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798" y="1076950"/>
            <a:ext cx="5542398" cy="373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