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8180-5ABE-4609-91FE-9976021939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5ED1-66C5-416D-9297-A58472234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49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8180-5ABE-4609-91FE-9976021939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5ED1-66C5-416D-9297-A58472234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12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8180-5ABE-4609-91FE-9976021939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5ED1-66C5-416D-9297-A58472234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47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8180-5ABE-4609-91FE-9976021939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5ED1-66C5-416D-9297-A58472234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89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8180-5ABE-4609-91FE-9976021939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5ED1-66C5-416D-9297-A58472234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7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8180-5ABE-4609-91FE-9976021939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5ED1-66C5-416D-9297-A58472234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00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8180-5ABE-4609-91FE-9976021939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5ED1-66C5-416D-9297-A58472234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42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8180-5ABE-4609-91FE-9976021939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5ED1-66C5-416D-9297-A58472234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7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8180-5ABE-4609-91FE-9976021939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5ED1-66C5-416D-9297-A58472234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3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8180-5ABE-4609-91FE-9976021939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5ED1-66C5-416D-9297-A58472234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3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8180-5ABE-4609-91FE-9976021939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5ED1-66C5-416D-9297-A58472234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36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78180-5ABE-4609-91FE-997602193987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85ED1-66C5-416D-9297-A58472234C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27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FastReport.Net</a:t>
            </a:r>
            <a:r>
              <a:rPr lang="en-US" b="1" dirty="0"/>
              <a:t> and Visual Studio </a:t>
            </a:r>
            <a:r>
              <a:rPr lang="en-US" b="1" dirty="0" smtClean="0"/>
              <a:t>2017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https://www.fast-report.com/en/blog/155/show/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8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Установка</a:t>
            </a:r>
            <a:endParaRPr lang="en-US" dirty="0" smtClean="0"/>
          </a:p>
          <a:p>
            <a:r>
              <a:rPr lang="en-US" dirty="0" smtClean="0"/>
              <a:t>https://www.fast-report.com/en/blog/155/show/</a:t>
            </a:r>
            <a:endParaRPr lang="ru-RU" dirty="0" smtClean="0"/>
          </a:p>
          <a:p>
            <a:r>
              <a:rPr lang="ru-RU" dirty="0" smtClean="0"/>
              <a:t>Работа </a:t>
            </a:r>
            <a:r>
              <a:rPr lang="ru-RU" smtClean="0"/>
              <a:t>с изображениями</a:t>
            </a:r>
            <a:endParaRPr lang="en-US" dirty="0" smtClean="0"/>
          </a:p>
          <a:p>
            <a:r>
              <a:rPr lang="en-US" dirty="0" smtClean="0"/>
              <a:t>https://fastreport-ru.turbopages.org/fastreport.ru/s/ru/blog/301/show/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5282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21</Words>
  <Application>Microsoft Office PowerPoint</Application>
  <PresentationFormat>Широкоэкранный</PresentationFormat>
  <Paragraphs>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FastReport.Net and Visual Studio 2017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FastReport.Net and Visual Studio 2017</dc:title>
  <dc:creator>Пользователь Windows</dc:creator>
  <cp:lastModifiedBy>Пользователь Windows</cp:lastModifiedBy>
  <cp:revision>2</cp:revision>
  <dcterms:created xsi:type="dcterms:W3CDTF">2021-02-27T02:54:21Z</dcterms:created>
  <dcterms:modified xsi:type="dcterms:W3CDTF">2021-02-27T04:26:15Z</dcterms:modified>
</cp:coreProperties>
</file>