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579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242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72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115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719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98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74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21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326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630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067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5617F-8F45-43AE-AA61-C6934EEE062E}" type="datetimeFigureOut">
              <a:rPr lang="pl-PL" smtClean="0"/>
              <a:t>25.04.2017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FF31-147A-4C88-BBC2-CD6B2B58B4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522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a 12"/>
          <p:cNvGrpSpPr/>
          <p:nvPr/>
        </p:nvGrpSpPr>
        <p:grpSpPr>
          <a:xfrm>
            <a:off x="1367253" y="0"/>
            <a:ext cx="9457494" cy="6858000"/>
            <a:chOff x="1367253" y="0"/>
            <a:chExt cx="9457494" cy="6858000"/>
          </a:xfrm>
        </p:grpSpPr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7253" y="0"/>
              <a:ext cx="9457494" cy="6858000"/>
            </a:xfrm>
            <a:prstGeom prst="rect">
              <a:avLst/>
            </a:prstGeom>
          </p:spPr>
        </p:pic>
        <p:cxnSp>
          <p:nvCxnSpPr>
            <p:cNvPr id="7" name="Łącznik prosty ze strzałką 6"/>
            <p:cNvCxnSpPr>
              <a:cxnSpLocks/>
            </p:cNvCxnSpPr>
            <p:nvPr/>
          </p:nvCxnSpPr>
          <p:spPr>
            <a:xfrm flipH="1">
              <a:off x="7076303" y="4489622"/>
              <a:ext cx="502508" cy="7578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Łącznik prosty ze strzałką 9"/>
            <p:cNvCxnSpPr>
              <a:cxnSpLocks/>
            </p:cNvCxnSpPr>
            <p:nvPr/>
          </p:nvCxnSpPr>
          <p:spPr>
            <a:xfrm flipV="1">
              <a:off x="3245708" y="4102444"/>
              <a:ext cx="0" cy="5025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6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08" y="7115484"/>
            <a:ext cx="12192000" cy="4010760"/>
          </a:xfrm>
          <a:prstGeom prst="rect">
            <a:avLst/>
          </a:prstGeom>
        </p:spPr>
      </p:pic>
      <p:grpSp>
        <p:nvGrpSpPr>
          <p:cNvPr id="21" name="Grupa 20"/>
          <p:cNvGrpSpPr/>
          <p:nvPr/>
        </p:nvGrpSpPr>
        <p:grpSpPr>
          <a:xfrm>
            <a:off x="0" y="1113398"/>
            <a:ext cx="12192000" cy="4643714"/>
            <a:chOff x="0" y="1113398"/>
            <a:chExt cx="12192000" cy="4643714"/>
          </a:xfrm>
        </p:grpSpPr>
        <p:pic>
          <p:nvPicPr>
            <p:cNvPr id="9" name="Obraz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13398"/>
              <a:ext cx="12192000" cy="4631203"/>
            </a:xfrm>
            <a:prstGeom prst="rect">
              <a:avLst/>
            </a:prstGeom>
          </p:spPr>
        </p:pic>
        <p:sp>
          <p:nvSpPr>
            <p:cNvPr id="17" name="Prostokąt 16"/>
            <p:cNvSpPr/>
            <p:nvPr/>
          </p:nvSpPr>
          <p:spPr>
            <a:xfrm>
              <a:off x="7258050" y="4965511"/>
              <a:ext cx="4576894" cy="7439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Prostokąt 15"/>
            <p:cNvSpPr/>
            <p:nvPr/>
          </p:nvSpPr>
          <p:spPr>
            <a:xfrm>
              <a:off x="1181100" y="4752975"/>
              <a:ext cx="5505450" cy="963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pole tekstowe 11"/>
            <p:cNvSpPr txBox="1"/>
            <p:nvPr/>
          </p:nvSpPr>
          <p:spPr>
            <a:xfrm>
              <a:off x="1133475" y="4981575"/>
              <a:ext cx="4576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Estimated body orientation angle </a:t>
              </a:r>
              <a:r>
                <a:rPr lang="el-GR" sz="2400" dirty="0"/>
                <a:t>α</a:t>
              </a:r>
              <a:endParaRPr lang="pl-PL" sz="2400" dirty="0"/>
            </a:p>
          </p:txBody>
        </p:sp>
        <p:sp>
          <p:nvSpPr>
            <p:cNvPr id="13" name="pole tekstowe 12"/>
            <p:cNvSpPr txBox="1"/>
            <p:nvPr/>
          </p:nvSpPr>
          <p:spPr>
            <a:xfrm>
              <a:off x="7258050" y="4972049"/>
              <a:ext cx="4343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Reference body orientation angle</a:t>
              </a:r>
              <a:endParaRPr lang="pl-PL" sz="2400" dirty="0"/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7258050" y="5268079"/>
              <a:ext cx="4576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Right shoulder tracking state</a:t>
              </a:r>
              <a:endParaRPr lang="pl-PL" sz="2400" dirty="0"/>
            </a:p>
          </p:txBody>
        </p:sp>
        <p:sp>
          <p:nvSpPr>
            <p:cNvPr id="15" name="pole tekstowe 14"/>
            <p:cNvSpPr txBox="1"/>
            <p:nvPr/>
          </p:nvSpPr>
          <p:spPr>
            <a:xfrm>
              <a:off x="1133475" y="5295447"/>
              <a:ext cx="4576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Left shoulder tracking state</a:t>
              </a:r>
              <a:endParaRPr lang="pl-PL" sz="2400" dirty="0"/>
            </a:p>
          </p:txBody>
        </p:sp>
        <p:sp>
          <p:nvSpPr>
            <p:cNvPr id="18" name="pole tekstowe 17"/>
            <p:cNvSpPr txBox="1"/>
            <p:nvPr/>
          </p:nvSpPr>
          <p:spPr>
            <a:xfrm>
              <a:off x="11616035" y="1746807"/>
              <a:ext cx="553998" cy="2432525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none" rtlCol="0">
              <a:spAutoFit/>
            </a:bodyPr>
            <a:lstStyle/>
            <a:p>
              <a:r>
                <a:rPr lang="en-US" sz="2400" dirty="0"/>
                <a:t>Joint tracking state</a:t>
              </a:r>
              <a:endParaRPr lang="pl-PL" sz="2400" dirty="0"/>
            </a:p>
          </p:txBody>
        </p:sp>
        <p:sp>
          <p:nvSpPr>
            <p:cNvPr id="19" name="pole tekstowe 18"/>
            <p:cNvSpPr txBox="1"/>
            <p:nvPr/>
          </p:nvSpPr>
          <p:spPr>
            <a:xfrm>
              <a:off x="28575" y="2367874"/>
              <a:ext cx="553998" cy="1190390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none" rtlCol="0">
              <a:spAutoFit/>
            </a:bodyPr>
            <a:lstStyle/>
            <a:p>
              <a:r>
                <a:rPr lang="en-US" sz="2400" dirty="0"/>
                <a:t>Angle [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°]</a:t>
              </a:r>
              <a:endParaRPr lang="pl-PL" sz="2400" dirty="0"/>
            </a:p>
          </p:txBody>
        </p:sp>
        <p:sp>
          <p:nvSpPr>
            <p:cNvPr id="20" name="pole tekstowe 19"/>
            <p:cNvSpPr txBox="1"/>
            <p:nvPr/>
          </p:nvSpPr>
          <p:spPr>
            <a:xfrm>
              <a:off x="5673726" y="4670618"/>
              <a:ext cx="119135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none" rtlCol="0">
              <a:spAutoFit/>
            </a:bodyPr>
            <a:lstStyle/>
            <a:p>
              <a:r>
                <a:rPr lang="en-US" sz="2400" dirty="0"/>
                <a:t>Time [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s]</a:t>
              </a:r>
              <a:endParaRPr lang="pl-P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182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775" y="7473313"/>
            <a:ext cx="12192000" cy="4008774"/>
          </a:xfrm>
          <a:prstGeom prst="rect">
            <a:avLst/>
          </a:prstGeom>
        </p:spPr>
      </p:pic>
      <p:grpSp>
        <p:nvGrpSpPr>
          <p:cNvPr id="17" name="Grupa 16"/>
          <p:cNvGrpSpPr/>
          <p:nvPr/>
        </p:nvGrpSpPr>
        <p:grpSpPr>
          <a:xfrm>
            <a:off x="0" y="594400"/>
            <a:ext cx="12192000" cy="5669199"/>
            <a:chOff x="0" y="594400"/>
            <a:chExt cx="12192000" cy="5669199"/>
          </a:xfrm>
        </p:grpSpPr>
        <p:pic>
          <p:nvPicPr>
            <p:cNvPr id="9" name="Obraz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400"/>
              <a:ext cx="12192000" cy="5669199"/>
            </a:xfrm>
            <a:prstGeom prst="rect">
              <a:avLst/>
            </a:prstGeom>
          </p:spPr>
        </p:pic>
        <p:sp>
          <p:nvSpPr>
            <p:cNvPr id="12" name="pole tekstowe 11"/>
            <p:cNvSpPr txBox="1"/>
            <p:nvPr/>
          </p:nvSpPr>
          <p:spPr>
            <a:xfrm>
              <a:off x="4791075" y="5232593"/>
              <a:ext cx="34099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400" dirty="0"/>
                <a:t>Time [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s]</a:t>
              </a:r>
              <a:endParaRPr lang="pl-PL" sz="2400" dirty="0"/>
            </a:p>
          </p:txBody>
        </p:sp>
        <p:sp>
          <p:nvSpPr>
            <p:cNvPr id="13" name="pole tekstowe 12"/>
            <p:cNvSpPr txBox="1"/>
            <p:nvPr/>
          </p:nvSpPr>
          <p:spPr>
            <a:xfrm>
              <a:off x="28575" y="2367874"/>
              <a:ext cx="553998" cy="1190390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none" rtlCol="0">
              <a:spAutoFit/>
            </a:bodyPr>
            <a:lstStyle/>
            <a:p>
              <a:r>
                <a:rPr lang="en-US" sz="2400" dirty="0"/>
                <a:t>Angle [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°]</a:t>
              </a:r>
              <a:endParaRPr lang="pl-PL" sz="2400" dirty="0"/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8084208" y="5646633"/>
              <a:ext cx="4098267" cy="4462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Reference body orientation angle</a:t>
              </a:r>
              <a:endParaRPr lang="pl-PL" sz="2200" dirty="0"/>
            </a:p>
          </p:txBody>
        </p:sp>
        <p:sp>
          <p:nvSpPr>
            <p:cNvPr id="15" name="pole tekstowe 14"/>
            <p:cNvSpPr txBox="1"/>
            <p:nvPr/>
          </p:nvSpPr>
          <p:spPr>
            <a:xfrm>
              <a:off x="3331172" y="5631244"/>
              <a:ext cx="4211538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Estimated body orientation angle </a:t>
              </a:r>
              <a:r>
                <a:rPr lang="el-GR" sz="2200" dirty="0"/>
                <a:t>α</a:t>
              </a:r>
              <a:endParaRPr lang="pl-PL" sz="2200" dirty="0"/>
            </a:p>
          </p:txBody>
        </p:sp>
        <p:sp>
          <p:nvSpPr>
            <p:cNvPr id="16" name="pole tekstowe 15"/>
            <p:cNvSpPr txBox="1"/>
            <p:nvPr/>
          </p:nvSpPr>
          <p:spPr>
            <a:xfrm>
              <a:off x="428625" y="5628443"/>
              <a:ext cx="2361049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Elbow angle </a:t>
              </a:r>
              <a:r>
                <a:rPr lang="el-GR" sz="2200" dirty="0"/>
                <a:t>β</a:t>
              </a:r>
              <a:endParaRPr lang="pl-PL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062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a 9"/>
          <p:cNvGrpSpPr/>
          <p:nvPr/>
        </p:nvGrpSpPr>
        <p:grpSpPr>
          <a:xfrm>
            <a:off x="-92393" y="894668"/>
            <a:ext cx="12282751" cy="5067981"/>
            <a:chOff x="-92393" y="894668"/>
            <a:chExt cx="12282751" cy="5067981"/>
          </a:xfrm>
        </p:grpSpPr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4668"/>
              <a:ext cx="12190358" cy="5067981"/>
            </a:xfrm>
            <a:prstGeom prst="rect">
              <a:avLst/>
            </a:prstGeom>
          </p:spPr>
        </p:pic>
        <p:sp>
          <p:nvSpPr>
            <p:cNvPr id="8" name="Prostokąt 7"/>
            <p:cNvSpPr/>
            <p:nvPr/>
          </p:nvSpPr>
          <p:spPr>
            <a:xfrm>
              <a:off x="5462585" y="1255615"/>
              <a:ext cx="1728789" cy="251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pole tekstowe 6"/>
            <p:cNvSpPr txBox="1"/>
            <p:nvPr/>
          </p:nvSpPr>
          <p:spPr>
            <a:xfrm>
              <a:off x="5462585" y="1106523"/>
              <a:ext cx="1838325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2000" dirty="0"/>
                <a:t>Time [</a:t>
              </a:r>
              <a:r>
                <a:rPr lang="en-US" sz="2000" dirty="0" err="1"/>
                <a:t>min:sec</a:t>
              </a:r>
              <a:r>
                <a:rPr lang="en-US" sz="2000" dirty="0"/>
                <a:t>]</a:t>
              </a:r>
              <a:endParaRPr lang="pl-PL" sz="2000" dirty="0"/>
            </a:p>
          </p:txBody>
        </p:sp>
        <p:sp>
          <p:nvSpPr>
            <p:cNvPr id="9" name="Prostokąt 8"/>
            <p:cNvSpPr/>
            <p:nvPr/>
          </p:nvSpPr>
          <p:spPr>
            <a:xfrm>
              <a:off x="66675" y="2218983"/>
              <a:ext cx="333375" cy="2419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pole tekstowe 5"/>
            <p:cNvSpPr txBox="1"/>
            <p:nvPr/>
          </p:nvSpPr>
          <p:spPr>
            <a:xfrm>
              <a:off x="-92393" y="2218983"/>
              <a:ext cx="492443" cy="216217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2000" dirty="0"/>
                <a:t>Angle [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°]</a:t>
              </a:r>
              <a:endParaRPr lang="pl-PL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37312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52</Words>
  <Application>Microsoft Office PowerPoint</Application>
  <PresentationFormat>Panoramiczny</PresentationFormat>
  <Paragraphs>14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Grzegorz Glonek</dc:creator>
  <cp:lastModifiedBy>Grzegorz Glonek</cp:lastModifiedBy>
  <cp:revision>4</cp:revision>
  <dcterms:created xsi:type="dcterms:W3CDTF">2017-04-25T20:05:52Z</dcterms:created>
  <dcterms:modified xsi:type="dcterms:W3CDTF">2017-04-25T21:32:02Z</dcterms:modified>
</cp:coreProperties>
</file>