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92" autoAdjust="0"/>
  </p:normalViewPr>
  <p:slideViewPr>
    <p:cSldViewPr>
      <p:cViewPr>
        <p:scale>
          <a:sx n="150" d="100"/>
          <a:sy n="150" d="100"/>
        </p:scale>
        <p:origin x="-888" y="199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4D36-7C37-4E59-8D5D-C0BA232873F9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84C-EDF3-4EE9-9005-74CD9311A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3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4D36-7C37-4E59-8D5D-C0BA232873F9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84C-EDF3-4EE9-9005-74CD9311A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0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86387" y="396701"/>
            <a:ext cx="1671638" cy="84522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5" y="396701"/>
            <a:ext cx="4900613" cy="84522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4D36-7C37-4E59-8D5D-C0BA232873F9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84C-EDF3-4EE9-9005-74CD9311A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4D36-7C37-4E59-8D5D-C0BA232873F9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84C-EDF3-4EE9-9005-74CD9311A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8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4D36-7C37-4E59-8D5D-C0BA232873F9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84C-EDF3-4EE9-9005-74CD9311A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9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0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4D36-7C37-4E59-8D5D-C0BA232873F9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84C-EDF3-4EE9-9005-74CD9311A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6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4D36-7C37-4E59-8D5D-C0BA232873F9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84C-EDF3-4EE9-9005-74CD9311A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5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4D36-7C37-4E59-8D5D-C0BA232873F9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84C-EDF3-4EE9-9005-74CD9311A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5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4D36-7C37-4E59-8D5D-C0BA232873F9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84C-EDF3-4EE9-9005-74CD9311A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8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4D36-7C37-4E59-8D5D-C0BA232873F9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84C-EDF3-4EE9-9005-74CD9311A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5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4D36-7C37-4E59-8D5D-C0BA232873F9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84C-EDF3-4EE9-9005-74CD9311A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4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A4D36-7C37-4E59-8D5D-C0BA232873F9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EF84C-EDF3-4EE9-9005-74CD9311A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5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100" y="956865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700" dirty="0"/>
              <a:t>IMU</a:t>
            </a:r>
            <a:endParaRPr lang="en-US" sz="700" dirty="0"/>
          </a:p>
        </p:txBody>
      </p:sp>
      <p:sp>
        <p:nvSpPr>
          <p:cNvPr id="5" name="Rectangle 4"/>
          <p:cNvSpPr/>
          <p:nvPr/>
        </p:nvSpPr>
        <p:spPr>
          <a:xfrm>
            <a:off x="419100" y="41148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700" dirty="0"/>
              <a:t>Kinect</a:t>
            </a:r>
            <a:endParaRPr lang="en-US" sz="700" dirty="0"/>
          </a:p>
        </p:txBody>
      </p:sp>
      <p:sp>
        <p:nvSpPr>
          <p:cNvPr id="6" name="Rectangle 5"/>
          <p:cNvSpPr/>
          <p:nvPr/>
        </p:nvSpPr>
        <p:spPr>
          <a:xfrm>
            <a:off x="228600" y="168513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700" dirty="0"/>
              <a:t>Korekta temperatury</a:t>
            </a:r>
            <a:endParaRPr lang="en-US" sz="700" dirty="0"/>
          </a:p>
        </p:txBody>
      </p:sp>
      <p:sp>
        <p:nvSpPr>
          <p:cNvPr id="7" name="Rectangle 6"/>
          <p:cNvSpPr/>
          <p:nvPr/>
        </p:nvSpPr>
        <p:spPr>
          <a:xfrm>
            <a:off x="1531938" y="2157413"/>
            <a:ext cx="838200" cy="30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700" dirty="0"/>
              <a:t>Filtr Madgwicka</a:t>
            </a:r>
            <a:endParaRPr lang="en-US" sz="700" dirty="0"/>
          </a:p>
        </p:txBody>
      </p:sp>
      <p:sp>
        <p:nvSpPr>
          <p:cNvPr id="8" name="Rectangle 7"/>
          <p:cNvSpPr/>
          <p:nvPr/>
        </p:nvSpPr>
        <p:spPr>
          <a:xfrm>
            <a:off x="228600" y="33782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700" dirty="0"/>
              <a:t>Filtr dolnoprzepustowy</a:t>
            </a:r>
            <a:endParaRPr lang="en-US" sz="700" dirty="0"/>
          </a:p>
        </p:txBody>
      </p:sp>
      <p:sp>
        <p:nvSpPr>
          <p:cNvPr id="9" name="Rectangle 8"/>
          <p:cNvSpPr/>
          <p:nvPr/>
        </p:nvSpPr>
        <p:spPr>
          <a:xfrm>
            <a:off x="1531938" y="2743200"/>
            <a:ext cx="8382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700" dirty="0"/>
              <a:t>Wagi</a:t>
            </a:r>
            <a:endParaRPr lang="en-US" sz="700" dirty="0"/>
          </a:p>
        </p:txBody>
      </p:sp>
      <p:sp>
        <p:nvSpPr>
          <p:cNvPr id="10" name="Rectangle 9"/>
          <p:cNvSpPr/>
          <p:nvPr/>
        </p:nvSpPr>
        <p:spPr>
          <a:xfrm>
            <a:off x="1531938" y="3397250"/>
            <a:ext cx="8382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700" dirty="0"/>
              <a:t>Wyznaczenie orientacji</a:t>
            </a:r>
            <a:endParaRPr lang="en-US" sz="700" dirty="0"/>
          </a:p>
        </p:txBody>
      </p:sp>
      <p:sp>
        <p:nvSpPr>
          <p:cNvPr id="11" name="Rectangle 10"/>
          <p:cNvSpPr/>
          <p:nvPr/>
        </p:nvSpPr>
        <p:spPr>
          <a:xfrm>
            <a:off x="2832100" y="2136775"/>
            <a:ext cx="8382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700" dirty="0"/>
              <a:t>Konwersja do kątów Eulera</a:t>
            </a:r>
            <a:endParaRPr lang="en-US" sz="700" dirty="0"/>
          </a:p>
        </p:txBody>
      </p:sp>
      <p:sp>
        <p:nvSpPr>
          <p:cNvPr id="12" name="Rectangle 11"/>
          <p:cNvSpPr/>
          <p:nvPr/>
        </p:nvSpPr>
        <p:spPr>
          <a:xfrm>
            <a:off x="2832100" y="3365500"/>
            <a:ext cx="8382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700" dirty="0"/>
              <a:t>Konwersja do kątów Eulera</a:t>
            </a:r>
            <a:endParaRPr lang="en-US" sz="700" dirty="0"/>
          </a:p>
        </p:txBody>
      </p:sp>
      <p:sp>
        <p:nvSpPr>
          <p:cNvPr id="13" name="Rectangle 12"/>
          <p:cNvSpPr/>
          <p:nvPr/>
        </p:nvSpPr>
        <p:spPr>
          <a:xfrm>
            <a:off x="2832100" y="2743200"/>
            <a:ext cx="8382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700" dirty="0"/>
              <a:t>Łączenie danych</a:t>
            </a:r>
            <a:endParaRPr lang="en-US" sz="700" dirty="0"/>
          </a:p>
        </p:txBody>
      </p:sp>
      <p:sp>
        <p:nvSpPr>
          <p:cNvPr id="14" name="Rectangle 13"/>
          <p:cNvSpPr/>
          <p:nvPr/>
        </p:nvSpPr>
        <p:spPr>
          <a:xfrm>
            <a:off x="3975100" y="2743200"/>
            <a:ext cx="8382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700" dirty="0"/>
              <a:t>Konwersja do kwaternionu</a:t>
            </a:r>
            <a:endParaRPr lang="en-US" sz="700" dirty="0"/>
          </a:p>
        </p:txBody>
      </p:sp>
      <p:sp>
        <p:nvSpPr>
          <p:cNvPr id="15" name="Rectangle 14"/>
          <p:cNvSpPr/>
          <p:nvPr/>
        </p:nvSpPr>
        <p:spPr>
          <a:xfrm>
            <a:off x="5105400" y="2743200"/>
            <a:ext cx="9779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700" dirty="0"/>
              <a:t>Określenie położenia stawów</a:t>
            </a:r>
            <a:endParaRPr lang="en-US" sz="7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39788" y="1261664"/>
            <a:ext cx="1" cy="423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4988" y="1261665"/>
            <a:ext cx="0" cy="423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1"/>
            <a:endCxn id="7" idx="1"/>
          </p:cNvCxnSpPr>
          <p:nvPr/>
        </p:nvCxnSpPr>
        <p:spPr>
          <a:xfrm rot="10800000" flipH="1" flipV="1">
            <a:off x="419100" y="1109264"/>
            <a:ext cx="1112838" cy="1198961"/>
          </a:xfrm>
          <a:prstGeom prst="bentConnector3">
            <a:avLst>
              <a:gd name="adj1" fmla="val -330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0"/>
            <a:endCxn id="8" idx="2"/>
          </p:cNvCxnSpPr>
          <p:nvPr/>
        </p:nvCxnSpPr>
        <p:spPr>
          <a:xfrm flipV="1">
            <a:off x="685800" y="3683000"/>
            <a:ext cx="0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74738" y="3530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2" idx="1"/>
          </p:cNvCxnSpPr>
          <p:nvPr/>
        </p:nvCxnSpPr>
        <p:spPr>
          <a:xfrm>
            <a:off x="2293938" y="3530600"/>
            <a:ext cx="5381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11" idx="1"/>
          </p:cNvCxnSpPr>
          <p:nvPr/>
        </p:nvCxnSpPr>
        <p:spPr>
          <a:xfrm flipV="1">
            <a:off x="2370138" y="2308225"/>
            <a:ext cx="46196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3" idx="0"/>
          </p:cNvCxnSpPr>
          <p:nvPr/>
        </p:nvCxnSpPr>
        <p:spPr>
          <a:xfrm>
            <a:off x="3251200" y="2479675"/>
            <a:ext cx="0" cy="26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  <a:endCxn id="13" idx="2"/>
          </p:cNvCxnSpPr>
          <p:nvPr/>
        </p:nvCxnSpPr>
        <p:spPr>
          <a:xfrm flipV="1">
            <a:off x="3251200" y="3086100"/>
            <a:ext cx="0" cy="27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3" idx="1"/>
          </p:cNvCxnSpPr>
          <p:nvPr/>
        </p:nvCxnSpPr>
        <p:spPr>
          <a:xfrm>
            <a:off x="2293938" y="2914650"/>
            <a:ext cx="5381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4" idx="1"/>
          </p:cNvCxnSpPr>
          <p:nvPr/>
        </p:nvCxnSpPr>
        <p:spPr>
          <a:xfrm>
            <a:off x="3670300" y="291465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5" idx="1"/>
          </p:cNvCxnSpPr>
          <p:nvPr/>
        </p:nvCxnSpPr>
        <p:spPr>
          <a:xfrm>
            <a:off x="4724400" y="291465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3"/>
          </p:cNvCxnSpPr>
          <p:nvPr/>
        </p:nvCxnSpPr>
        <p:spPr>
          <a:xfrm>
            <a:off x="1143000" y="1837530"/>
            <a:ext cx="388938" cy="301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0"/>
            <a:endCxn id="7" idx="0"/>
          </p:cNvCxnSpPr>
          <p:nvPr/>
        </p:nvCxnSpPr>
        <p:spPr>
          <a:xfrm rot="16200000" flipV="1">
            <a:off x="2879726" y="1228726"/>
            <a:ext cx="585787" cy="2443162"/>
          </a:xfrm>
          <a:prstGeom prst="bentConnector3">
            <a:avLst>
              <a:gd name="adj1" fmla="val 139024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5" idx="3"/>
          </p:cNvCxnSpPr>
          <p:nvPr/>
        </p:nvCxnSpPr>
        <p:spPr>
          <a:xfrm>
            <a:off x="6083300" y="291465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40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524000"/>
            <a:ext cx="5105400" cy="51054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/>
          <p:nvPr/>
        </p:nvSpPr>
        <p:spPr>
          <a:xfrm rot="16200000">
            <a:off x="800100" y="4838700"/>
            <a:ext cx="76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IR1</a:t>
            </a:r>
            <a:endParaRPr lang="pl-PL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800100" y="3169921"/>
            <a:ext cx="76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IR2</a:t>
            </a:r>
            <a:endParaRPr lang="pl-PL" dirty="0"/>
          </a:p>
        </p:txBody>
      </p:sp>
      <p:sp>
        <p:nvSpPr>
          <p:cNvPr id="7" name="Rectangle 6"/>
          <p:cNvSpPr/>
          <p:nvPr/>
        </p:nvSpPr>
        <p:spPr>
          <a:xfrm rot="18900000">
            <a:off x="1036030" y="1759930"/>
            <a:ext cx="76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IR3</a:t>
            </a:r>
            <a:endParaRPr lang="pl-PL" dirty="0"/>
          </a:p>
        </p:txBody>
      </p:sp>
      <p:sp>
        <p:nvSpPr>
          <p:cNvPr id="8" name="Rectangle 7"/>
          <p:cNvSpPr/>
          <p:nvPr/>
        </p:nvSpPr>
        <p:spPr>
          <a:xfrm>
            <a:off x="3238500" y="1524000"/>
            <a:ext cx="76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IR4</a:t>
            </a:r>
            <a:endParaRPr lang="pl-PL" dirty="0"/>
          </a:p>
        </p:txBody>
      </p:sp>
      <p:sp>
        <p:nvSpPr>
          <p:cNvPr id="9" name="Rectangle 8"/>
          <p:cNvSpPr/>
          <p:nvPr/>
        </p:nvSpPr>
        <p:spPr>
          <a:xfrm rot="2700000">
            <a:off x="5440970" y="1759930"/>
            <a:ext cx="76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IR5</a:t>
            </a:r>
            <a:endParaRPr lang="pl-PL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5676900" y="3169921"/>
            <a:ext cx="76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IR6</a:t>
            </a:r>
            <a:endParaRPr lang="pl-PL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5669281" y="4838700"/>
            <a:ext cx="76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IR7</a:t>
            </a:r>
            <a:endParaRPr lang="pl-PL" dirty="0"/>
          </a:p>
        </p:txBody>
      </p:sp>
      <p:sp>
        <p:nvSpPr>
          <p:cNvPr id="12" name="Rectangle 11"/>
          <p:cNvSpPr/>
          <p:nvPr/>
        </p:nvSpPr>
        <p:spPr>
          <a:xfrm rot="8100000">
            <a:off x="5440970" y="6154021"/>
            <a:ext cx="76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IR8</a:t>
            </a:r>
            <a:endParaRPr lang="pl-PL" dirty="0"/>
          </a:p>
        </p:txBody>
      </p:sp>
      <p:sp>
        <p:nvSpPr>
          <p:cNvPr id="13" name="Rectangle 12"/>
          <p:cNvSpPr/>
          <p:nvPr/>
        </p:nvSpPr>
        <p:spPr>
          <a:xfrm rot="10800000">
            <a:off x="3238500" y="6400800"/>
            <a:ext cx="76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IR9</a:t>
            </a:r>
            <a:endParaRPr lang="pl-PL" dirty="0"/>
          </a:p>
        </p:txBody>
      </p:sp>
      <p:sp>
        <p:nvSpPr>
          <p:cNvPr id="14" name="Rectangle 13"/>
          <p:cNvSpPr/>
          <p:nvPr/>
        </p:nvSpPr>
        <p:spPr>
          <a:xfrm rot="13500000">
            <a:off x="1036029" y="6164871"/>
            <a:ext cx="76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IR10</a:t>
            </a:r>
            <a:endParaRPr lang="pl-PL" dirty="0"/>
          </a:p>
        </p:txBody>
      </p:sp>
      <p:sp>
        <p:nvSpPr>
          <p:cNvPr id="15" name="Rectangle 14"/>
          <p:cNvSpPr/>
          <p:nvPr/>
        </p:nvSpPr>
        <p:spPr>
          <a:xfrm>
            <a:off x="1948524" y="2405724"/>
            <a:ext cx="3341951" cy="3341951"/>
          </a:xfrm>
          <a:prstGeom prst="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err="1"/>
              <a:t>Obszar</a:t>
            </a:r>
            <a:r>
              <a:rPr lang="en-US" dirty="0"/>
              <a:t> </a:t>
            </a:r>
            <a:r>
              <a:rPr lang="en-US" dirty="0" err="1"/>
              <a:t>roboczy</a:t>
            </a:r>
            <a:endParaRPr lang="pl-PL" dirty="0"/>
          </a:p>
        </p:txBody>
      </p:sp>
      <p:sp>
        <p:nvSpPr>
          <p:cNvPr id="16" name="Rectangle 15"/>
          <p:cNvSpPr/>
          <p:nvPr/>
        </p:nvSpPr>
        <p:spPr>
          <a:xfrm rot="19822064">
            <a:off x="1567524" y="1697428"/>
            <a:ext cx="762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RGB1</a:t>
            </a:r>
            <a:endParaRPr lang="pl-PL" dirty="0"/>
          </a:p>
        </p:txBody>
      </p:sp>
      <p:sp>
        <p:nvSpPr>
          <p:cNvPr id="17" name="Rectangle 16"/>
          <p:cNvSpPr/>
          <p:nvPr/>
        </p:nvSpPr>
        <p:spPr>
          <a:xfrm rot="5400000">
            <a:off x="5655026" y="4004310"/>
            <a:ext cx="762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RGB2</a:t>
            </a:r>
            <a:endParaRPr lang="pl-PL" dirty="0"/>
          </a:p>
        </p:txBody>
      </p:sp>
      <p:sp>
        <p:nvSpPr>
          <p:cNvPr id="18" name="Rectangle 17"/>
          <p:cNvSpPr/>
          <p:nvPr/>
        </p:nvSpPr>
        <p:spPr>
          <a:xfrm rot="5400000">
            <a:off x="1453224" y="2672423"/>
            <a:ext cx="762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7771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58" y="2791373"/>
            <a:ext cx="5571283" cy="5577379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2300288" y="5519737"/>
            <a:ext cx="1371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04039" y="5234819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≈2m</a:t>
            </a:r>
            <a:endParaRPr lang="pl-PL" sz="1400" dirty="0"/>
          </a:p>
        </p:txBody>
      </p:sp>
      <p:sp>
        <p:nvSpPr>
          <p:cNvPr id="8" name="Oval 7"/>
          <p:cNvSpPr/>
          <p:nvPr/>
        </p:nvSpPr>
        <p:spPr>
          <a:xfrm>
            <a:off x="2266950" y="549687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2229271" y="5506402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(0,0,0)</a:t>
            </a:r>
            <a:endParaRPr lang="pl-PL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239000" y="3495404"/>
            <a:ext cx="3217398" cy="4545215"/>
            <a:chOff x="2627784" y="1412776"/>
            <a:chExt cx="3217398" cy="4545215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3779912" y="1772816"/>
              <a:ext cx="1152128" cy="122413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2987824" y="2996952"/>
              <a:ext cx="1944216" cy="576064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419872" y="1412776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>
                  <a:solidFill>
                    <a:schemeClr val="accent5"/>
                  </a:solidFill>
                </a:rPr>
                <a:t>X</a:t>
              </a:r>
              <a:endParaRPr lang="en-US" sz="3200" b="1" dirty="0">
                <a:solidFill>
                  <a:schemeClr val="accent5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7784" y="3356992"/>
              <a:ext cx="380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>
                  <a:solidFill>
                    <a:srgbClr val="FFC000"/>
                  </a:solidFill>
                </a:rPr>
                <a:t>Z</a:t>
              </a:r>
              <a:endParaRPr lang="en-US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55549" y="5373216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/>
                <a:t>Y</a:t>
              </a:r>
              <a:endParaRPr lang="en-US" sz="3200" b="1" dirty="0"/>
            </a:p>
          </p:txBody>
        </p:sp>
        <p:sp>
          <p:nvSpPr>
            <p:cNvPr id="16" name="Arc 15"/>
            <p:cNvSpPr/>
            <p:nvPr/>
          </p:nvSpPr>
          <p:spPr>
            <a:xfrm>
              <a:off x="3816506" y="2039136"/>
              <a:ext cx="914400" cy="914400"/>
            </a:xfrm>
            <a:prstGeom prst="arc">
              <a:avLst>
                <a:gd name="adj1" fmla="val 11045137"/>
                <a:gd name="adj2" fmla="val 20348733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4429128" y="4301120"/>
              <a:ext cx="914400" cy="539136"/>
            </a:xfrm>
            <a:prstGeom prst="arc">
              <a:avLst>
                <a:gd name="adj1" fmla="val 11045137"/>
                <a:gd name="adj2" fmla="val 1805136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flipH="1">
              <a:off x="3419872" y="3073112"/>
              <a:ext cx="637941" cy="868655"/>
            </a:xfrm>
            <a:prstGeom prst="arc">
              <a:avLst>
                <a:gd name="adj1" fmla="val 9262517"/>
                <a:gd name="adj2" fmla="val 20015612"/>
              </a:avLst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932040" y="2996952"/>
              <a:ext cx="0" cy="2376264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755549" y="1903528"/>
              <a:ext cx="4716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200" b="1" dirty="0">
                  <a:solidFill>
                    <a:schemeClr val="accent5"/>
                  </a:solidFill>
                </a:rPr>
                <a:t>φ</a:t>
              </a:r>
              <a:endParaRPr lang="en-US" sz="3200" b="1" dirty="0">
                <a:solidFill>
                  <a:schemeClr val="accent5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20939" y="2636912"/>
              <a:ext cx="4876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200" b="1" dirty="0">
                  <a:solidFill>
                    <a:srgbClr val="FFC000"/>
                  </a:solidFill>
                </a:rPr>
                <a:t>ψ</a:t>
              </a:r>
              <a:endParaRPr lang="en-US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36096" y="4301120"/>
              <a:ext cx="4090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200" b="1" dirty="0"/>
                <a:t>θ</a:t>
              </a:r>
              <a:endParaRPr lang="en-US" sz="3200" b="1" dirty="0"/>
            </a:p>
          </p:txBody>
        </p:sp>
      </p:grp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811836" y="7150440"/>
            <a:ext cx="595584" cy="1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H="1" flipV="1">
            <a:off x="1843942" y="6603985"/>
            <a:ext cx="1" cy="53913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752600" y="7059098"/>
            <a:ext cx="182684" cy="1826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val 39"/>
          <p:cNvSpPr/>
          <p:nvPr/>
        </p:nvSpPr>
        <p:spPr>
          <a:xfrm>
            <a:off x="1821083" y="712758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TextBox 44"/>
          <p:cNvSpPr txBox="1"/>
          <p:nvPr/>
        </p:nvSpPr>
        <p:spPr>
          <a:xfrm>
            <a:off x="2384697" y="6950385"/>
            <a:ext cx="380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solidFill>
                  <a:srgbClr val="FFC000"/>
                </a:solidFill>
              </a:rPr>
              <a:t>Z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81077" y="627602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>
                <a:solidFill>
                  <a:schemeClr val="accent5"/>
                </a:solidFill>
              </a:rPr>
              <a:t>X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83417" y="7152113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190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239000" y="3495404"/>
            <a:ext cx="3217398" cy="4545215"/>
            <a:chOff x="2627784" y="1412776"/>
            <a:chExt cx="3217398" cy="4545215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779912" y="1772816"/>
              <a:ext cx="1152128" cy="122413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2987824" y="2996952"/>
              <a:ext cx="1944216" cy="576064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419872" y="1412776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>
                  <a:solidFill>
                    <a:schemeClr val="accent5"/>
                  </a:solidFill>
                </a:rPr>
                <a:t>X</a:t>
              </a:r>
              <a:endParaRPr lang="en-US" sz="3200" b="1" dirty="0">
                <a:solidFill>
                  <a:schemeClr val="accent5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27784" y="3356992"/>
              <a:ext cx="380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>
                  <a:solidFill>
                    <a:srgbClr val="FFC000"/>
                  </a:solidFill>
                </a:rPr>
                <a:t>Z</a:t>
              </a:r>
              <a:endParaRPr lang="en-US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55549" y="5373216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/>
                <a:t>Y</a:t>
              </a:r>
              <a:endParaRPr lang="en-US" sz="3200" b="1" dirty="0"/>
            </a:p>
          </p:txBody>
        </p:sp>
        <p:sp>
          <p:nvSpPr>
            <p:cNvPr id="11" name="Arc 10"/>
            <p:cNvSpPr/>
            <p:nvPr/>
          </p:nvSpPr>
          <p:spPr>
            <a:xfrm>
              <a:off x="3816506" y="2039136"/>
              <a:ext cx="914400" cy="914400"/>
            </a:xfrm>
            <a:prstGeom prst="arc">
              <a:avLst>
                <a:gd name="adj1" fmla="val 11045137"/>
                <a:gd name="adj2" fmla="val 20348733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4429128" y="4301120"/>
              <a:ext cx="914400" cy="539136"/>
            </a:xfrm>
            <a:prstGeom prst="arc">
              <a:avLst>
                <a:gd name="adj1" fmla="val 11045137"/>
                <a:gd name="adj2" fmla="val 1805136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flipH="1">
              <a:off x="3419872" y="3073112"/>
              <a:ext cx="637941" cy="868655"/>
            </a:xfrm>
            <a:prstGeom prst="arc">
              <a:avLst>
                <a:gd name="adj1" fmla="val 9262517"/>
                <a:gd name="adj2" fmla="val 20015612"/>
              </a:avLst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32040" y="2996952"/>
              <a:ext cx="0" cy="2376264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5549" y="1903528"/>
              <a:ext cx="4716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200" b="1" dirty="0">
                  <a:solidFill>
                    <a:schemeClr val="accent5"/>
                  </a:solidFill>
                </a:rPr>
                <a:t>φ</a:t>
              </a:r>
              <a:endParaRPr lang="en-US" sz="3200" b="1" dirty="0">
                <a:solidFill>
                  <a:schemeClr val="accent5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20939" y="2636912"/>
              <a:ext cx="4876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200" b="1" dirty="0">
                  <a:solidFill>
                    <a:srgbClr val="FFC000"/>
                  </a:solidFill>
                </a:rPr>
                <a:t>ψ</a:t>
              </a:r>
              <a:endParaRPr lang="en-US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6096" y="4301120"/>
              <a:ext cx="4090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200" b="1" dirty="0"/>
                <a:t>θ</a:t>
              </a:r>
              <a:endParaRPr lang="en-US" sz="32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-6834" y="2151737"/>
            <a:ext cx="6865976" cy="5135605"/>
            <a:chOff x="-6834" y="2151737"/>
            <a:chExt cx="6865976" cy="5135605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" y="2151737"/>
              <a:ext cx="6858000" cy="513560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/>
          </p:nvGrpSpPr>
          <p:grpSpPr>
            <a:xfrm>
              <a:off x="-6834" y="2286000"/>
              <a:ext cx="6712636" cy="4532776"/>
              <a:chOff x="-6834" y="2286000"/>
              <a:chExt cx="6712636" cy="4532776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6141931" y="6134100"/>
                <a:ext cx="563871" cy="616137"/>
                <a:chOff x="678879" y="7447907"/>
                <a:chExt cx="563871" cy="616137"/>
              </a:xfrm>
            </p:grpSpPr>
            <p:cxnSp>
              <p:nvCxnSpPr>
                <p:cNvPr id="18" name="Straight Arrow Connector 17"/>
                <p:cNvCxnSpPr>
                  <a:cxnSpLocks/>
                  <a:stCxn id="20" idx="2"/>
                </p:cNvCxnSpPr>
                <p:nvPr/>
              </p:nvCxnSpPr>
              <p:spPr>
                <a:xfrm flipH="1">
                  <a:off x="838200" y="7887536"/>
                  <a:ext cx="240993" cy="0"/>
                </a:xfrm>
                <a:prstGeom prst="straightConnector1">
                  <a:avLst/>
                </a:prstGeom>
                <a:ln w="12700">
                  <a:solidFill>
                    <a:schemeClr val="accent5"/>
                  </a:solidFill>
                  <a:tailEnd type="arrow"/>
                </a:ln>
                <a:effectLst/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cxnSpLocks/>
                  <a:stCxn id="20" idx="0"/>
                </p:cNvCxnSpPr>
                <p:nvPr/>
              </p:nvCxnSpPr>
              <p:spPr>
                <a:xfrm flipV="1">
                  <a:off x="1118129" y="7620000"/>
                  <a:ext cx="0" cy="2286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1076303" y="7848600"/>
                  <a:ext cx="13549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l-PL" sz="800" b="1" dirty="0">
                      <a:solidFill>
                        <a:srgbClr val="FF0000"/>
                      </a:solidFill>
                    </a:rPr>
                    <a:t>Z</a:t>
                  </a:r>
                  <a:endParaRPr lang="en-US" sz="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78879" y="7779814"/>
                  <a:ext cx="24077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sz="800" b="1" dirty="0">
                      <a:solidFill>
                        <a:schemeClr val="accent5"/>
                      </a:solidFill>
                    </a:rPr>
                    <a:t>X</a:t>
                  </a:r>
                  <a:endParaRPr lang="en-US" sz="800" b="1" dirty="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005184" y="7447907"/>
                  <a:ext cx="23756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sz="800" b="1" dirty="0"/>
                    <a:t>Y</a:t>
                  </a:r>
                  <a:endParaRPr lang="en-US" sz="800" b="1" dirty="0"/>
                </a:p>
              </p:txBody>
            </p:sp>
            <p:grpSp>
              <p:nvGrpSpPr>
                <p:cNvPr id="53" name="Group 52"/>
                <p:cNvGrpSpPr/>
                <p:nvPr/>
              </p:nvGrpSpPr>
              <p:grpSpPr>
                <a:xfrm>
                  <a:off x="1079193" y="7848600"/>
                  <a:ext cx="77872" cy="77872"/>
                  <a:chOff x="1203265" y="7084328"/>
                  <a:chExt cx="114109" cy="114109"/>
                </a:xfrm>
              </p:grpSpPr>
              <p:sp>
                <p:nvSpPr>
                  <p:cNvPr id="20" name="Oval 19"/>
                  <p:cNvSpPr/>
                  <p:nvPr/>
                </p:nvSpPr>
                <p:spPr>
                  <a:xfrm>
                    <a:off x="1203265" y="7084328"/>
                    <a:ext cx="114109" cy="114109"/>
                  </a:xfrm>
                  <a:prstGeom prst="ellipse">
                    <a:avLst/>
                  </a:prstGeom>
                  <a:ln w="9525">
                    <a:solidFill>
                      <a:srgbClr val="FF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1" name="Straight Connector 40"/>
                  <p:cNvCxnSpPr>
                    <a:cxnSpLocks/>
                    <a:stCxn id="20" idx="7"/>
                    <a:endCxn id="20" idx="3"/>
                  </p:cNvCxnSpPr>
                  <p:nvPr/>
                </p:nvCxnSpPr>
                <p:spPr>
                  <a:xfrm flipH="1">
                    <a:off x="1219976" y="7101039"/>
                    <a:ext cx="80687" cy="80687"/>
                  </a:xfrm>
                  <a:prstGeom prst="line">
                    <a:avLst/>
                  </a:prstGeom>
                  <a:ln w="952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>
                    <a:cxnSpLocks/>
                    <a:stCxn id="20" idx="1"/>
                    <a:endCxn id="20" idx="5"/>
                  </p:cNvCxnSpPr>
                  <p:nvPr/>
                </p:nvCxnSpPr>
                <p:spPr>
                  <a:xfrm>
                    <a:off x="1219976" y="7101039"/>
                    <a:ext cx="80687" cy="80687"/>
                  </a:xfrm>
                  <a:prstGeom prst="line">
                    <a:avLst/>
                  </a:prstGeom>
                  <a:ln w="952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2" name="Arc 61"/>
              <p:cNvSpPr/>
              <p:nvPr/>
            </p:nvSpPr>
            <p:spPr>
              <a:xfrm>
                <a:off x="1600200" y="4343400"/>
                <a:ext cx="304800" cy="304800"/>
              </a:xfrm>
              <a:prstGeom prst="arc">
                <a:avLst>
                  <a:gd name="adj1" fmla="val 10879933"/>
                  <a:gd name="adj2" fmla="val 16283831"/>
                </a:avLst>
              </a:prstGeom>
              <a:ln w="9525" cap="rnd" cmpd="sng">
                <a:solidFill>
                  <a:srgbClr val="FF0000"/>
                </a:solidFill>
                <a:prstDash val="sysDot"/>
                <a:miter lim="800000"/>
                <a:headEnd type="triangle" w="sm" len="sm"/>
                <a:tailEnd type="triangle" w="sm" len="sm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470195" y="4235678"/>
                <a:ext cx="26000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800" b="1" dirty="0">
                    <a:solidFill>
                      <a:srgbClr val="FF0000"/>
                    </a:solidFill>
                  </a:rPr>
                  <a:t>ψ</a:t>
                </a:r>
                <a:endParaRPr lang="en-US" sz="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Arc 69"/>
              <p:cNvSpPr/>
              <p:nvPr/>
            </p:nvSpPr>
            <p:spPr>
              <a:xfrm flipH="1">
                <a:off x="2379827" y="4347260"/>
                <a:ext cx="304800" cy="304800"/>
              </a:xfrm>
              <a:prstGeom prst="arc">
                <a:avLst>
                  <a:gd name="adj1" fmla="val 10879933"/>
                  <a:gd name="adj2" fmla="val 16283831"/>
                </a:avLst>
              </a:prstGeom>
              <a:ln w="9525" cap="rnd" cmpd="sng">
                <a:solidFill>
                  <a:srgbClr val="FF0000"/>
                </a:solidFill>
                <a:prstDash val="sysDot"/>
                <a:miter lim="800000"/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569979" y="4216857"/>
                <a:ext cx="26000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800" b="1" dirty="0">
                    <a:solidFill>
                      <a:srgbClr val="FF0000"/>
                    </a:solidFill>
                  </a:rPr>
                  <a:t>ψ</a:t>
                </a:r>
                <a:endParaRPr lang="en-US" sz="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Arc 76"/>
              <p:cNvSpPr/>
              <p:nvPr/>
            </p:nvSpPr>
            <p:spPr>
              <a:xfrm>
                <a:off x="4965700" y="2559050"/>
                <a:ext cx="304800" cy="304800"/>
              </a:xfrm>
              <a:prstGeom prst="arc">
                <a:avLst>
                  <a:gd name="adj1" fmla="val 10879933"/>
                  <a:gd name="adj2" fmla="val 16283831"/>
                </a:avLst>
              </a:prstGeom>
              <a:ln w="9525" cap="rnd" cmpd="sng">
                <a:solidFill>
                  <a:srgbClr val="FF0000"/>
                </a:solidFill>
                <a:prstDash val="sysDot"/>
                <a:miter lim="800000"/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835695" y="2451328"/>
                <a:ext cx="26000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800" b="1" dirty="0">
                    <a:solidFill>
                      <a:srgbClr val="FF0000"/>
                    </a:solidFill>
                  </a:rPr>
                  <a:t>ψ</a:t>
                </a:r>
                <a:endParaRPr lang="en-US" sz="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Arc 78"/>
              <p:cNvSpPr/>
              <p:nvPr/>
            </p:nvSpPr>
            <p:spPr>
              <a:xfrm flipH="1">
                <a:off x="5745327" y="2562910"/>
                <a:ext cx="304800" cy="304800"/>
              </a:xfrm>
              <a:prstGeom prst="arc">
                <a:avLst>
                  <a:gd name="adj1" fmla="val 10879933"/>
                  <a:gd name="adj2" fmla="val 16283831"/>
                </a:avLst>
              </a:prstGeom>
              <a:ln w="9525" cap="rnd" cmpd="sng">
                <a:solidFill>
                  <a:srgbClr val="FF0000"/>
                </a:solidFill>
                <a:prstDash val="sysDot"/>
                <a:miter lim="800000"/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935479" y="2432507"/>
                <a:ext cx="26000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800" b="1" dirty="0">
                    <a:solidFill>
                      <a:srgbClr val="FF0000"/>
                    </a:solidFill>
                  </a:rPr>
                  <a:t>ψ</a:t>
                </a:r>
                <a:endParaRPr lang="en-US" sz="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5" name="Arc 84"/>
              <p:cNvSpPr/>
              <p:nvPr/>
            </p:nvSpPr>
            <p:spPr>
              <a:xfrm rot="15850218">
                <a:off x="5036750" y="3628604"/>
                <a:ext cx="235158" cy="355212"/>
              </a:xfrm>
              <a:prstGeom prst="arc">
                <a:avLst>
                  <a:gd name="adj1" fmla="val 11468070"/>
                  <a:gd name="adj2" fmla="val 16283831"/>
                </a:avLst>
              </a:prstGeom>
              <a:ln w="9525" cap="rnd" cmpd="sng">
                <a:solidFill>
                  <a:schemeClr val="tx1"/>
                </a:solidFill>
                <a:prstDash val="sysDot"/>
                <a:miter lim="800000"/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7" name="Arc 86"/>
              <p:cNvSpPr/>
              <p:nvPr/>
            </p:nvSpPr>
            <p:spPr>
              <a:xfrm rot="4872017" flipH="1">
                <a:off x="5760693" y="3653584"/>
                <a:ext cx="328197" cy="314964"/>
              </a:xfrm>
              <a:prstGeom prst="arc">
                <a:avLst>
                  <a:gd name="adj1" fmla="val 9451275"/>
                  <a:gd name="adj2" fmla="val 14935763"/>
                </a:avLst>
              </a:prstGeom>
              <a:ln w="9525" cap="rnd" cmpd="sng">
                <a:solidFill>
                  <a:schemeClr val="tx1"/>
                </a:solidFill>
                <a:prstDash val="sysDot"/>
                <a:miter lim="800000"/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9" name="Arc 88"/>
              <p:cNvSpPr/>
              <p:nvPr/>
            </p:nvSpPr>
            <p:spPr>
              <a:xfrm rot="6009983" flipH="1">
                <a:off x="5492509" y="4604510"/>
                <a:ext cx="390465" cy="608216"/>
              </a:xfrm>
              <a:prstGeom prst="arc">
                <a:avLst>
                  <a:gd name="adj1" fmla="val 10879933"/>
                  <a:gd name="adj2" fmla="val 16442729"/>
                </a:avLst>
              </a:prstGeom>
              <a:ln w="9525" cap="rnd" cmpd="sng">
                <a:solidFill>
                  <a:schemeClr val="tx1"/>
                </a:solidFill>
                <a:prstDash val="sysDot"/>
                <a:miter lim="800000"/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0" name="Arc 89"/>
              <p:cNvSpPr/>
              <p:nvPr/>
            </p:nvSpPr>
            <p:spPr>
              <a:xfrm rot="6009983" flipH="1">
                <a:off x="5167659" y="4756886"/>
                <a:ext cx="220549" cy="475628"/>
              </a:xfrm>
              <a:prstGeom prst="arc">
                <a:avLst>
                  <a:gd name="adj1" fmla="val 5450143"/>
                  <a:gd name="adj2" fmla="val 13394314"/>
                </a:avLst>
              </a:prstGeom>
              <a:ln w="9525" cap="rnd" cmpd="sng">
                <a:solidFill>
                  <a:schemeClr val="tx1"/>
                </a:solidFill>
                <a:prstDash val="sysDot"/>
                <a:miter lim="800000"/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791200" y="5042356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800" b="1" dirty="0"/>
                  <a:t>θ</a:t>
                </a:r>
                <a:endParaRPr lang="en-US" sz="8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986168" y="5024744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800" b="1" dirty="0"/>
                  <a:t>θ</a:t>
                </a:r>
                <a:endParaRPr lang="en-US" sz="8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928560" y="3884812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800" b="1" dirty="0"/>
                  <a:t>θ</a:t>
                </a:r>
                <a:endParaRPr lang="en-US" sz="8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886387" y="3855444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800" b="1" dirty="0"/>
                  <a:t>θ</a:t>
                </a:r>
                <a:endParaRPr lang="en-US" sz="8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878160" y="3049688"/>
                <a:ext cx="327334" cy="3631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(1)</a:t>
                </a:r>
              </a:p>
              <a:p>
                <a:endParaRPr lang="en-US" sz="1000" dirty="0"/>
              </a:p>
              <a:p>
                <a:endParaRPr lang="en-US" sz="1000" dirty="0"/>
              </a:p>
              <a:p>
                <a:endParaRPr lang="en-US" sz="1000" dirty="0"/>
              </a:p>
              <a:p>
                <a:endParaRPr lang="en-US" sz="1000" dirty="0"/>
              </a:p>
              <a:p>
                <a:endParaRPr lang="en-US" sz="1000" dirty="0"/>
              </a:p>
              <a:p>
                <a:endParaRPr lang="en-US" sz="1000" dirty="0"/>
              </a:p>
              <a:p>
                <a:r>
                  <a:rPr lang="en-US" sz="1000" dirty="0"/>
                  <a:t>(2)</a:t>
                </a:r>
              </a:p>
              <a:p>
                <a:endParaRPr lang="en-US" sz="1000" dirty="0"/>
              </a:p>
              <a:p>
                <a:endParaRPr lang="en-US" sz="1000" dirty="0"/>
              </a:p>
              <a:p>
                <a:endParaRPr lang="en-US" sz="1000" dirty="0"/>
              </a:p>
              <a:p>
                <a:endParaRPr lang="en-US" sz="1000" dirty="0"/>
              </a:p>
              <a:p>
                <a:endParaRPr lang="en-US" sz="1000" dirty="0"/>
              </a:p>
              <a:p>
                <a:endParaRPr lang="en-US" sz="1000" dirty="0"/>
              </a:p>
              <a:p>
                <a:endParaRPr lang="en-US" sz="1000" dirty="0"/>
              </a:p>
              <a:p>
                <a:r>
                  <a:rPr lang="en-US" sz="1000" dirty="0"/>
                  <a:t>(3)</a:t>
                </a:r>
              </a:p>
              <a:p>
                <a:endParaRPr lang="en-US" sz="1000" dirty="0"/>
              </a:p>
              <a:p>
                <a:endParaRPr lang="en-US" sz="1000" dirty="0"/>
              </a:p>
              <a:p>
                <a:endParaRPr lang="en-US" sz="1000" dirty="0"/>
              </a:p>
              <a:p>
                <a:endParaRPr lang="en-US" sz="1000" dirty="0"/>
              </a:p>
              <a:p>
                <a:endParaRPr lang="en-US" sz="1000" dirty="0"/>
              </a:p>
              <a:p>
                <a:endParaRPr lang="en-US" sz="1000" dirty="0"/>
              </a:p>
              <a:p>
                <a:r>
                  <a:rPr lang="en-US" sz="1000" dirty="0"/>
                  <a:t>(4)</a:t>
                </a:r>
                <a:endParaRPr lang="pl-PL" sz="1000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-6834" y="3850625"/>
                <a:ext cx="4248408" cy="142174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dirty="0" err="1">
                    <a:solidFill>
                      <a:schemeClr val="tx1"/>
                    </a:solidFill>
                  </a:rPr>
                  <a:t>Synchronizacja</a:t>
                </a:r>
                <a:endParaRPr lang="pl-PL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838199" y="4748498"/>
                <a:ext cx="990600" cy="0"/>
              </a:xfrm>
              <a:prstGeom prst="straightConnector1">
                <a:avLst/>
              </a:prstGeom>
              <a:ln w="28575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2379827" y="4744021"/>
                <a:ext cx="990600" cy="0"/>
              </a:xfrm>
              <a:prstGeom prst="straightConnector1">
                <a:avLst/>
              </a:prstGeom>
              <a:ln w="28575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Rectangle 107"/>
              <p:cNvSpPr/>
              <p:nvPr/>
            </p:nvSpPr>
            <p:spPr>
              <a:xfrm>
                <a:off x="4835695" y="2286000"/>
                <a:ext cx="1333637" cy="106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4835695" y="3420470"/>
                <a:ext cx="1333637" cy="106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835695" y="4588844"/>
                <a:ext cx="1333637" cy="106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4846426" y="5751976"/>
                <a:ext cx="1333637" cy="106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cxnSp>
            <p:nvCxnSpPr>
              <p:cNvPr id="113" name="Connector: Elbow 112"/>
              <p:cNvCxnSpPr>
                <a:stCxn id="98" idx="3"/>
                <a:endCxn id="108" idx="1"/>
              </p:cNvCxnSpPr>
              <p:nvPr/>
            </p:nvCxnSpPr>
            <p:spPr>
              <a:xfrm flipV="1">
                <a:off x="4241574" y="2819400"/>
                <a:ext cx="594121" cy="1742097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or: Elbow 114"/>
              <p:cNvCxnSpPr>
                <a:cxnSpLocks/>
                <a:stCxn id="98" idx="3"/>
                <a:endCxn id="109" idx="1"/>
              </p:cNvCxnSpPr>
              <p:nvPr/>
            </p:nvCxnSpPr>
            <p:spPr>
              <a:xfrm flipV="1">
                <a:off x="4241574" y="3953870"/>
                <a:ext cx="594121" cy="60762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or: Elbow 118"/>
              <p:cNvCxnSpPr>
                <a:cxnSpLocks/>
                <a:stCxn id="98" idx="3"/>
                <a:endCxn id="110" idx="1"/>
              </p:cNvCxnSpPr>
              <p:nvPr/>
            </p:nvCxnSpPr>
            <p:spPr>
              <a:xfrm>
                <a:off x="4241574" y="4561497"/>
                <a:ext cx="594121" cy="56074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or: Elbow 121"/>
              <p:cNvCxnSpPr>
                <a:stCxn id="98" idx="3"/>
                <a:endCxn id="111" idx="1"/>
              </p:cNvCxnSpPr>
              <p:nvPr/>
            </p:nvCxnSpPr>
            <p:spPr>
              <a:xfrm>
                <a:off x="4241574" y="4561497"/>
                <a:ext cx="604852" cy="1723879"/>
              </a:xfrm>
              <a:prstGeom prst="bentConnector3">
                <a:avLst>
                  <a:gd name="adj1" fmla="val 4895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3483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A4 Paper (210x297 mm)</PresentationFormat>
  <Paragraphs>78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Fujitsu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Glonek, Grzegorz</dc:creator>
  <cp:lastModifiedBy>Glonek, Magdalena</cp:lastModifiedBy>
  <cp:revision>19</cp:revision>
  <dcterms:created xsi:type="dcterms:W3CDTF">2016-08-11T15:01:03Z</dcterms:created>
  <dcterms:modified xsi:type="dcterms:W3CDTF">2017-04-22T13:29:04Z</dcterms:modified>
</cp:coreProperties>
</file>