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2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4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37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1E2960-CFC2-4B70-A14A-9BEDE4A3B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351" b="38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EAD3-9D7B-4188-B2FD-6D45B01C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4400" dirty="0" err="1"/>
              <a:t>Membuat</a:t>
            </a:r>
            <a:r>
              <a:rPr lang="en-US" sz="4400" dirty="0"/>
              <a:t> Custom Header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CCD11-86A4-4975-989D-44FED2A8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 err="1"/>
              <a:t>Arfin</a:t>
            </a:r>
            <a:r>
              <a:rPr lang="en-US" dirty="0"/>
              <a:t> </a:t>
            </a:r>
            <a:r>
              <a:rPr lang="en-US" dirty="0" err="1"/>
              <a:t>Mustofa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78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8761-82C7-47FD-AE1F-FA901624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25" y="32004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sz="4400" b="1" dirty="0" err="1"/>
              <a:t>Buat</a:t>
            </a:r>
            <a:r>
              <a:rPr lang="en-US" sz="4400" b="1" dirty="0"/>
              <a:t> </a:t>
            </a:r>
            <a:r>
              <a:rPr lang="en-US" sz="4400" b="1" dirty="0" err="1"/>
              <a:t>sebuah</a:t>
            </a:r>
            <a:r>
              <a:rPr lang="en-US" sz="4400" b="1" dirty="0"/>
              <a:t> folder </a:t>
            </a:r>
            <a:r>
              <a:rPr lang="en-US" sz="4400" b="1" dirty="0" err="1"/>
              <a:t>baru</a:t>
            </a:r>
            <a:r>
              <a:rPr lang="en-US" sz="4400" b="1" dirty="0"/>
              <a:t> </a:t>
            </a:r>
            <a:r>
              <a:rPr lang="en-US" sz="4400" b="1" dirty="0" err="1"/>
              <a:t>bernama</a:t>
            </a:r>
            <a:r>
              <a:rPr lang="en-US" sz="4400" b="1" dirty="0"/>
              <a:t> </a:t>
            </a:r>
            <a:r>
              <a:rPr lang="en-US" sz="4400" b="1" dirty="0" err="1"/>
              <a:t>ngeprint</a:t>
            </a:r>
            <a:br>
              <a:rPr lang="en-US" sz="4400" dirty="0"/>
            </a:b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buat</a:t>
            </a:r>
            <a:r>
              <a:rPr lang="en-US" sz="1800" dirty="0"/>
              <a:t> file 3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BE147-AC62-4886-BA81-329EB0B1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025" y="1590803"/>
            <a:ext cx="3706193" cy="4709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2000" dirty="0" err="1"/>
              <a:t>print.c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ngeprint.h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int main() {</a:t>
            </a:r>
          </a:p>
          <a:p>
            <a:pPr marL="0" indent="0">
              <a:buNone/>
            </a:pPr>
            <a:r>
              <a:rPr lang="en-US" sz="2000" dirty="0"/>
              <a:t>      int a = 3, b = 5;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printPertama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printKedua</a:t>
            </a:r>
            <a:r>
              <a:rPr lang="en-US" sz="2000" dirty="0"/>
              <a:t>(a, b);</a:t>
            </a:r>
          </a:p>
          <a:p>
            <a:pPr marL="0" indent="0">
              <a:buNone/>
            </a:pPr>
            <a:r>
              <a:rPr lang="en-US" sz="2000" dirty="0"/>
              <a:t>      return(0);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28A4B2-5167-4C74-A58F-4E34B9EC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6217" y="1590803"/>
            <a:ext cx="3837662" cy="4709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printf.c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ngeprint.h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printPertama</a:t>
            </a:r>
            <a:r>
              <a:rPr lang="en-US" dirty="0"/>
              <a:t>(void)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Ngeprint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\n");</a:t>
            </a:r>
            <a:br>
              <a:rPr lang="en-US" dirty="0"/>
            </a:br>
            <a:r>
              <a:rPr lang="en-US" dirty="0"/>
              <a:t>          return;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printKedua</a:t>
            </a:r>
            <a:r>
              <a:rPr lang="en-US" dirty="0"/>
              <a:t>(int a, int b) {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Ngeprint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%d </a:t>
            </a:r>
            <a:r>
              <a:rPr lang="en-US" dirty="0" err="1"/>
              <a:t>sama</a:t>
            </a:r>
            <a:r>
              <a:rPr lang="en-US" dirty="0"/>
              <a:t> %d\n", a, b);</a:t>
            </a:r>
            <a:br>
              <a:rPr lang="en-US" dirty="0"/>
            </a:br>
            <a:r>
              <a:rPr lang="en-US" dirty="0"/>
              <a:t>           return;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308EE-7739-4D38-89FD-C185F9284200}"/>
              </a:ext>
            </a:extLst>
          </p:cNvPr>
          <p:cNvSpPr txBox="1">
            <a:spLocks/>
          </p:cNvSpPr>
          <p:nvPr/>
        </p:nvSpPr>
        <p:spPr>
          <a:xfrm>
            <a:off x="8033879" y="1590802"/>
            <a:ext cx="3837662" cy="470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*</a:t>
            </a:r>
            <a:r>
              <a:rPr lang="en-US" dirty="0" err="1"/>
              <a:t>print.c</a:t>
            </a:r>
            <a:endParaRPr lang="en-US" dirty="0"/>
          </a:p>
          <a:p>
            <a:pPr marL="0" indent="0">
              <a:buFont typeface="Garamond" pitchFamily="18" charset="0"/>
              <a:buNone/>
            </a:pPr>
            <a:endParaRPr lang="en-US" dirty="0"/>
          </a:p>
          <a:p>
            <a:pPr marL="0" indent="0">
              <a:buFont typeface="Garamond" pitchFamily="18" charset="0"/>
              <a:buNone/>
            </a:pPr>
            <a:endParaRPr lang="en-US" dirty="0"/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void </a:t>
            </a:r>
            <a:r>
              <a:rPr lang="en-US" dirty="0" err="1">
                <a:highlight>
                  <a:srgbClr val="FFFF00"/>
                </a:highlight>
              </a:rPr>
              <a:t>printPertama</a:t>
            </a:r>
            <a:r>
              <a:rPr lang="en-US" dirty="0"/>
              <a:t>(void);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void </a:t>
            </a:r>
            <a:r>
              <a:rPr lang="en-US" dirty="0" err="1">
                <a:highlight>
                  <a:srgbClr val="FFFF00"/>
                </a:highlight>
              </a:rPr>
              <a:t>printKedua</a:t>
            </a:r>
            <a:r>
              <a:rPr lang="en-US" dirty="0"/>
              <a:t>(int a, int b);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054DA-F161-4ED7-9007-2A6B239175B2}"/>
              </a:ext>
            </a:extLst>
          </p:cNvPr>
          <p:cNvSpPr/>
          <p:nvPr/>
        </p:nvSpPr>
        <p:spPr>
          <a:xfrm>
            <a:off x="490025" y="1590805"/>
            <a:ext cx="3706194" cy="47097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FE76D-FB68-46D6-A413-E05056818AB2}"/>
              </a:ext>
            </a:extLst>
          </p:cNvPr>
          <p:cNvSpPr/>
          <p:nvPr/>
        </p:nvSpPr>
        <p:spPr>
          <a:xfrm>
            <a:off x="4196219" y="1590805"/>
            <a:ext cx="3799564" cy="47097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B1F94-7E49-4716-A5AB-E6CC62165EFB}"/>
              </a:ext>
            </a:extLst>
          </p:cNvPr>
          <p:cNvSpPr/>
          <p:nvPr/>
        </p:nvSpPr>
        <p:spPr>
          <a:xfrm>
            <a:off x="7995784" y="1590804"/>
            <a:ext cx="3837662" cy="47097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1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07FE4A-DA66-4278-A564-2793CED7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Mengcompile</a:t>
            </a:r>
            <a:endParaRPr lang="en-US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A23337-A193-49F4-A6D3-33A33B6C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3258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print.c</a:t>
            </a:r>
            <a:r>
              <a:rPr lang="en-US" sz="2000" dirty="0"/>
              <a:t> </a:t>
            </a:r>
            <a:r>
              <a:rPr lang="en-US" sz="2000" dirty="0" err="1"/>
              <a:t>printf.c</a:t>
            </a:r>
            <a:r>
              <a:rPr lang="en-US" sz="2000" dirty="0"/>
              <a:t> -I. -L. -o </a:t>
            </a:r>
            <a:r>
              <a:rPr lang="en-US" sz="2000">
                <a:highlight>
                  <a:srgbClr val="FFFF00"/>
                </a:highlight>
              </a:rPr>
              <a:t>namaprojek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Hasil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232D3C-2798-49CB-BECA-39A3B942E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54664" b="4669"/>
          <a:stretch/>
        </p:blipFill>
        <p:spPr>
          <a:xfrm>
            <a:off x="849085" y="3429000"/>
            <a:ext cx="10851856" cy="29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6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SavonVTI</vt:lpstr>
      <vt:lpstr>Membuat Custom Header C</vt:lpstr>
      <vt:lpstr>Buat sebuah folder baru bernama ngeprint lalu buat file 3 baru dengan nama;</vt:lpstr>
      <vt:lpstr>Cara Mengcompile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Custom Header C</dc:title>
  <dc:creator>hp</dc:creator>
  <cp:lastModifiedBy>hp</cp:lastModifiedBy>
  <cp:revision>3</cp:revision>
  <dcterms:created xsi:type="dcterms:W3CDTF">2019-06-22T10:12:40Z</dcterms:created>
  <dcterms:modified xsi:type="dcterms:W3CDTF">2019-06-22T10:32:08Z</dcterms:modified>
</cp:coreProperties>
</file>