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71" r:id="rId14"/>
    <p:sldId id="268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52" y="-90"/>
      </p:cViewPr>
      <p:guideLst>
        <p:guide orient="horz" pos="1752"/>
        <p:guide orient="horz" pos="2069"/>
        <p:guide orient="horz" pos="845"/>
        <p:guide orient="horz" pos="2976"/>
        <p:guide pos="2880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1A5C-3F21-418B-BF2A-DE9D13898E7F}" type="datetimeFigureOut">
              <a:rPr lang="zh-CN" altLang="en-US" smtClean="0"/>
              <a:t>2017/5/4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A0C3-492B-4422-9D21-D04C08377F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实时监控控制台应用建模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14370"/>
          </a:xfrm>
        </p:spPr>
        <p:txBody>
          <a:bodyPr/>
          <a:lstStyle/>
          <a:p>
            <a:r>
              <a:rPr lang="en-US" altLang="zh-CN" dirty="0" smtClean="0"/>
              <a:t>2017.05.04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从机端</a:t>
            </a:r>
            <a:endParaRPr lang="zh-CN" altLang="en-US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7566"/>
            <a:ext cx="4572000" cy="380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908050"/>
            <a:ext cx="4572000" cy="381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0158" y="4857760"/>
            <a:ext cx="4483684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从机端</a:t>
            </a:r>
            <a:endParaRPr lang="zh-CN" altLang="en-US" sz="2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构件图</a:t>
            </a:r>
            <a:endParaRPr lang="zh-CN" altLang="en-US" sz="27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908050"/>
            <a:ext cx="74104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构件图</a:t>
            </a:r>
            <a:r>
              <a:rPr lang="en-US" altLang="zh-CN" dirty="0" smtClean="0"/>
              <a:t>-Host</a:t>
            </a:r>
            <a:r>
              <a:rPr lang="zh-CN" altLang="en-US" dirty="0" smtClean="0"/>
              <a:t>包</a:t>
            </a:r>
            <a:endParaRPr lang="zh-CN" altLang="en-US" sz="27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908050"/>
            <a:ext cx="80200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构件图</a:t>
            </a:r>
            <a:r>
              <a:rPr lang="en-US" altLang="zh-CN" sz="4000" dirty="0" smtClean="0"/>
              <a:t>-Host</a:t>
            </a:r>
            <a:r>
              <a:rPr lang="zh-CN" altLang="en-US" sz="4000" dirty="0" smtClean="0"/>
              <a:t>包</a:t>
            </a:r>
            <a:endParaRPr lang="zh-CN" alt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908050"/>
            <a:ext cx="80200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639703"/>
            <a:ext cx="3286148" cy="221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0624" y="1341438"/>
            <a:ext cx="3553376" cy="243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下箭头 5"/>
          <p:cNvSpPr/>
          <p:nvPr/>
        </p:nvSpPr>
        <p:spPr>
          <a:xfrm rot="5400000">
            <a:off x="5750727" y="4822041"/>
            <a:ext cx="571504" cy="250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0800000">
            <a:off x="6929454" y="3786189"/>
            <a:ext cx="571504" cy="118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构件图</a:t>
            </a:r>
            <a:r>
              <a:rPr lang="en-US" altLang="zh-CN" dirty="0" smtClean="0"/>
              <a:t>-PLC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7" y="1089025"/>
            <a:ext cx="65246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构件图</a:t>
            </a:r>
            <a:r>
              <a:rPr lang="en-US" altLang="zh-CN" dirty="0" smtClean="0"/>
              <a:t>-PLC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7" y="1089025"/>
            <a:ext cx="65246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3138492" cy="231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8832" y="1214422"/>
            <a:ext cx="3205168" cy="244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 rot="18795035">
            <a:off x="6657810" y="387790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8099026">
            <a:off x="2303289" y="266054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构件</a:t>
            </a:r>
            <a:r>
              <a:rPr lang="zh-CN" altLang="en-US" dirty="0"/>
              <a:t>与</a:t>
            </a:r>
            <a:r>
              <a:rPr lang="zh-CN" altLang="en-US" dirty="0" smtClean="0"/>
              <a:t>类的关系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417" y="1341438"/>
            <a:ext cx="6417165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部署图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069" y="908050"/>
            <a:ext cx="376986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1300"/>
            <a:ext cx="41624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7775" y="2781300"/>
            <a:ext cx="4086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 rot="7859323">
            <a:off x="1724080" y="2054169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942280">
            <a:off x="6010213" y="2054058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用例图</a:t>
            </a:r>
            <a:endParaRPr lang="zh-CN" altLang="en-US" sz="27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8572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548" y="3284538"/>
            <a:ext cx="5538452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用例图</a:t>
            </a:r>
            <a:endParaRPr lang="zh-CN" altLang="en-US" sz="27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85820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3284539"/>
            <a:ext cx="5508625" cy="355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用例图</a:t>
            </a:r>
            <a:endParaRPr lang="zh-CN" altLang="en-US" sz="27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38"/>
            <a:ext cx="45720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41438"/>
            <a:ext cx="45720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用例图</a:t>
            </a:r>
            <a:endParaRPr lang="zh-CN" alt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75" y="1571612"/>
            <a:ext cx="5353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爆炸形 2 5"/>
          <p:cNvSpPr/>
          <p:nvPr/>
        </p:nvSpPr>
        <p:spPr>
          <a:xfrm>
            <a:off x="1518025" y="4857760"/>
            <a:ext cx="6107949" cy="14287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针对用例图，问：当前的应用界面有何不足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主机端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908050"/>
            <a:ext cx="58864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714357"/>
            <a:ext cx="828675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主机端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52" y="4286256"/>
            <a:ext cx="3286148" cy="225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主机端</a:t>
            </a:r>
            <a:endParaRPr lang="zh-CN" altLang="en-US" sz="2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49"/>
            <a:ext cx="4572000" cy="373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908050"/>
            <a:ext cx="4572000" cy="373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937" y="4929198"/>
            <a:ext cx="4810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从机端</a:t>
            </a:r>
            <a:endParaRPr lang="zh-CN" altLang="en-US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7566"/>
            <a:ext cx="4572000" cy="380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908050"/>
            <a:ext cx="4572000" cy="381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124</Words>
  <Application>Microsoft Office PowerPoint</Application>
  <PresentationFormat>全屏显示(4:3)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Web实时监控控制台应用建模</vt:lpstr>
      <vt:lpstr>1. 用例图</vt:lpstr>
      <vt:lpstr>1. 用例图</vt:lpstr>
      <vt:lpstr>1. 用例图</vt:lpstr>
      <vt:lpstr>1. 用例图</vt:lpstr>
      <vt:lpstr>2. 类图-主机端</vt:lpstr>
      <vt:lpstr>2. 类图-主机端</vt:lpstr>
      <vt:lpstr>2. 类图-主机端</vt:lpstr>
      <vt:lpstr>2. 类图-从机端</vt:lpstr>
      <vt:lpstr>2. 类图-从机端</vt:lpstr>
      <vt:lpstr>2. 类图-从机端</vt:lpstr>
      <vt:lpstr>3. 构件图</vt:lpstr>
      <vt:lpstr>3. 构件图-Host包</vt:lpstr>
      <vt:lpstr>3. 构件图-Host包</vt:lpstr>
      <vt:lpstr>3. 构件图-PLC包</vt:lpstr>
      <vt:lpstr>3. 构件图-PLC包</vt:lpstr>
      <vt:lpstr>4. 构件与类的关系</vt:lpstr>
      <vt:lpstr>5. 部署图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集成应用建模</dc:title>
  <dc:creator>Windows 用户</dc:creator>
  <cp:lastModifiedBy>Windows 用户</cp:lastModifiedBy>
  <cp:revision>19</cp:revision>
  <dcterms:created xsi:type="dcterms:W3CDTF">2017-05-03T23:23:39Z</dcterms:created>
  <dcterms:modified xsi:type="dcterms:W3CDTF">2017-05-04T01:55:56Z</dcterms:modified>
</cp:coreProperties>
</file>