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A67F1-F9F8-4AD1-A422-F00380C9E6B0}" v="6" dt="2025-09-22T18:53:19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2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esh gupta" userId="623c1ba3c94773de" providerId="LiveId" clId="{D0331E82-950E-4FBA-AAB3-E2BAD48AD0B9}"/>
    <pc:docChg chg="undo custSel addSld delSld modSld">
      <pc:chgData name="Ritesh gupta" userId="623c1ba3c94773de" providerId="LiveId" clId="{D0331E82-950E-4FBA-AAB3-E2BAD48AD0B9}" dt="2025-09-22T18:53:19.367" v="76"/>
      <pc:docMkLst>
        <pc:docMk/>
      </pc:docMkLst>
      <pc:sldChg chg="modSp">
        <pc:chgData name="Ritesh gupta" userId="623c1ba3c94773de" providerId="LiveId" clId="{D0331E82-950E-4FBA-AAB3-E2BAD48AD0B9}" dt="2025-09-22T18:51:42.373" v="12"/>
        <pc:sldMkLst>
          <pc:docMk/>
          <pc:sldMk cId="0" sldId="256"/>
        </pc:sldMkLst>
        <pc:spChg chg="mod">
          <ac:chgData name="Ritesh gupta" userId="623c1ba3c94773de" providerId="LiveId" clId="{D0331E82-950E-4FBA-AAB3-E2BAD48AD0B9}" dt="2025-09-22T18:51:42.373" v="12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Ritesh gupta" userId="623c1ba3c94773de" providerId="LiveId" clId="{D0331E82-950E-4FBA-AAB3-E2BAD48AD0B9}" dt="2025-09-22T18:51:53.561" v="28" actId="20577"/>
        <pc:sldMkLst>
          <pc:docMk/>
          <pc:sldMk cId="0" sldId="257"/>
        </pc:sldMkLst>
        <pc:spChg chg="mod">
          <ac:chgData name="Ritesh gupta" userId="623c1ba3c94773de" providerId="LiveId" clId="{D0331E82-950E-4FBA-AAB3-E2BAD48AD0B9}" dt="2025-09-22T18:51:53.561" v="28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itesh gupta" userId="623c1ba3c94773de" providerId="LiveId" clId="{D0331E82-950E-4FBA-AAB3-E2BAD48AD0B9}" dt="2025-09-22T18:52:11.646" v="42" actId="20577"/>
        <pc:sldMkLst>
          <pc:docMk/>
          <pc:sldMk cId="0" sldId="260"/>
        </pc:sldMkLst>
        <pc:spChg chg="mod">
          <ac:chgData name="Ritesh gupta" userId="623c1ba3c94773de" providerId="LiveId" clId="{D0331E82-950E-4FBA-AAB3-E2BAD48AD0B9}" dt="2025-09-22T18:52:11.646" v="42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Ritesh gupta" userId="623c1ba3c94773de" providerId="LiveId" clId="{D0331E82-950E-4FBA-AAB3-E2BAD48AD0B9}" dt="2025-09-22T18:52:36.349" v="71" actId="20577"/>
        <pc:sldMkLst>
          <pc:docMk/>
          <pc:sldMk cId="0" sldId="261"/>
        </pc:sldMkLst>
        <pc:spChg chg="mod">
          <ac:chgData name="Ritesh gupta" userId="623c1ba3c94773de" providerId="LiveId" clId="{D0331E82-950E-4FBA-AAB3-E2BAD48AD0B9}" dt="2025-09-22T18:52:36.349" v="7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Ritesh gupta" userId="623c1ba3c94773de" providerId="LiveId" clId="{D0331E82-950E-4FBA-AAB3-E2BAD48AD0B9}" dt="2025-09-22T18:53:19.367" v="76"/>
        <pc:sldMkLst>
          <pc:docMk/>
          <pc:sldMk cId="0" sldId="262"/>
        </pc:sldMkLst>
        <pc:spChg chg="mod">
          <ac:chgData name="Ritesh gupta" userId="623c1ba3c94773de" providerId="LiveId" clId="{D0331E82-950E-4FBA-AAB3-E2BAD48AD0B9}" dt="2025-09-22T18:53:19.367" v="76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tesh gupta" userId="623c1ba3c94773de" providerId="LiveId" clId="{D0331E82-950E-4FBA-AAB3-E2BAD48AD0B9}" dt="2025-09-22T18:52:58.976" v="72"/>
        <pc:sldMkLst>
          <pc:docMk/>
          <pc:sldMk cId="896405033" sldId="264"/>
        </pc:sldMkLst>
        <pc:spChg chg="mod">
          <ac:chgData name="Ritesh gupta" userId="623c1ba3c94773de" providerId="LiveId" clId="{D0331E82-950E-4FBA-AAB3-E2BAD48AD0B9}" dt="2025-09-22T18:52:58.976" v="72"/>
          <ac:spMkLst>
            <pc:docMk/>
            <pc:sldMk cId="896405033" sldId="264"/>
            <ac:spMk id="3" creationId="{537DF657-E76C-709D-763C-7176276FE67F}"/>
          </ac:spMkLst>
        </pc:spChg>
      </pc:sldChg>
      <pc:sldChg chg="modSp add del">
        <pc:chgData name="Ritesh gupta" userId="623c1ba3c94773de" providerId="LiveId" clId="{D0331E82-950E-4FBA-AAB3-E2BAD48AD0B9}" dt="2025-09-22T18:53:10.940" v="75" actId="47"/>
        <pc:sldMkLst>
          <pc:docMk/>
          <pc:sldMk cId="2636907638" sldId="265"/>
        </pc:sldMkLst>
        <pc:graphicFrameChg chg="mod">
          <ac:chgData name="Ritesh gupta" userId="623c1ba3c94773de" providerId="LiveId" clId="{D0331E82-950E-4FBA-AAB3-E2BAD48AD0B9}" dt="2025-09-22T18:53:06.507" v="73"/>
          <ac:graphicFrameMkLst>
            <pc:docMk/>
            <pc:sldMk cId="2636907638" sldId="265"/>
            <ac:graphicFrameMk id="18" creationId="{CA109CB4-3867-E26A-F59A-F4482239A37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AF29F9-2194-445B-833F-B43C4CD4350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E38D80-7D7B-49AF-B8E3-F2D96C9C9A06}">
      <dgm:prSet/>
      <dgm:spPr/>
      <dgm:t>
        <a:bodyPr/>
        <a:lstStyle/>
        <a:p>
          <a:pPr>
            <a:defRPr cap="all"/>
          </a:pPr>
          <a:r>
            <a:rPr lang="en-IN" dirty="0"/>
            <a:t>Collection &amp; preparation of PLA/bamboo and PLA/basalt .</a:t>
          </a:r>
          <a:endParaRPr lang="en-US" dirty="0"/>
        </a:p>
      </dgm:t>
    </dgm:pt>
    <dgm:pt modelId="{A2713DDE-4822-4C9C-A25B-D20FF39EC56C}" type="parTrans" cxnId="{F8F67928-DAA2-4476-B701-D2769312F389}">
      <dgm:prSet/>
      <dgm:spPr/>
      <dgm:t>
        <a:bodyPr/>
        <a:lstStyle/>
        <a:p>
          <a:endParaRPr lang="en-US"/>
        </a:p>
      </dgm:t>
    </dgm:pt>
    <dgm:pt modelId="{E385E3FB-B053-4083-85FF-CED8FEF4BC07}" type="sibTrans" cxnId="{F8F67928-DAA2-4476-B701-D2769312F389}">
      <dgm:prSet/>
      <dgm:spPr/>
      <dgm:t>
        <a:bodyPr/>
        <a:lstStyle/>
        <a:p>
          <a:endParaRPr lang="en-US"/>
        </a:p>
      </dgm:t>
    </dgm:pt>
    <dgm:pt modelId="{1936F920-BB08-4B8E-8BAA-DD1A714FBA07}">
      <dgm:prSet/>
      <dgm:spPr/>
      <dgm:t>
        <a:bodyPr/>
        <a:lstStyle/>
        <a:p>
          <a:pPr>
            <a:defRPr cap="all"/>
          </a:pPr>
          <a:r>
            <a:rPr lang="en-IN"/>
            <a:t>Surface treatment of fibers (NaOH / PLA coating).</a:t>
          </a:r>
          <a:endParaRPr lang="en-US"/>
        </a:p>
      </dgm:t>
    </dgm:pt>
    <dgm:pt modelId="{D193031E-78E6-4632-8731-4845E14E65B7}" type="parTrans" cxnId="{5280666E-927C-4F8F-AA1F-458A84C43DAA}">
      <dgm:prSet/>
      <dgm:spPr/>
      <dgm:t>
        <a:bodyPr/>
        <a:lstStyle/>
        <a:p>
          <a:endParaRPr lang="en-US"/>
        </a:p>
      </dgm:t>
    </dgm:pt>
    <dgm:pt modelId="{2EB252BD-0FE8-4E17-9A47-B61EB588A90B}" type="sibTrans" cxnId="{5280666E-927C-4F8F-AA1F-458A84C43DAA}">
      <dgm:prSet/>
      <dgm:spPr/>
      <dgm:t>
        <a:bodyPr/>
        <a:lstStyle/>
        <a:p>
          <a:endParaRPr lang="en-US"/>
        </a:p>
      </dgm:t>
    </dgm:pt>
    <dgm:pt modelId="{AE0E5429-5300-406E-8618-B151A7B9376A}">
      <dgm:prSet/>
      <dgm:spPr/>
      <dgm:t>
        <a:bodyPr/>
        <a:lstStyle/>
        <a:p>
          <a:pPr>
            <a:defRPr cap="all"/>
          </a:pPr>
          <a:r>
            <a:rPr lang="en-IN"/>
            <a:t>Compounding PLA + fibers → filament preparation.</a:t>
          </a:r>
          <a:endParaRPr lang="en-US"/>
        </a:p>
      </dgm:t>
    </dgm:pt>
    <dgm:pt modelId="{D3846D1A-115F-4396-BAA3-5ED4310B2B4F}" type="parTrans" cxnId="{6FCDB49A-D7AC-415D-8C73-BB90322B7E26}">
      <dgm:prSet/>
      <dgm:spPr/>
      <dgm:t>
        <a:bodyPr/>
        <a:lstStyle/>
        <a:p>
          <a:endParaRPr lang="en-US"/>
        </a:p>
      </dgm:t>
    </dgm:pt>
    <dgm:pt modelId="{92AB2B52-1BB0-4B9E-AD28-43EDDF77D2C4}" type="sibTrans" cxnId="{6FCDB49A-D7AC-415D-8C73-BB90322B7E26}">
      <dgm:prSet/>
      <dgm:spPr/>
      <dgm:t>
        <a:bodyPr/>
        <a:lstStyle/>
        <a:p>
          <a:endParaRPr lang="en-US"/>
        </a:p>
      </dgm:t>
    </dgm:pt>
    <dgm:pt modelId="{BB7166DC-515E-46C4-AD12-DD09F7D6EC65}">
      <dgm:prSet/>
      <dgm:spPr/>
      <dgm:t>
        <a:bodyPr/>
        <a:lstStyle/>
        <a:p>
          <a:pPr>
            <a:defRPr cap="all"/>
          </a:pPr>
          <a:r>
            <a:rPr lang="en-IN"/>
            <a:t>CAD modeling in SolidWorks.</a:t>
          </a:r>
          <a:endParaRPr lang="en-US"/>
        </a:p>
      </dgm:t>
    </dgm:pt>
    <dgm:pt modelId="{C389DBF4-063D-4592-B66C-ECFB72BCE5D7}" type="parTrans" cxnId="{AF1C09FA-3F3F-4191-9DF6-87BFEA0837E9}">
      <dgm:prSet/>
      <dgm:spPr/>
      <dgm:t>
        <a:bodyPr/>
        <a:lstStyle/>
        <a:p>
          <a:endParaRPr lang="en-US"/>
        </a:p>
      </dgm:t>
    </dgm:pt>
    <dgm:pt modelId="{82932399-1EB3-4D6D-BCBE-EA08CAF2875F}" type="sibTrans" cxnId="{AF1C09FA-3F3F-4191-9DF6-87BFEA0837E9}">
      <dgm:prSet/>
      <dgm:spPr/>
      <dgm:t>
        <a:bodyPr/>
        <a:lstStyle/>
        <a:p>
          <a:endParaRPr lang="en-US"/>
        </a:p>
      </dgm:t>
    </dgm:pt>
    <dgm:pt modelId="{9AA6B0A2-267F-4457-A890-FCD8F7DCCBBD}">
      <dgm:prSet/>
      <dgm:spPr/>
      <dgm:t>
        <a:bodyPr/>
        <a:lstStyle/>
        <a:p>
          <a:pPr>
            <a:defRPr cap="all"/>
          </a:pPr>
          <a:r>
            <a:rPr lang="en-IN"/>
            <a:t>3D printing using FDM (Cura).</a:t>
          </a:r>
          <a:endParaRPr lang="en-US"/>
        </a:p>
      </dgm:t>
    </dgm:pt>
    <dgm:pt modelId="{B98FAE0F-7BA9-4BC1-A71A-3C72AAAE3075}" type="parTrans" cxnId="{2779A3C4-9912-4BBD-AA74-1C9C78647DEC}">
      <dgm:prSet/>
      <dgm:spPr/>
      <dgm:t>
        <a:bodyPr/>
        <a:lstStyle/>
        <a:p>
          <a:endParaRPr lang="en-US"/>
        </a:p>
      </dgm:t>
    </dgm:pt>
    <dgm:pt modelId="{B42A246B-C390-4C58-BA58-323308076D73}" type="sibTrans" cxnId="{2779A3C4-9912-4BBD-AA74-1C9C78647DEC}">
      <dgm:prSet/>
      <dgm:spPr/>
      <dgm:t>
        <a:bodyPr/>
        <a:lstStyle/>
        <a:p>
          <a:endParaRPr lang="en-US"/>
        </a:p>
      </dgm:t>
    </dgm:pt>
    <dgm:pt modelId="{4295858C-573C-42AC-B754-E76B49446920}">
      <dgm:prSet/>
      <dgm:spPr/>
      <dgm:t>
        <a:bodyPr/>
        <a:lstStyle/>
        <a:p>
          <a:pPr>
            <a:defRPr cap="all"/>
          </a:pPr>
          <a:r>
            <a:rPr lang="en-IN"/>
            <a:t>Mechanical &amp; tribological testing.</a:t>
          </a:r>
          <a:endParaRPr lang="en-US"/>
        </a:p>
      </dgm:t>
    </dgm:pt>
    <dgm:pt modelId="{79394127-5E8F-444A-ACFB-595AEBE09CE2}" type="parTrans" cxnId="{81FB74D4-BEA1-42C2-AABF-40C122887376}">
      <dgm:prSet/>
      <dgm:spPr/>
      <dgm:t>
        <a:bodyPr/>
        <a:lstStyle/>
        <a:p>
          <a:endParaRPr lang="en-US"/>
        </a:p>
      </dgm:t>
    </dgm:pt>
    <dgm:pt modelId="{CB3DD9B5-F238-4532-B9A2-D8C49D2343F9}" type="sibTrans" cxnId="{81FB74D4-BEA1-42C2-AABF-40C122887376}">
      <dgm:prSet/>
      <dgm:spPr/>
      <dgm:t>
        <a:bodyPr/>
        <a:lstStyle/>
        <a:p>
          <a:endParaRPr lang="en-US"/>
        </a:p>
      </dgm:t>
    </dgm:pt>
    <dgm:pt modelId="{7034842C-3464-49F1-A728-3CA764888CEC}" type="pres">
      <dgm:prSet presAssocID="{48AF29F9-2194-445B-833F-B43C4CD4350D}" presName="root" presStyleCnt="0">
        <dgm:presLayoutVars>
          <dgm:dir/>
          <dgm:resizeHandles val="exact"/>
        </dgm:presLayoutVars>
      </dgm:prSet>
      <dgm:spPr/>
    </dgm:pt>
    <dgm:pt modelId="{CD271DE6-7C62-46D5-BBC5-32E8F603EFF0}" type="pres">
      <dgm:prSet presAssocID="{79E38D80-7D7B-49AF-B8E3-F2D96C9C9A06}" presName="compNode" presStyleCnt="0"/>
      <dgm:spPr/>
    </dgm:pt>
    <dgm:pt modelId="{ABCBFABD-415B-4DCA-BD7F-FAEADEAB82EB}" type="pres">
      <dgm:prSet presAssocID="{79E38D80-7D7B-49AF-B8E3-F2D96C9C9A0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98BF5A6-236A-49F9-9BF8-BA6714E73B12}" type="pres">
      <dgm:prSet presAssocID="{79E38D80-7D7B-49AF-B8E3-F2D96C9C9A0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67A04616-3B09-4B0E-87EE-B664861B47AE}" type="pres">
      <dgm:prSet presAssocID="{79E38D80-7D7B-49AF-B8E3-F2D96C9C9A06}" presName="spaceRect" presStyleCnt="0"/>
      <dgm:spPr/>
    </dgm:pt>
    <dgm:pt modelId="{059ADD49-63E9-4EBA-968F-AD1F65CF453A}" type="pres">
      <dgm:prSet presAssocID="{79E38D80-7D7B-49AF-B8E3-F2D96C9C9A06}" presName="textRect" presStyleLbl="revTx" presStyleIdx="0" presStyleCnt="6">
        <dgm:presLayoutVars>
          <dgm:chMax val="1"/>
          <dgm:chPref val="1"/>
        </dgm:presLayoutVars>
      </dgm:prSet>
      <dgm:spPr/>
    </dgm:pt>
    <dgm:pt modelId="{6AADB502-80F7-4169-837A-6C4110769970}" type="pres">
      <dgm:prSet presAssocID="{E385E3FB-B053-4083-85FF-CED8FEF4BC07}" presName="sibTrans" presStyleCnt="0"/>
      <dgm:spPr/>
    </dgm:pt>
    <dgm:pt modelId="{067F38B2-0F01-4B0F-8159-DA7731DD3A97}" type="pres">
      <dgm:prSet presAssocID="{1936F920-BB08-4B8E-8BAA-DD1A714FBA07}" presName="compNode" presStyleCnt="0"/>
      <dgm:spPr/>
    </dgm:pt>
    <dgm:pt modelId="{B0677541-CA6D-4984-91A4-D006191BC587}" type="pres">
      <dgm:prSet presAssocID="{1936F920-BB08-4B8E-8BAA-DD1A714FBA07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8B993CC-CFCC-4FE1-B642-F6E27482753E}" type="pres">
      <dgm:prSet presAssocID="{1936F920-BB08-4B8E-8BAA-DD1A714FBA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8A70F53A-C797-4105-ACE9-24362D095337}" type="pres">
      <dgm:prSet presAssocID="{1936F920-BB08-4B8E-8BAA-DD1A714FBA07}" presName="spaceRect" presStyleCnt="0"/>
      <dgm:spPr/>
    </dgm:pt>
    <dgm:pt modelId="{B5596325-1BB4-4790-96DA-B766A970C4FB}" type="pres">
      <dgm:prSet presAssocID="{1936F920-BB08-4B8E-8BAA-DD1A714FBA07}" presName="textRect" presStyleLbl="revTx" presStyleIdx="1" presStyleCnt="6">
        <dgm:presLayoutVars>
          <dgm:chMax val="1"/>
          <dgm:chPref val="1"/>
        </dgm:presLayoutVars>
      </dgm:prSet>
      <dgm:spPr/>
    </dgm:pt>
    <dgm:pt modelId="{742AE219-263B-46D8-861E-3462EF191179}" type="pres">
      <dgm:prSet presAssocID="{2EB252BD-0FE8-4E17-9A47-B61EB588A90B}" presName="sibTrans" presStyleCnt="0"/>
      <dgm:spPr/>
    </dgm:pt>
    <dgm:pt modelId="{19F68C17-9151-4CB3-8B79-FA0DB396EEB0}" type="pres">
      <dgm:prSet presAssocID="{AE0E5429-5300-406E-8618-B151A7B9376A}" presName="compNode" presStyleCnt="0"/>
      <dgm:spPr/>
    </dgm:pt>
    <dgm:pt modelId="{F7D326AD-B6B2-44D3-8264-502D97CF40D3}" type="pres">
      <dgm:prSet presAssocID="{AE0E5429-5300-406E-8618-B151A7B9376A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70A34E2-0E28-46A9-BC7C-041A6DE560EF}" type="pres">
      <dgm:prSet presAssocID="{AE0E5429-5300-406E-8618-B151A7B9376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C1B19AF-5F4A-4229-9274-6A4A3FA9D526}" type="pres">
      <dgm:prSet presAssocID="{AE0E5429-5300-406E-8618-B151A7B9376A}" presName="spaceRect" presStyleCnt="0"/>
      <dgm:spPr/>
    </dgm:pt>
    <dgm:pt modelId="{FEAD2398-7E35-49A5-8509-AEF5B6782996}" type="pres">
      <dgm:prSet presAssocID="{AE0E5429-5300-406E-8618-B151A7B9376A}" presName="textRect" presStyleLbl="revTx" presStyleIdx="2" presStyleCnt="6">
        <dgm:presLayoutVars>
          <dgm:chMax val="1"/>
          <dgm:chPref val="1"/>
        </dgm:presLayoutVars>
      </dgm:prSet>
      <dgm:spPr/>
    </dgm:pt>
    <dgm:pt modelId="{64807B5F-D0E3-441D-B227-D0518DC4CBD0}" type="pres">
      <dgm:prSet presAssocID="{92AB2B52-1BB0-4B9E-AD28-43EDDF77D2C4}" presName="sibTrans" presStyleCnt="0"/>
      <dgm:spPr/>
    </dgm:pt>
    <dgm:pt modelId="{53A01BC9-683F-4420-A185-859C25930172}" type="pres">
      <dgm:prSet presAssocID="{BB7166DC-515E-46C4-AD12-DD09F7D6EC65}" presName="compNode" presStyleCnt="0"/>
      <dgm:spPr/>
    </dgm:pt>
    <dgm:pt modelId="{8795EB49-0750-4B44-8EF3-26D7337875DC}" type="pres">
      <dgm:prSet presAssocID="{BB7166DC-515E-46C4-AD12-DD09F7D6EC65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EC0D840-E002-47DF-B715-7B81E51879E9}" type="pres">
      <dgm:prSet presAssocID="{BB7166DC-515E-46C4-AD12-DD09F7D6EC6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47555DB-07F5-41AA-B639-04DFF8F499B9}" type="pres">
      <dgm:prSet presAssocID="{BB7166DC-515E-46C4-AD12-DD09F7D6EC65}" presName="spaceRect" presStyleCnt="0"/>
      <dgm:spPr/>
    </dgm:pt>
    <dgm:pt modelId="{C1F6D594-05D1-4C63-BCA4-75F829A3D5EA}" type="pres">
      <dgm:prSet presAssocID="{BB7166DC-515E-46C4-AD12-DD09F7D6EC65}" presName="textRect" presStyleLbl="revTx" presStyleIdx="3" presStyleCnt="6">
        <dgm:presLayoutVars>
          <dgm:chMax val="1"/>
          <dgm:chPref val="1"/>
        </dgm:presLayoutVars>
      </dgm:prSet>
      <dgm:spPr/>
    </dgm:pt>
    <dgm:pt modelId="{85F73EBC-31A5-4BFB-BA34-A22F69906BC5}" type="pres">
      <dgm:prSet presAssocID="{82932399-1EB3-4D6D-BCBE-EA08CAF2875F}" presName="sibTrans" presStyleCnt="0"/>
      <dgm:spPr/>
    </dgm:pt>
    <dgm:pt modelId="{D28CE9E0-DD2B-4B0F-8165-47D31DAE9D35}" type="pres">
      <dgm:prSet presAssocID="{9AA6B0A2-267F-4457-A890-FCD8F7DCCBBD}" presName="compNode" presStyleCnt="0"/>
      <dgm:spPr/>
    </dgm:pt>
    <dgm:pt modelId="{EA20598E-6D1E-4FF4-B98E-40B2433576F1}" type="pres">
      <dgm:prSet presAssocID="{9AA6B0A2-267F-4457-A890-FCD8F7DCCBBD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E53F66A-4581-4B16-814E-D082E840A643}" type="pres">
      <dgm:prSet presAssocID="{9AA6B0A2-267F-4457-A890-FCD8F7DCCBB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619DE06C-FB11-4A70-B655-D15FE6E8D023}" type="pres">
      <dgm:prSet presAssocID="{9AA6B0A2-267F-4457-A890-FCD8F7DCCBBD}" presName="spaceRect" presStyleCnt="0"/>
      <dgm:spPr/>
    </dgm:pt>
    <dgm:pt modelId="{56EC1FB8-3164-4B55-8E47-1F7B0109EF6A}" type="pres">
      <dgm:prSet presAssocID="{9AA6B0A2-267F-4457-A890-FCD8F7DCCBBD}" presName="textRect" presStyleLbl="revTx" presStyleIdx="4" presStyleCnt="6">
        <dgm:presLayoutVars>
          <dgm:chMax val="1"/>
          <dgm:chPref val="1"/>
        </dgm:presLayoutVars>
      </dgm:prSet>
      <dgm:spPr/>
    </dgm:pt>
    <dgm:pt modelId="{2C2189AF-3DAE-4F98-8EFE-D34564985DE0}" type="pres">
      <dgm:prSet presAssocID="{B42A246B-C390-4C58-BA58-323308076D73}" presName="sibTrans" presStyleCnt="0"/>
      <dgm:spPr/>
    </dgm:pt>
    <dgm:pt modelId="{2A2B0E33-5EA9-465C-B516-8BA10C1D6737}" type="pres">
      <dgm:prSet presAssocID="{4295858C-573C-42AC-B754-E76B49446920}" presName="compNode" presStyleCnt="0"/>
      <dgm:spPr/>
    </dgm:pt>
    <dgm:pt modelId="{A1B4AEC7-55C2-4803-B453-AD0FD4162DF1}" type="pres">
      <dgm:prSet presAssocID="{4295858C-573C-42AC-B754-E76B49446920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A9A4E15-9E22-4FFC-85EC-3D7D069FD98D}" type="pres">
      <dgm:prSet presAssocID="{4295858C-573C-42AC-B754-E76B4944692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97A84924-D3F6-4713-86D2-6F50FB9C30B2}" type="pres">
      <dgm:prSet presAssocID="{4295858C-573C-42AC-B754-E76B49446920}" presName="spaceRect" presStyleCnt="0"/>
      <dgm:spPr/>
    </dgm:pt>
    <dgm:pt modelId="{35B284A2-3D96-4861-9AD4-A2C20B93CC9B}" type="pres">
      <dgm:prSet presAssocID="{4295858C-573C-42AC-B754-E76B4944692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72D5A05-D73F-4C4C-95DE-04EED074E9BE}" type="presOf" srcId="{9AA6B0A2-267F-4457-A890-FCD8F7DCCBBD}" destId="{56EC1FB8-3164-4B55-8E47-1F7B0109EF6A}" srcOrd="0" destOrd="0" presId="urn:microsoft.com/office/officeart/2018/5/layout/IconLeafLabelList"/>
    <dgm:cxn modelId="{68A33E1B-0355-4394-BFCD-02034548C96B}" type="presOf" srcId="{BB7166DC-515E-46C4-AD12-DD09F7D6EC65}" destId="{C1F6D594-05D1-4C63-BCA4-75F829A3D5EA}" srcOrd="0" destOrd="0" presId="urn:microsoft.com/office/officeart/2018/5/layout/IconLeafLabelList"/>
    <dgm:cxn modelId="{F8F67928-DAA2-4476-B701-D2769312F389}" srcId="{48AF29F9-2194-445B-833F-B43C4CD4350D}" destId="{79E38D80-7D7B-49AF-B8E3-F2D96C9C9A06}" srcOrd="0" destOrd="0" parTransId="{A2713DDE-4822-4C9C-A25B-D20FF39EC56C}" sibTransId="{E385E3FB-B053-4083-85FF-CED8FEF4BC07}"/>
    <dgm:cxn modelId="{82B36B66-BBFB-442C-87E9-17D7FACCAE28}" type="presOf" srcId="{AE0E5429-5300-406E-8618-B151A7B9376A}" destId="{FEAD2398-7E35-49A5-8509-AEF5B6782996}" srcOrd="0" destOrd="0" presId="urn:microsoft.com/office/officeart/2018/5/layout/IconLeafLabelList"/>
    <dgm:cxn modelId="{5280666E-927C-4F8F-AA1F-458A84C43DAA}" srcId="{48AF29F9-2194-445B-833F-B43C4CD4350D}" destId="{1936F920-BB08-4B8E-8BAA-DD1A714FBA07}" srcOrd="1" destOrd="0" parTransId="{D193031E-78E6-4632-8731-4845E14E65B7}" sibTransId="{2EB252BD-0FE8-4E17-9A47-B61EB588A90B}"/>
    <dgm:cxn modelId="{748DCF76-BD0E-4EB7-B6DF-129BEB7333F6}" type="presOf" srcId="{1936F920-BB08-4B8E-8BAA-DD1A714FBA07}" destId="{B5596325-1BB4-4790-96DA-B766A970C4FB}" srcOrd="0" destOrd="0" presId="urn:microsoft.com/office/officeart/2018/5/layout/IconLeafLabelList"/>
    <dgm:cxn modelId="{3ABA0191-27E2-437F-B6BC-734C90326006}" type="presOf" srcId="{4295858C-573C-42AC-B754-E76B49446920}" destId="{35B284A2-3D96-4861-9AD4-A2C20B93CC9B}" srcOrd="0" destOrd="0" presId="urn:microsoft.com/office/officeart/2018/5/layout/IconLeafLabelList"/>
    <dgm:cxn modelId="{6FCDB49A-D7AC-415D-8C73-BB90322B7E26}" srcId="{48AF29F9-2194-445B-833F-B43C4CD4350D}" destId="{AE0E5429-5300-406E-8618-B151A7B9376A}" srcOrd="2" destOrd="0" parTransId="{D3846D1A-115F-4396-BAA3-5ED4310B2B4F}" sibTransId="{92AB2B52-1BB0-4B9E-AD28-43EDDF77D2C4}"/>
    <dgm:cxn modelId="{2779A3C4-9912-4BBD-AA74-1C9C78647DEC}" srcId="{48AF29F9-2194-445B-833F-B43C4CD4350D}" destId="{9AA6B0A2-267F-4457-A890-FCD8F7DCCBBD}" srcOrd="4" destOrd="0" parTransId="{B98FAE0F-7BA9-4BC1-A71A-3C72AAAE3075}" sibTransId="{B42A246B-C390-4C58-BA58-323308076D73}"/>
    <dgm:cxn modelId="{81FB74D4-BEA1-42C2-AABF-40C122887376}" srcId="{48AF29F9-2194-445B-833F-B43C4CD4350D}" destId="{4295858C-573C-42AC-B754-E76B49446920}" srcOrd="5" destOrd="0" parTransId="{79394127-5E8F-444A-ACFB-595AEBE09CE2}" sibTransId="{CB3DD9B5-F238-4532-B9A2-D8C49D2343F9}"/>
    <dgm:cxn modelId="{99BF1CF4-4EBE-4181-834C-450FF2EADBC9}" type="presOf" srcId="{79E38D80-7D7B-49AF-B8E3-F2D96C9C9A06}" destId="{059ADD49-63E9-4EBA-968F-AD1F65CF453A}" srcOrd="0" destOrd="0" presId="urn:microsoft.com/office/officeart/2018/5/layout/IconLeafLabelList"/>
    <dgm:cxn modelId="{48FD5BF5-BE0F-4645-951A-48CA81414176}" type="presOf" srcId="{48AF29F9-2194-445B-833F-B43C4CD4350D}" destId="{7034842C-3464-49F1-A728-3CA764888CEC}" srcOrd="0" destOrd="0" presId="urn:microsoft.com/office/officeart/2018/5/layout/IconLeafLabelList"/>
    <dgm:cxn modelId="{AF1C09FA-3F3F-4191-9DF6-87BFEA0837E9}" srcId="{48AF29F9-2194-445B-833F-B43C4CD4350D}" destId="{BB7166DC-515E-46C4-AD12-DD09F7D6EC65}" srcOrd="3" destOrd="0" parTransId="{C389DBF4-063D-4592-B66C-ECFB72BCE5D7}" sibTransId="{82932399-1EB3-4D6D-BCBE-EA08CAF2875F}"/>
    <dgm:cxn modelId="{0A229DE2-FFAC-4D63-9745-E412D58E3B0B}" type="presParOf" srcId="{7034842C-3464-49F1-A728-3CA764888CEC}" destId="{CD271DE6-7C62-46D5-BBC5-32E8F603EFF0}" srcOrd="0" destOrd="0" presId="urn:microsoft.com/office/officeart/2018/5/layout/IconLeafLabelList"/>
    <dgm:cxn modelId="{21B72B5D-6EC2-4496-9384-D2E9C692CDC7}" type="presParOf" srcId="{CD271DE6-7C62-46D5-BBC5-32E8F603EFF0}" destId="{ABCBFABD-415B-4DCA-BD7F-FAEADEAB82EB}" srcOrd="0" destOrd="0" presId="urn:microsoft.com/office/officeart/2018/5/layout/IconLeafLabelList"/>
    <dgm:cxn modelId="{812F41B4-0442-4AC4-BFAF-7FFDB4B3BF7F}" type="presParOf" srcId="{CD271DE6-7C62-46D5-BBC5-32E8F603EFF0}" destId="{798BF5A6-236A-49F9-9BF8-BA6714E73B12}" srcOrd="1" destOrd="0" presId="urn:microsoft.com/office/officeart/2018/5/layout/IconLeafLabelList"/>
    <dgm:cxn modelId="{52AD5CB5-5916-4A56-A375-023C816D2F1D}" type="presParOf" srcId="{CD271DE6-7C62-46D5-BBC5-32E8F603EFF0}" destId="{67A04616-3B09-4B0E-87EE-B664861B47AE}" srcOrd="2" destOrd="0" presId="urn:microsoft.com/office/officeart/2018/5/layout/IconLeafLabelList"/>
    <dgm:cxn modelId="{B4703749-40C2-488E-915C-ACDEF19F6691}" type="presParOf" srcId="{CD271DE6-7C62-46D5-BBC5-32E8F603EFF0}" destId="{059ADD49-63E9-4EBA-968F-AD1F65CF453A}" srcOrd="3" destOrd="0" presId="urn:microsoft.com/office/officeart/2018/5/layout/IconLeafLabelList"/>
    <dgm:cxn modelId="{31828587-1372-4B37-8057-D0397CBB72C6}" type="presParOf" srcId="{7034842C-3464-49F1-A728-3CA764888CEC}" destId="{6AADB502-80F7-4169-837A-6C4110769970}" srcOrd="1" destOrd="0" presId="urn:microsoft.com/office/officeart/2018/5/layout/IconLeafLabelList"/>
    <dgm:cxn modelId="{9531129C-A289-4D27-AC70-774A783751C9}" type="presParOf" srcId="{7034842C-3464-49F1-A728-3CA764888CEC}" destId="{067F38B2-0F01-4B0F-8159-DA7731DD3A97}" srcOrd="2" destOrd="0" presId="urn:microsoft.com/office/officeart/2018/5/layout/IconLeafLabelList"/>
    <dgm:cxn modelId="{713C1942-2D9A-4981-BE65-CE9C327136E3}" type="presParOf" srcId="{067F38B2-0F01-4B0F-8159-DA7731DD3A97}" destId="{B0677541-CA6D-4984-91A4-D006191BC587}" srcOrd="0" destOrd="0" presId="urn:microsoft.com/office/officeart/2018/5/layout/IconLeafLabelList"/>
    <dgm:cxn modelId="{CEBAD2A9-3375-444B-B2CA-6F44051FB192}" type="presParOf" srcId="{067F38B2-0F01-4B0F-8159-DA7731DD3A97}" destId="{18B993CC-CFCC-4FE1-B642-F6E27482753E}" srcOrd="1" destOrd="0" presId="urn:microsoft.com/office/officeart/2018/5/layout/IconLeafLabelList"/>
    <dgm:cxn modelId="{375FC74C-10BB-4988-A6BD-FCD1E313AC31}" type="presParOf" srcId="{067F38B2-0F01-4B0F-8159-DA7731DD3A97}" destId="{8A70F53A-C797-4105-ACE9-24362D095337}" srcOrd="2" destOrd="0" presId="urn:microsoft.com/office/officeart/2018/5/layout/IconLeafLabelList"/>
    <dgm:cxn modelId="{6F7B4B69-CDBA-4C0D-825E-867AD058ED1F}" type="presParOf" srcId="{067F38B2-0F01-4B0F-8159-DA7731DD3A97}" destId="{B5596325-1BB4-4790-96DA-B766A970C4FB}" srcOrd="3" destOrd="0" presId="urn:microsoft.com/office/officeart/2018/5/layout/IconLeafLabelList"/>
    <dgm:cxn modelId="{04CEB85B-74E5-4B87-86C8-9EB6F2D4A2FD}" type="presParOf" srcId="{7034842C-3464-49F1-A728-3CA764888CEC}" destId="{742AE219-263B-46D8-861E-3462EF191179}" srcOrd="3" destOrd="0" presId="urn:microsoft.com/office/officeart/2018/5/layout/IconLeafLabelList"/>
    <dgm:cxn modelId="{432F6828-650D-421C-A557-3D9096CA6134}" type="presParOf" srcId="{7034842C-3464-49F1-A728-3CA764888CEC}" destId="{19F68C17-9151-4CB3-8B79-FA0DB396EEB0}" srcOrd="4" destOrd="0" presId="urn:microsoft.com/office/officeart/2018/5/layout/IconLeafLabelList"/>
    <dgm:cxn modelId="{797FF587-F37C-47A9-9974-B9AA470018ED}" type="presParOf" srcId="{19F68C17-9151-4CB3-8B79-FA0DB396EEB0}" destId="{F7D326AD-B6B2-44D3-8264-502D97CF40D3}" srcOrd="0" destOrd="0" presId="urn:microsoft.com/office/officeart/2018/5/layout/IconLeafLabelList"/>
    <dgm:cxn modelId="{B3DFAFA5-218B-4CB8-85CD-8FAB21A2ED7A}" type="presParOf" srcId="{19F68C17-9151-4CB3-8B79-FA0DB396EEB0}" destId="{270A34E2-0E28-46A9-BC7C-041A6DE560EF}" srcOrd="1" destOrd="0" presId="urn:microsoft.com/office/officeart/2018/5/layout/IconLeafLabelList"/>
    <dgm:cxn modelId="{019D100D-4299-411B-B687-763C78270797}" type="presParOf" srcId="{19F68C17-9151-4CB3-8B79-FA0DB396EEB0}" destId="{6C1B19AF-5F4A-4229-9274-6A4A3FA9D526}" srcOrd="2" destOrd="0" presId="urn:microsoft.com/office/officeart/2018/5/layout/IconLeafLabelList"/>
    <dgm:cxn modelId="{328D7C96-C23F-4A32-8C30-E70C7DEAA964}" type="presParOf" srcId="{19F68C17-9151-4CB3-8B79-FA0DB396EEB0}" destId="{FEAD2398-7E35-49A5-8509-AEF5B6782996}" srcOrd="3" destOrd="0" presId="urn:microsoft.com/office/officeart/2018/5/layout/IconLeafLabelList"/>
    <dgm:cxn modelId="{C89CF1B9-FD5C-4301-A827-4345A189F38C}" type="presParOf" srcId="{7034842C-3464-49F1-A728-3CA764888CEC}" destId="{64807B5F-D0E3-441D-B227-D0518DC4CBD0}" srcOrd="5" destOrd="0" presId="urn:microsoft.com/office/officeart/2018/5/layout/IconLeafLabelList"/>
    <dgm:cxn modelId="{04376C8C-AC85-4500-AD8A-F69FB736D096}" type="presParOf" srcId="{7034842C-3464-49F1-A728-3CA764888CEC}" destId="{53A01BC9-683F-4420-A185-859C25930172}" srcOrd="6" destOrd="0" presId="urn:microsoft.com/office/officeart/2018/5/layout/IconLeafLabelList"/>
    <dgm:cxn modelId="{5C8CAF21-786E-4A38-94BF-3D99F9A4CB8A}" type="presParOf" srcId="{53A01BC9-683F-4420-A185-859C25930172}" destId="{8795EB49-0750-4B44-8EF3-26D7337875DC}" srcOrd="0" destOrd="0" presId="urn:microsoft.com/office/officeart/2018/5/layout/IconLeafLabelList"/>
    <dgm:cxn modelId="{C45C98E1-93F0-4019-9884-1CB95C95126F}" type="presParOf" srcId="{53A01BC9-683F-4420-A185-859C25930172}" destId="{5EC0D840-E002-47DF-B715-7B81E51879E9}" srcOrd="1" destOrd="0" presId="urn:microsoft.com/office/officeart/2018/5/layout/IconLeafLabelList"/>
    <dgm:cxn modelId="{DDCAA1ED-787C-4B13-AC3B-80D3574D455A}" type="presParOf" srcId="{53A01BC9-683F-4420-A185-859C25930172}" destId="{C47555DB-07F5-41AA-B639-04DFF8F499B9}" srcOrd="2" destOrd="0" presId="urn:microsoft.com/office/officeart/2018/5/layout/IconLeafLabelList"/>
    <dgm:cxn modelId="{4E140905-5E96-4B49-8C66-4AECD369AF82}" type="presParOf" srcId="{53A01BC9-683F-4420-A185-859C25930172}" destId="{C1F6D594-05D1-4C63-BCA4-75F829A3D5EA}" srcOrd="3" destOrd="0" presId="urn:microsoft.com/office/officeart/2018/5/layout/IconLeafLabelList"/>
    <dgm:cxn modelId="{AF838A2D-2BFD-4636-BFB8-44915F5709B0}" type="presParOf" srcId="{7034842C-3464-49F1-A728-3CA764888CEC}" destId="{85F73EBC-31A5-4BFB-BA34-A22F69906BC5}" srcOrd="7" destOrd="0" presId="urn:microsoft.com/office/officeart/2018/5/layout/IconLeafLabelList"/>
    <dgm:cxn modelId="{188F1400-1C7E-43F8-A5A5-2B6726DE5FF3}" type="presParOf" srcId="{7034842C-3464-49F1-A728-3CA764888CEC}" destId="{D28CE9E0-DD2B-4B0F-8165-47D31DAE9D35}" srcOrd="8" destOrd="0" presId="urn:microsoft.com/office/officeart/2018/5/layout/IconLeafLabelList"/>
    <dgm:cxn modelId="{E11E07B2-A1E9-48C5-B027-045D136A2F40}" type="presParOf" srcId="{D28CE9E0-DD2B-4B0F-8165-47D31DAE9D35}" destId="{EA20598E-6D1E-4FF4-B98E-40B2433576F1}" srcOrd="0" destOrd="0" presId="urn:microsoft.com/office/officeart/2018/5/layout/IconLeafLabelList"/>
    <dgm:cxn modelId="{0CA8C75D-4317-48B4-9DAB-810DE4ADE09C}" type="presParOf" srcId="{D28CE9E0-DD2B-4B0F-8165-47D31DAE9D35}" destId="{3E53F66A-4581-4B16-814E-D082E840A643}" srcOrd="1" destOrd="0" presId="urn:microsoft.com/office/officeart/2018/5/layout/IconLeafLabelList"/>
    <dgm:cxn modelId="{C66D0C99-031E-43AC-A99D-81DC1F68A7CC}" type="presParOf" srcId="{D28CE9E0-DD2B-4B0F-8165-47D31DAE9D35}" destId="{619DE06C-FB11-4A70-B655-D15FE6E8D023}" srcOrd="2" destOrd="0" presId="urn:microsoft.com/office/officeart/2018/5/layout/IconLeafLabelList"/>
    <dgm:cxn modelId="{3BB07092-7B0D-4C90-80C5-33E259D9D1AF}" type="presParOf" srcId="{D28CE9E0-DD2B-4B0F-8165-47D31DAE9D35}" destId="{56EC1FB8-3164-4B55-8E47-1F7B0109EF6A}" srcOrd="3" destOrd="0" presId="urn:microsoft.com/office/officeart/2018/5/layout/IconLeafLabelList"/>
    <dgm:cxn modelId="{57ED8C28-377C-456D-BDA7-885450DF1A8C}" type="presParOf" srcId="{7034842C-3464-49F1-A728-3CA764888CEC}" destId="{2C2189AF-3DAE-4F98-8EFE-D34564985DE0}" srcOrd="9" destOrd="0" presId="urn:microsoft.com/office/officeart/2018/5/layout/IconLeafLabelList"/>
    <dgm:cxn modelId="{4AEAE053-67BE-4E4F-9063-742EEBBDC4C7}" type="presParOf" srcId="{7034842C-3464-49F1-A728-3CA764888CEC}" destId="{2A2B0E33-5EA9-465C-B516-8BA10C1D6737}" srcOrd="10" destOrd="0" presId="urn:microsoft.com/office/officeart/2018/5/layout/IconLeafLabelList"/>
    <dgm:cxn modelId="{FE0C50F4-9106-4F69-916C-3AC643BCDD54}" type="presParOf" srcId="{2A2B0E33-5EA9-465C-B516-8BA10C1D6737}" destId="{A1B4AEC7-55C2-4803-B453-AD0FD4162DF1}" srcOrd="0" destOrd="0" presId="urn:microsoft.com/office/officeart/2018/5/layout/IconLeafLabelList"/>
    <dgm:cxn modelId="{9B5FB9AB-DC1B-45F3-BF0A-FFC5DEA34280}" type="presParOf" srcId="{2A2B0E33-5EA9-465C-B516-8BA10C1D6737}" destId="{4A9A4E15-9E22-4FFC-85EC-3D7D069FD98D}" srcOrd="1" destOrd="0" presId="urn:microsoft.com/office/officeart/2018/5/layout/IconLeafLabelList"/>
    <dgm:cxn modelId="{A22C6205-607A-4BA4-9E98-426EC53B216D}" type="presParOf" srcId="{2A2B0E33-5EA9-465C-B516-8BA10C1D6737}" destId="{97A84924-D3F6-4713-86D2-6F50FB9C30B2}" srcOrd="2" destOrd="0" presId="urn:microsoft.com/office/officeart/2018/5/layout/IconLeafLabelList"/>
    <dgm:cxn modelId="{931749B8-B0FE-48E3-9767-61E927A9F4D9}" type="presParOf" srcId="{2A2B0E33-5EA9-465C-B516-8BA10C1D6737}" destId="{35B284A2-3D96-4861-9AD4-A2C20B93CC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5FB496-C6D6-4C20-AA6C-B34E6268CC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C12E29-5B28-4473-9E6B-AB01BAC8F3B8}">
      <dgm:prSet/>
      <dgm:spPr/>
      <dgm:t>
        <a:bodyPr/>
        <a:lstStyle/>
        <a:p>
          <a:pPr>
            <a:defRPr cap="all"/>
          </a:pPr>
          <a:r>
            <a:rPr lang="en-US"/>
            <a:t>Enhanced tensile, flexural, and impact strength vs pure PLA.</a:t>
          </a:r>
        </a:p>
      </dgm:t>
    </dgm:pt>
    <dgm:pt modelId="{208BDC0E-EB71-4E28-AF44-08008947BD05}" type="parTrans" cxnId="{C5834038-546C-4B8C-8830-F22C14649A2B}">
      <dgm:prSet/>
      <dgm:spPr/>
      <dgm:t>
        <a:bodyPr/>
        <a:lstStyle/>
        <a:p>
          <a:endParaRPr lang="en-US"/>
        </a:p>
      </dgm:t>
    </dgm:pt>
    <dgm:pt modelId="{BCF5476A-ED5E-4C78-BDFE-66D7CF6685BB}" type="sibTrans" cxnId="{C5834038-546C-4B8C-8830-F22C14649A2B}">
      <dgm:prSet/>
      <dgm:spPr/>
      <dgm:t>
        <a:bodyPr/>
        <a:lstStyle/>
        <a:p>
          <a:endParaRPr lang="en-US"/>
        </a:p>
      </dgm:t>
    </dgm:pt>
    <dgm:pt modelId="{187A46C3-592E-4817-8E47-9891B160BC73}">
      <dgm:prSet/>
      <dgm:spPr/>
      <dgm:t>
        <a:bodyPr/>
        <a:lstStyle/>
        <a:p>
          <a:pPr>
            <a:defRPr cap="all"/>
          </a:pPr>
          <a:r>
            <a:rPr lang="en-US"/>
            <a:t>Improved wear resistance and durability.</a:t>
          </a:r>
        </a:p>
      </dgm:t>
    </dgm:pt>
    <dgm:pt modelId="{4E21BD25-C5E5-4B94-889A-00BA537BD1EA}" type="parTrans" cxnId="{441CF312-7FCC-48A1-A6DD-15FCBCF20415}">
      <dgm:prSet/>
      <dgm:spPr/>
      <dgm:t>
        <a:bodyPr/>
        <a:lstStyle/>
        <a:p>
          <a:endParaRPr lang="en-US"/>
        </a:p>
      </dgm:t>
    </dgm:pt>
    <dgm:pt modelId="{A70BED8F-ACFE-4CBE-847E-14FCB3432BE3}" type="sibTrans" cxnId="{441CF312-7FCC-48A1-A6DD-15FCBCF20415}">
      <dgm:prSet/>
      <dgm:spPr/>
      <dgm:t>
        <a:bodyPr/>
        <a:lstStyle/>
        <a:p>
          <a:endParaRPr lang="en-US"/>
        </a:p>
      </dgm:t>
    </dgm:pt>
    <dgm:pt modelId="{794503F7-5396-48FB-A360-E22A5350E81E}">
      <dgm:prSet/>
      <dgm:spPr/>
      <dgm:t>
        <a:bodyPr/>
        <a:lstStyle/>
        <a:p>
          <a:pPr>
            <a:defRPr cap="all"/>
          </a:pPr>
          <a:r>
            <a:rPr lang="en-US"/>
            <a:t>Comparison of flax vs rice husk ash composites.</a:t>
          </a:r>
        </a:p>
      </dgm:t>
    </dgm:pt>
    <dgm:pt modelId="{ED0CE6C4-BC5B-455E-87A7-9D540FF16984}" type="parTrans" cxnId="{3F328B65-521E-4E51-A395-CD7D8459FAC3}">
      <dgm:prSet/>
      <dgm:spPr/>
      <dgm:t>
        <a:bodyPr/>
        <a:lstStyle/>
        <a:p>
          <a:endParaRPr lang="en-US"/>
        </a:p>
      </dgm:t>
    </dgm:pt>
    <dgm:pt modelId="{03AB2ED3-792D-4666-A9D2-8AD91098AD1B}" type="sibTrans" cxnId="{3F328B65-521E-4E51-A395-CD7D8459FAC3}">
      <dgm:prSet/>
      <dgm:spPr/>
      <dgm:t>
        <a:bodyPr/>
        <a:lstStyle/>
        <a:p>
          <a:endParaRPr lang="en-US"/>
        </a:p>
      </dgm:t>
    </dgm:pt>
    <dgm:pt modelId="{BF2EDA78-61FD-4A5C-A491-E0773F78140D}">
      <dgm:prSet/>
      <dgm:spPr/>
      <dgm:t>
        <a:bodyPr/>
        <a:lstStyle/>
        <a:p>
          <a:pPr>
            <a:defRPr cap="all"/>
          </a:pPr>
          <a:r>
            <a:rPr lang="en-US"/>
            <a:t>Optimized printing parameters for eco-friendly composites.</a:t>
          </a:r>
        </a:p>
      </dgm:t>
    </dgm:pt>
    <dgm:pt modelId="{13B5A91C-1C32-4878-8771-599248CBACAA}" type="parTrans" cxnId="{33AEC70A-214B-47E4-A29E-D9AA857BADCA}">
      <dgm:prSet/>
      <dgm:spPr/>
      <dgm:t>
        <a:bodyPr/>
        <a:lstStyle/>
        <a:p>
          <a:endParaRPr lang="en-US"/>
        </a:p>
      </dgm:t>
    </dgm:pt>
    <dgm:pt modelId="{AE30C1DF-8CF8-4A17-A82F-9DCB7003050C}" type="sibTrans" cxnId="{33AEC70A-214B-47E4-A29E-D9AA857BADCA}">
      <dgm:prSet/>
      <dgm:spPr/>
      <dgm:t>
        <a:bodyPr/>
        <a:lstStyle/>
        <a:p>
          <a:endParaRPr lang="en-US"/>
        </a:p>
      </dgm:t>
    </dgm:pt>
    <dgm:pt modelId="{46C76FD5-3AD6-4F77-86D8-91BD48936267}">
      <dgm:prSet/>
      <dgm:spPr/>
      <dgm:t>
        <a:bodyPr/>
        <a:lstStyle/>
        <a:p>
          <a:pPr>
            <a:defRPr cap="all"/>
          </a:pPr>
          <a:r>
            <a:rPr lang="en-US"/>
            <a:t>Future: Industrial scaling, thermal &amp; biodegradation studies.</a:t>
          </a:r>
        </a:p>
      </dgm:t>
    </dgm:pt>
    <dgm:pt modelId="{83BC8CB4-B986-4E05-B7B6-B2C2E71EAA52}" type="parTrans" cxnId="{38EDA0CE-9CD9-4886-9B21-621BBF82B0CE}">
      <dgm:prSet/>
      <dgm:spPr/>
      <dgm:t>
        <a:bodyPr/>
        <a:lstStyle/>
        <a:p>
          <a:endParaRPr lang="en-US"/>
        </a:p>
      </dgm:t>
    </dgm:pt>
    <dgm:pt modelId="{FE916672-7A51-4AE2-B8E1-4CAD1041ABCE}" type="sibTrans" cxnId="{38EDA0CE-9CD9-4886-9B21-621BBF82B0CE}">
      <dgm:prSet/>
      <dgm:spPr/>
      <dgm:t>
        <a:bodyPr/>
        <a:lstStyle/>
        <a:p>
          <a:endParaRPr lang="en-US"/>
        </a:p>
      </dgm:t>
    </dgm:pt>
    <dgm:pt modelId="{6DBA8287-C543-42E0-80E1-E436A02D6B6A}" type="pres">
      <dgm:prSet presAssocID="{005FB496-C6D6-4C20-AA6C-B34E6268CC1E}" presName="root" presStyleCnt="0">
        <dgm:presLayoutVars>
          <dgm:dir/>
          <dgm:resizeHandles val="exact"/>
        </dgm:presLayoutVars>
      </dgm:prSet>
      <dgm:spPr/>
    </dgm:pt>
    <dgm:pt modelId="{464CFDE2-503C-420B-A86F-63B6E8EE765F}" type="pres">
      <dgm:prSet presAssocID="{E1C12E29-5B28-4473-9E6B-AB01BAC8F3B8}" presName="compNode" presStyleCnt="0"/>
      <dgm:spPr/>
    </dgm:pt>
    <dgm:pt modelId="{EC749CDA-1D22-4E38-A36F-84840CF06542}" type="pres">
      <dgm:prSet presAssocID="{E1C12E29-5B28-4473-9E6B-AB01BAC8F3B8}" presName="iconBgRect" presStyleLbl="bgShp" presStyleIdx="0" presStyleCnt="5"/>
      <dgm:spPr/>
    </dgm:pt>
    <dgm:pt modelId="{F0243D78-8D94-493D-9774-B815A5B167DF}" type="pres">
      <dgm:prSet presAssocID="{E1C12E29-5B28-4473-9E6B-AB01BAC8F3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4A9F5401-4E97-47E2-B9B3-96CCB836D04E}" type="pres">
      <dgm:prSet presAssocID="{E1C12E29-5B28-4473-9E6B-AB01BAC8F3B8}" presName="spaceRect" presStyleCnt="0"/>
      <dgm:spPr/>
    </dgm:pt>
    <dgm:pt modelId="{53503C83-3449-4ACC-AD7C-F2D970FCC8ED}" type="pres">
      <dgm:prSet presAssocID="{E1C12E29-5B28-4473-9E6B-AB01BAC8F3B8}" presName="textRect" presStyleLbl="revTx" presStyleIdx="0" presStyleCnt="5">
        <dgm:presLayoutVars>
          <dgm:chMax val="1"/>
          <dgm:chPref val="1"/>
        </dgm:presLayoutVars>
      </dgm:prSet>
      <dgm:spPr/>
    </dgm:pt>
    <dgm:pt modelId="{6FA3F80C-2A60-4B1B-8832-1B8F3F29AAB2}" type="pres">
      <dgm:prSet presAssocID="{BCF5476A-ED5E-4C78-BDFE-66D7CF6685BB}" presName="sibTrans" presStyleCnt="0"/>
      <dgm:spPr/>
    </dgm:pt>
    <dgm:pt modelId="{F69A90DB-3761-4218-9FC2-9017EEF0E336}" type="pres">
      <dgm:prSet presAssocID="{187A46C3-592E-4817-8E47-9891B160BC73}" presName="compNode" presStyleCnt="0"/>
      <dgm:spPr/>
    </dgm:pt>
    <dgm:pt modelId="{93918EC5-2D09-4CDB-94D2-BF0487B364A1}" type="pres">
      <dgm:prSet presAssocID="{187A46C3-592E-4817-8E47-9891B160BC73}" presName="iconBgRect" presStyleLbl="bgShp" presStyleIdx="1" presStyleCnt="5"/>
      <dgm:spPr/>
    </dgm:pt>
    <dgm:pt modelId="{7C09226C-50B4-4396-933B-9CC90FFC8B6E}" type="pres">
      <dgm:prSet presAssocID="{187A46C3-592E-4817-8E47-9891B160BC7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F218AF4E-10A6-42A1-B2D4-BE64297DDAFB}" type="pres">
      <dgm:prSet presAssocID="{187A46C3-592E-4817-8E47-9891B160BC73}" presName="spaceRect" presStyleCnt="0"/>
      <dgm:spPr/>
    </dgm:pt>
    <dgm:pt modelId="{2850C741-B4D8-4DD5-A58C-624BD8D36389}" type="pres">
      <dgm:prSet presAssocID="{187A46C3-592E-4817-8E47-9891B160BC73}" presName="textRect" presStyleLbl="revTx" presStyleIdx="1" presStyleCnt="5">
        <dgm:presLayoutVars>
          <dgm:chMax val="1"/>
          <dgm:chPref val="1"/>
        </dgm:presLayoutVars>
      </dgm:prSet>
      <dgm:spPr/>
    </dgm:pt>
    <dgm:pt modelId="{AF152424-C128-46BD-895B-5E2E897D95AC}" type="pres">
      <dgm:prSet presAssocID="{A70BED8F-ACFE-4CBE-847E-14FCB3432BE3}" presName="sibTrans" presStyleCnt="0"/>
      <dgm:spPr/>
    </dgm:pt>
    <dgm:pt modelId="{79BE287B-9303-4DC9-AD44-548AAC3B3F16}" type="pres">
      <dgm:prSet presAssocID="{794503F7-5396-48FB-A360-E22A5350E81E}" presName="compNode" presStyleCnt="0"/>
      <dgm:spPr/>
    </dgm:pt>
    <dgm:pt modelId="{4540EDD1-EB99-4231-9A66-CB43CB6BA6B4}" type="pres">
      <dgm:prSet presAssocID="{794503F7-5396-48FB-A360-E22A5350E81E}" presName="iconBgRect" presStyleLbl="bgShp" presStyleIdx="2" presStyleCnt="5"/>
      <dgm:spPr/>
    </dgm:pt>
    <dgm:pt modelId="{CAA57731-F0B5-4D3A-8FD5-7A9E1FF322FC}" type="pres">
      <dgm:prSet presAssocID="{794503F7-5396-48FB-A360-E22A5350E8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CF03D49-B9D8-4746-A471-A278F6CCCA2E}" type="pres">
      <dgm:prSet presAssocID="{794503F7-5396-48FB-A360-E22A5350E81E}" presName="spaceRect" presStyleCnt="0"/>
      <dgm:spPr/>
    </dgm:pt>
    <dgm:pt modelId="{FF7E1C4D-0200-4746-9BE5-3624DFB35DCA}" type="pres">
      <dgm:prSet presAssocID="{794503F7-5396-48FB-A360-E22A5350E81E}" presName="textRect" presStyleLbl="revTx" presStyleIdx="2" presStyleCnt="5">
        <dgm:presLayoutVars>
          <dgm:chMax val="1"/>
          <dgm:chPref val="1"/>
        </dgm:presLayoutVars>
      </dgm:prSet>
      <dgm:spPr/>
    </dgm:pt>
    <dgm:pt modelId="{4816DD9F-9EFF-4776-B176-C4050C57DE43}" type="pres">
      <dgm:prSet presAssocID="{03AB2ED3-792D-4666-A9D2-8AD91098AD1B}" presName="sibTrans" presStyleCnt="0"/>
      <dgm:spPr/>
    </dgm:pt>
    <dgm:pt modelId="{E0D2C90F-F863-4046-8680-5B0AE5F2ECB3}" type="pres">
      <dgm:prSet presAssocID="{BF2EDA78-61FD-4A5C-A491-E0773F78140D}" presName="compNode" presStyleCnt="0"/>
      <dgm:spPr/>
    </dgm:pt>
    <dgm:pt modelId="{F951BCB7-1CC0-4DB1-9FD2-4BC2D6129912}" type="pres">
      <dgm:prSet presAssocID="{BF2EDA78-61FD-4A5C-A491-E0773F78140D}" presName="iconBgRect" presStyleLbl="bgShp" presStyleIdx="3" presStyleCnt="5"/>
      <dgm:spPr/>
    </dgm:pt>
    <dgm:pt modelId="{D4034B0C-EC9C-4AFE-BD69-F14C6DA18D9F}" type="pres">
      <dgm:prSet presAssocID="{BF2EDA78-61FD-4A5C-A491-E0773F7814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88238B9-1A2D-4DE4-A2F8-1E39BAE47ED3}" type="pres">
      <dgm:prSet presAssocID="{BF2EDA78-61FD-4A5C-A491-E0773F78140D}" presName="spaceRect" presStyleCnt="0"/>
      <dgm:spPr/>
    </dgm:pt>
    <dgm:pt modelId="{CAB905E2-D2DC-43FB-8FDC-E42FF7FA0CFF}" type="pres">
      <dgm:prSet presAssocID="{BF2EDA78-61FD-4A5C-A491-E0773F78140D}" presName="textRect" presStyleLbl="revTx" presStyleIdx="3" presStyleCnt="5">
        <dgm:presLayoutVars>
          <dgm:chMax val="1"/>
          <dgm:chPref val="1"/>
        </dgm:presLayoutVars>
      </dgm:prSet>
      <dgm:spPr/>
    </dgm:pt>
    <dgm:pt modelId="{12D2D9A6-D9D5-43FD-A294-5438A933116B}" type="pres">
      <dgm:prSet presAssocID="{AE30C1DF-8CF8-4A17-A82F-9DCB7003050C}" presName="sibTrans" presStyleCnt="0"/>
      <dgm:spPr/>
    </dgm:pt>
    <dgm:pt modelId="{726E0E51-B091-4E9B-9891-3F819BDA0D94}" type="pres">
      <dgm:prSet presAssocID="{46C76FD5-3AD6-4F77-86D8-91BD48936267}" presName="compNode" presStyleCnt="0"/>
      <dgm:spPr/>
    </dgm:pt>
    <dgm:pt modelId="{8CBC987B-52F0-4DD7-B71C-161B354D47BC}" type="pres">
      <dgm:prSet presAssocID="{46C76FD5-3AD6-4F77-86D8-91BD48936267}" presName="iconBgRect" presStyleLbl="bgShp" presStyleIdx="4" presStyleCnt="5"/>
      <dgm:spPr/>
    </dgm:pt>
    <dgm:pt modelId="{012D2690-0713-4846-8283-BE29A8BE414E}" type="pres">
      <dgm:prSet presAssocID="{46C76FD5-3AD6-4F77-86D8-91BD489362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2BCCFB9B-E2E8-45F2-A684-B8EF28599CB4}" type="pres">
      <dgm:prSet presAssocID="{46C76FD5-3AD6-4F77-86D8-91BD48936267}" presName="spaceRect" presStyleCnt="0"/>
      <dgm:spPr/>
    </dgm:pt>
    <dgm:pt modelId="{50D505C0-5AFE-40FB-AB36-D2A7B946EC4A}" type="pres">
      <dgm:prSet presAssocID="{46C76FD5-3AD6-4F77-86D8-91BD4893626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52BCC01-2089-4287-A9E3-BBA38C4C9195}" type="presOf" srcId="{187A46C3-592E-4817-8E47-9891B160BC73}" destId="{2850C741-B4D8-4DD5-A58C-624BD8D36389}" srcOrd="0" destOrd="0" presId="urn:microsoft.com/office/officeart/2018/5/layout/IconCircleLabelList"/>
    <dgm:cxn modelId="{33AEC70A-214B-47E4-A29E-D9AA857BADCA}" srcId="{005FB496-C6D6-4C20-AA6C-B34E6268CC1E}" destId="{BF2EDA78-61FD-4A5C-A491-E0773F78140D}" srcOrd="3" destOrd="0" parTransId="{13B5A91C-1C32-4878-8771-599248CBACAA}" sibTransId="{AE30C1DF-8CF8-4A17-A82F-9DCB7003050C}"/>
    <dgm:cxn modelId="{441CF312-7FCC-48A1-A6DD-15FCBCF20415}" srcId="{005FB496-C6D6-4C20-AA6C-B34E6268CC1E}" destId="{187A46C3-592E-4817-8E47-9891B160BC73}" srcOrd="1" destOrd="0" parTransId="{4E21BD25-C5E5-4B94-889A-00BA537BD1EA}" sibTransId="{A70BED8F-ACFE-4CBE-847E-14FCB3432BE3}"/>
    <dgm:cxn modelId="{860BA62A-8758-4917-9CEE-FCDC0A0B46BD}" type="presOf" srcId="{BF2EDA78-61FD-4A5C-A491-E0773F78140D}" destId="{CAB905E2-D2DC-43FB-8FDC-E42FF7FA0CFF}" srcOrd="0" destOrd="0" presId="urn:microsoft.com/office/officeart/2018/5/layout/IconCircleLabelList"/>
    <dgm:cxn modelId="{C5834038-546C-4B8C-8830-F22C14649A2B}" srcId="{005FB496-C6D6-4C20-AA6C-B34E6268CC1E}" destId="{E1C12E29-5B28-4473-9E6B-AB01BAC8F3B8}" srcOrd="0" destOrd="0" parTransId="{208BDC0E-EB71-4E28-AF44-08008947BD05}" sibTransId="{BCF5476A-ED5E-4C78-BDFE-66D7CF6685BB}"/>
    <dgm:cxn modelId="{36D65642-529E-4C30-80B4-40A063C5ABA7}" type="presOf" srcId="{46C76FD5-3AD6-4F77-86D8-91BD48936267}" destId="{50D505C0-5AFE-40FB-AB36-D2A7B946EC4A}" srcOrd="0" destOrd="0" presId="urn:microsoft.com/office/officeart/2018/5/layout/IconCircleLabelList"/>
    <dgm:cxn modelId="{3F328B65-521E-4E51-A395-CD7D8459FAC3}" srcId="{005FB496-C6D6-4C20-AA6C-B34E6268CC1E}" destId="{794503F7-5396-48FB-A360-E22A5350E81E}" srcOrd="2" destOrd="0" parTransId="{ED0CE6C4-BC5B-455E-87A7-9D540FF16984}" sibTransId="{03AB2ED3-792D-4666-A9D2-8AD91098AD1B}"/>
    <dgm:cxn modelId="{3DA48EAF-8670-4337-9E1E-489AAF6956F7}" type="presOf" srcId="{794503F7-5396-48FB-A360-E22A5350E81E}" destId="{FF7E1C4D-0200-4746-9BE5-3624DFB35DCA}" srcOrd="0" destOrd="0" presId="urn:microsoft.com/office/officeart/2018/5/layout/IconCircleLabelList"/>
    <dgm:cxn modelId="{38EDA0CE-9CD9-4886-9B21-621BBF82B0CE}" srcId="{005FB496-C6D6-4C20-AA6C-B34E6268CC1E}" destId="{46C76FD5-3AD6-4F77-86D8-91BD48936267}" srcOrd="4" destOrd="0" parTransId="{83BC8CB4-B986-4E05-B7B6-B2C2E71EAA52}" sibTransId="{FE916672-7A51-4AE2-B8E1-4CAD1041ABCE}"/>
    <dgm:cxn modelId="{D3FFBCE7-207F-47CD-9CD6-C5B36BC3207C}" type="presOf" srcId="{005FB496-C6D6-4C20-AA6C-B34E6268CC1E}" destId="{6DBA8287-C543-42E0-80E1-E436A02D6B6A}" srcOrd="0" destOrd="0" presId="urn:microsoft.com/office/officeart/2018/5/layout/IconCircleLabelList"/>
    <dgm:cxn modelId="{1FAAEDE8-F7BE-49DD-AA97-182A9AC67F24}" type="presOf" srcId="{E1C12E29-5B28-4473-9E6B-AB01BAC8F3B8}" destId="{53503C83-3449-4ACC-AD7C-F2D970FCC8ED}" srcOrd="0" destOrd="0" presId="urn:microsoft.com/office/officeart/2018/5/layout/IconCircleLabelList"/>
    <dgm:cxn modelId="{6C508B1B-CEBB-462B-9E49-D78E048AB6A8}" type="presParOf" srcId="{6DBA8287-C543-42E0-80E1-E436A02D6B6A}" destId="{464CFDE2-503C-420B-A86F-63B6E8EE765F}" srcOrd="0" destOrd="0" presId="urn:microsoft.com/office/officeart/2018/5/layout/IconCircleLabelList"/>
    <dgm:cxn modelId="{B315A840-3BA4-4B92-86B5-F4DF966FC4C4}" type="presParOf" srcId="{464CFDE2-503C-420B-A86F-63B6E8EE765F}" destId="{EC749CDA-1D22-4E38-A36F-84840CF06542}" srcOrd="0" destOrd="0" presId="urn:microsoft.com/office/officeart/2018/5/layout/IconCircleLabelList"/>
    <dgm:cxn modelId="{17A0144B-D562-438B-81A6-7B6827335D34}" type="presParOf" srcId="{464CFDE2-503C-420B-A86F-63B6E8EE765F}" destId="{F0243D78-8D94-493D-9774-B815A5B167DF}" srcOrd="1" destOrd="0" presId="urn:microsoft.com/office/officeart/2018/5/layout/IconCircleLabelList"/>
    <dgm:cxn modelId="{6819A67E-9712-4043-9477-2B762432C90B}" type="presParOf" srcId="{464CFDE2-503C-420B-A86F-63B6E8EE765F}" destId="{4A9F5401-4E97-47E2-B9B3-96CCB836D04E}" srcOrd="2" destOrd="0" presId="urn:microsoft.com/office/officeart/2018/5/layout/IconCircleLabelList"/>
    <dgm:cxn modelId="{D61A2D9D-0D10-47D1-A71A-07F1550C4805}" type="presParOf" srcId="{464CFDE2-503C-420B-A86F-63B6E8EE765F}" destId="{53503C83-3449-4ACC-AD7C-F2D970FCC8ED}" srcOrd="3" destOrd="0" presId="urn:microsoft.com/office/officeart/2018/5/layout/IconCircleLabelList"/>
    <dgm:cxn modelId="{88388556-CD00-4858-A28C-77B7AA0ACB6A}" type="presParOf" srcId="{6DBA8287-C543-42E0-80E1-E436A02D6B6A}" destId="{6FA3F80C-2A60-4B1B-8832-1B8F3F29AAB2}" srcOrd="1" destOrd="0" presId="urn:microsoft.com/office/officeart/2018/5/layout/IconCircleLabelList"/>
    <dgm:cxn modelId="{9A0A1E32-054E-4FB6-BCFD-2997841AF673}" type="presParOf" srcId="{6DBA8287-C543-42E0-80E1-E436A02D6B6A}" destId="{F69A90DB-3761-4218-9FC2-9017EEF0E336}" srcOrd="2" destOrd="0" presId="urn:microsoft.com/office/officeart/2018/5/layout/IconCircleLabelList"/>
    <dgm:cxn modelId="{F227C7BF-A4B4-4D92-870D-9B838F903355}" type="presParOf" srcId="{F69A90DB-3761-4218-9FC2-9017EEF0E336}" destId="{93918EC5-2D09-4CDB-94D2-BF0487B364A1}" srcOrd="0" destOrd="0" presId="urn:microsoft.com/office/officeart/2018/5/layout/IconCircleLabelList"/>
    <dgm:cxn modelId="{EA67F0F2-197D-4F76-B067-E9CF1AB4B54E}" type="presParOf" srcId="{F69A90DB-3761-4218-9FC2-9017EEF0E336}" destId="{7C09226C-50B4-4396-933B-9CC90FFC8B6E}" srcOrd="1" destOrd="0" presId="urn:microsoft.com/office/officeart/2018/5/layout/IconCircleLabelList"/>
    <dgm:cxn modelId="{3A340813-5BE5-4406-B76F-AF46E7AC3287}" type="presParOf" srcId="{F69A90DB-3761-4218-9FC2-9017EEF0E336}" destId="{F218AF4E-10A6-42A1-B2D4-BE64297DDAFB}" srcOrd="2" destOrd="0" presId="urn:microsoft.com/office/officeart/2018/5/layout/IconCircleLabelList"/>
    <dgm:cxn modelId="{B0CC21E6-1489-4B14-92F1-3BD2368D80F6}" type="presParOf" srcId="{F69A90DB-3761-4218-9FC2-9017EEF0E336}" destId="{2850C741-B4D8-4DD5-A58C-624BD8D36389}" srcOrd="3" destOrd="0" presId="urn:microsoft.com/office/officeart/2018/5/layout/IconCircleLabelList"/>
    <dgm:cxn modelId="{95484C47-AC2E-47EF-ACBE-B943AC9F32E5}" type="presParOf" srcId="{6DBA8287-C543-42E0-80E1-E436A02D6B6A}" destId="{AF152424-C128-46BD-895B-5E2E897D95AC}" srcOrd="3" destOrd="0" presId="urn:microsoft.com/office/officeart/2018/5/layout/IconCircleLabelList"/>
    <dgm:cxn modelId="{C605D02E-C849-4F6A-8439-BCD7DA5049DC}" type="presParOf" srcId="{6DBA8287-C543-42E0-80E1-E436A02D6B6A}" destId="{79BE287B-9303-4DC9-AD44-548AAC3B3F16}" srcOrd="4" destOrd="0" presId="urn:microsoft.com/office/officeart/2018/5/layout/IconCircleLabelList"/>
    <dgm:cxn modelId="{26523821-9797-4CA3-8AAF-9BC922D8686B}" type="presParOf" srcId="{79BE287B-9303-4DC9-AD44-548AAC3B3F16}" destId="{4540EDD1-EB99-4231-9A66-CB43CB6BA6B4}" srcOrd="0" destOrd="0" presId="urn:microsoft.com/office/officeart/2018/5/layout/IconCircleLabelList"/>
    <dgm:cxn modelId="{884B2CB9-4719-4947-8252-A348D40762D0}" type="presParOf" srcId="{79BE287B-9303-4DC9-AD44-548AAC3B3F16}" destId="{CAA57731-F0B5-4D3A-8FD5-7A9E1FF322FC}" srcOrd="1" destOrd="0" presId="urn:microsoft.com/office/officeart/2018/5/layout/IconCircleLabelList"/>
    <dgm:cxn modelId="{27AEB76B-7C6A-4F9B-BC5E-5B4F4223548C}" type="presParOf" srcId="{79BE287B-9303-4DC9-AD44-548AAC3B3F16}" destId="{8CF03D49-B9D8-4746-A471-A278F6CCCA2E}" srcOrd="2" destOrd="0" presId="urn:microsoft.com/office/officeart/2018/5/layout/IconCircleLabelList"/>
    <dgm:cxn modelId="{F9B4ED46-7A9C-4B01-B7FE-263FE7A84103}" type="presParOf" srcId="{79BE287B-9303-4DC9-AD44-548AAC3B3F16}" destId="{FF7E1C4D-0200-4746-9BE5-3624DFB35DCA}" srcOrd="3" destOrd="0" presId="urn:microsoft.com/office/officeart/2018/5/layout/IconCircleLabelList"/>
    <dgm:cxn modelId="{F0DA9A78-CE9F-4E98-B8FC-EF59585C30E2}" type="presParOf" srcId="{6DBA8287-C543-42E0-80E1-E436A02D6B6A}" destId="{4816DD9F-9EFF-4776-B176-C4050C57DE43}" srcOrd="5" destOrd="0" presId="urn:microsoft.com/office/officeart/2018/5/layout/IconCircleLabelList"/>
    <dgm:cxn modelId="{FFA7468D-F990-4573-B8C7-548E27389BC8}" type="presParOf" srcId="{6DBA8287-C543-42E0-80E1-E436A02D6B6A}" destId="{E0D2C90F-F863-4046-8680-5B0AE5F2ECB3}" srcOrd="6" destOrd="0" presId="urn:microsoft.com/office/officeart/2018/5/layout/IconCircleLabelList"/>
    <dgm:cxn modelId="{7460559E-0758-4E62-915E-79EC90918369}" type="presParOf" srcId="{E0D2C90F-F863-4046-8680-5B0AE5F2ECB3}" destId="{F951BCB7-1CC0-4DB1-9FD2-4BC2D6129912}" srcOrd="0" destOrd="0" presId="urn:microsoft.com/office/officeart/2018/5/layout/IconCircleLabelList"/>
    <dgm:cxn modelId="{9416119B-290B-40E7-8A9F-8C9B3F8985AF}" type="presParOf" srcId="{E0D2C90F-F863-4046-8680-5B0AE5F2ECB3}" destId="{D4034B0C-EC9C-4AFE-BD69-F14C6DA18D9F}" srcOrd="1" destOrd="0" presId="urn:microsoft.com/office/officeart/2018/5/layout/IconCircleLabelList"/>
    <dgm:cxn modelId="{233A2F9E-21A9-4B52-983F-A32792204B62}" type="presParOf" srcId="{E0D2C90F-F863-4046-8680-5B0AE5F2ECB3}" destId="{A88238B9-1A2D-4DE4-A2F8-1E39BAE47ED3}" srcOrd="2" destOrd="0" presId="urn:microsoft.com/office/officeart/2018/5/layout/IconCircleLabelList"/>
    <dgm:cxn modelId="{A74CE5CA-C602-4895-85D7-4B9EE636AA44}" type="presParOf" srcId="{E0D2C90F-F863-4046-8680-5B0AE5F2ECB3}" destId="{CAB905E2-D2DC-43FB-8FDC-E42FF7FA0CFF}" srcOrd="3" destOrd="0" presId="urn:microsoft.com/office/officeart/2018/5/layout/IconCircleLabelList"/>
    <dgm:cxn modelId="{FD5DE903-F470-4521-90F4-BDAE8FF9EBE1}" type="presParOf" srcId="{6DBA8287-C543-42E0-80E1-E436A02D6B6A}" destId="{12D2D9A6-D9D5-43FD-A294-5438A933116B}" srcOrd="7" destOrd="0" presId="urn:microsoft.com/office/officeart/2018/5/layout/IconCircleLabelList"/>
    <dgm:cxn modelId="{FBC1CD3B-08CE-4363-A581-CDCA1A215042}" type="presParOf" srcId="{6DBA8287-C543-42E0-80E1-E436A02D6B6A}" destId="{726E0E51-B091-4E9B-9891-3F819BDA0D94}" srcOrd="8" destOrd="0" presId="urn:microsoft.com/office/officeart/2018/5/layout/IconCircleLabelList"/>
    <dgm:cxn modelId="{D6B3FF78-A7FD-422A-AF4C-ABD1C9C7BADE}" type="presParOf" srcId="{726E0E51-B091-4E9B-9891-3F819BDA0D94}" destId="{8CBC987B-52F0-4DD7-B71C-161B354D47BC}" srcOrd="0" destOrd="0" presId="urn:microsoft.com/office/officeart/2018/5/layout/IconCircleLabelList"/>
    <dgm:cxn modelId="{B69DF6F6-DEB8-4349-9F67-F7BD1BA6B0FC}" type="presParOf" srcId="{726E0E51-B091-4E9B-9891-3F819BDA0D94}" destId="{012D2690-0713-4846-8283-BE29A8BE414E}" srcOrd="1" destOrd="0" presId="urn:microsoft.com/office/officeart/2018/5/layout/IconCircleLabelList"/>
    <dgm:cxn modelId="{6DBBA6D9-419D-4D78-A99A-E1AEBBA96861}" type="presParOf" srcId="{726E0E51-B091-4E9B-9891-3F819BDA0D94}" destId="{2BCCFB9B-E2E8-45F2-A684-B8EF28599CB4}" srcOrd="2" destOrd="0" presId="urn:microsoft.com/office/officeart/2018/5/layout/IconCircleLabelList"/>
    <dgm:cxn modelId="{733E28D6-FE81-4CCB-BE57-04CE09302A5B}" type="presParOf" srcId="{726E0E51-B091-4E9B-9891-3F819BDA0D94}" destId="{50D505C0-5AFE-40FB-AB36-D2A7B946EC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BFABD-415B-4DCA-BD7F-FAEADEAB82EB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BF5A6-236A-49F9-9BF8-BA6714E73B12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ADD49-63E9-4EBA-968F-AD1F65CF453A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/>
            <a:t>Collection &amp; preparation of PLA/bamboo and PLA/basalt .</a:t>
          </a:r>
          <a:endParaRPr lang="en-US" sz="1100" kern="1200" dirty="0"/>
        </a:p>
      </dsp:txBody>
      <dsp:txXfrm>
        <a:off x="518589" y="1265836"/>
        <a:ext cx="1582031" cy="632812"/>
      </dsp:txXfrm>
    </dsp:sp>
    <dsp:sp modelId="{B0677541-CA6D-4984-91A4-D006191BC587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993CC-CFCC-4FE1-B642-F6E27482753E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96325-1BB4-4790-96DA-B766A970C4FB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Surface treatment of fibers (NaOH / PLA coating).</a:t>
          </a:r>
          <a:endParaRPr lang="en-US" sz="1100" kern="1200"/>
        </a:p>
      </dsp:txBody>
      <dsp:txXfrm>
        <a:off x="2377476" y="1265836"/>
        <a:ext cx="1582031" cy="632812"/>
      </dsp:txXfrm>
    </dsp:sp>
    <dsp:sp modelId="{F7D326AD-B6B2-44D3-8264-502D97CF40D3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A34E2-0E28-46A9-BC7C-041A6DE560EF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D2398-7E35-49A5-8509-AEF5B6782996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Compounding PLA + fibers → filament preparation.</a:t>
          </a:r>
          <a:endParaRPr lang="en-US" sz="1100" kern="1200"/>
        </a:p>
      </dsp:txBody>
      <dsp:txXfrm>
        <a:off x="4236363" y="1265836"/>
        <a:ext cx="1582031" cy="632812"/>
      </dsp:txXfrm>
    </dsp:sp>
    <dsp:sp modelId="{8795EB49-0750-4B44-8EF3-26D7337875DC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0D840-E002-47DF-B715-7B81E51879E9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6D594-05D1-4C63-BCA4-75F829A3D5EA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CAD modeling in SolidWorks.</a:t>
          </a:r>
          <a:endParaRPr lang="en-US" sz="1100" kern="1200"/>
        </a:p>
      </dsp:txBody>
      <dsp:txXfrm>
        <a:off x="6095249" y="1265836"/>
        <a:ext cx="1582031" cy="632812"/>
      </dsp:txXfrm>
    </dsp:sp>
    <dsp:sp modelId="{EA20598E-6D1E-4FF4-B98E-40B2433576F1}">
      <dsp:nvSpPr>
        <dsp:cNvPr id="0" name=""/>
        <dsp:cNvSpPr/>
      </dsp:nvSpPr>
      <dsp:spPr>
        <a:xfrm>
          <a:off x="2685972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3F66A-4581-4B16-814E-D082E840A643}">
      <dsp:nvSpPr>
        <dsp:cNvPr id="0" name=""/>
        <dsp:cNvSpPr/>
      </dsp:nvSpPr>
      <dsp:spPr>
        <a:xfrm>
          <a:off x="289163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C1FB8-3164-4B55-8E47-1F7B0109EF6A}">
      <dsp:nvSpPr>
        <dsp:cNvPr id="0" name=""/>
        <dsp:cNvSpPr/>
      </dsp:nvSpPr>
      <dsp:spPr>
        <a:xfrm>
          <a:off x="237747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3D printing using FDM (Cura).</a:t>
          </a:r>
          <a:endParaRPr lang="en-US" sz="1100" kern="1200"/>
        </a:p>
      </dsp:txBody>
      <dsp:txXfrm>
        <a:off x="2377476" y="3559781"/>
        <a:ext cx="1582031" cy="632812"/>
      </dsp:txXfrm>
    </dsp:sp>
    <dsp:sp modelId="{A1B4AEC7-55C2-4803-B453-AD0FD4162DF1}">
      <dsp:nvSpPr>
        <dsp:cNvPr id="0" name=""/>
        <dsp:cNvSpPr/>
      </dsp:nvSpPr>
      <dsp:spPr>
        <a:xfrm>
          <a:off x="4544859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A4E15-9E22-4FFC-85EC-3D7D069FD98D}">
      <dsp:nvSpPr>
        <dsp:cNvPr id="0" name=""/>
        <dsp:cNvSpPr/>
      </dsp:nvSpPr>
      <dsp:spPr>
        <a:xfrm>
          <a:off x="475052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284A2-3D96-4861-9AD4-A2C20B93CC9B}">
      <dsp:nvSpPr>
        <dsp:cNvPr id="0" name=""/>
        <dsp:cNvSpPr/>
      </dsp:nvSpPr>
      <dsp:spPr>
        <a:xfrm>
          <a:off x="423636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Mechanical &amp; tribological testing.</a:t>
          </a:r>
          <a:endParaRPr lang="en-US" sz="1100" kern="1200"/>
        </a:p>
      </dsp:txBody>
      <dsp:txXfrm>
        <a:off x="4236363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49CDA-1D22-4E38-A36F-84840CF06542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43D78-8D94-493D-9774-B815A5B167DF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03C83-3449-4ACC-AD7C-F2D970FCC8ED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Enhanced tensile, flexural, and impact strength vs pure PLA.</a:t>
          </a:r>
        </a:p>
      </dsp:txBody>
      <dsp:txXfrm>
        <a:off x="518589" y="1265836"/>
        <a:ext cx="1582031" cy="632812"/>
      </dsp:txXfrm>
    </dsp:sp>
    <dsp:sp modelId="{93918EC5-2D09-4CDB-94D2-BF0487B364A1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9226C-50B4-4396-933B-9CC90FFC8B6E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0C741-B4D8-4DD5-A58C-624BD8D36389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Improved wear resistance and durability.</a:t>
          </a:r>
        </a:p>
      </dsp:txBody>
      <dsp:txXfrm>
        <a:off x="2377476" y="1265836"/>
        <a:ext cx="1582031" cy="632812"/>
      </dsp:txXfrm>
    </dsp:sp>
    <dsp:sp modelId="{4540EDD1-EB99-4231-9A66-CB43CB6BA6B4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57731-F0B5-4D3A-8FD5-7A9E1FF322FC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E1C4D-0200-4746-9BE5-3624DFB35DCA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Comparison of flax vs rice husk ash composites.</a:t>
          </a:r>
        </a:p>
      </dsp:txBody>
      <dsp:txXfrm>
        <a:off x="4236363" y="1265836"/>
        <a:ext cx="1582031" cy="632812"/>
      </dsp:txXfrm>
    </dsp:sp>
    <dsp:sp modelId="{F951BCB7-1CC0-4DB1-9FD2-4BC2D6129912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034B0C-EC9C-4AFE-BD69-F14C6DA18D9F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905E2-D2DC-43FB-8FDC-E42FF7FA0CFF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Optimized printing parameters for eco-friendly composites.</a:t>
          </a:r>
        </a:p>
      </dsp:txBody>
      <dsp:txXfrm>
        <a:off x="6095249" y="1265836"/>
        <a:ext cx="1582031" cy="632812"/>
      </dsp:txXfrm>
    </dsp:sp>
    <dsp:sp modelId="{8CBC987B-52F0-4DD7-B71C-161B354D47BC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D2690-0713-4846-8283-BE29A8BE414E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505C0-5AFE-40FB-AB36-D2A7B946EC4A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Future: Industrial scaling, thermal &amp; biodegradation studies.</a:t>
          </a:r>
        </a:p>
      </dsp:txBody>
      <dsp:txXfrm>
        <a:off x="3306919" y="3559781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77/0021998325132909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8/2631-8695/addb2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dirty="0"/>
              <a:t>Properties and Reusability of PLA-Bamboo Composites for Sustainable 3D Printing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931" y="5508074"/>
            <a:ext cx="3358813" cy="11430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/>
              <a:t>Student: Ritesh Gupta</a:t>
            </a:r>
          </a:p>
          <a:p>
            <a:pPr algn="l">
              <a:lnSpc>
                <a:spcPct val="90000"/>
              </a:lnSpc>
            </a:pPr>
            <a:r>
              <a:rPr lang="en-US" sz="1500"/>
              <a:t>Roll No.: 244103227</a:t>
            </a:r>
          </a:p>
          <a:p>
            <a:pPr algn="l">
              <a:lnSpc>
                <a:spcPct val="90000"/>
              </a:lnSpc>
            </a:pPr>
            <a:r>
              <a:rPr lang="en-US" sz="1500"/>
              <a:t>Guide: Dr. Ujendra Kumar Komal</a:t>
            </a:r>
          </a:p>
          <a:p>
            <a:pPr algn="l">
              <a:lnSpc>
                <a:spcPct val="90000"/>
              </a:lnSpc>
            </a:pPr>
            <a:r>
              <a:rPr lang="en-US" sz="1500"/>
              <a:t>Department of Mechanical engineering</a:t>
            </a:r>
            <a:endParaRPr lang="en-US" sz="1500" dirty="0"/>
          </a:p>
        </p:txBody>
      </p:sp>
      <p:pic>
        <p:nvPicPr>
          <p:cNvPr id="18" name="Picture 17" descr="Close-up of chrome colored feather">
            <a:extLst>
              <a:ext uri="{FF2B5EF4-FFF2-40B4-BE49-F238E27FC236}">
                <a16:creationId xmlns:a16="http://schemas.microsoft.com/office/drawing/2014/main" id="{0848B3AA-E835-1475-27EC-C91515C4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25" r="35677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Expected Outcomes &amp;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6F6609-5C69-0506-48FF-2E37B8BA8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81028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EBC44E-D60C-CF67-E60B-1A256674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5C72-27FE-CDC9-A275-E13E08043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353" y="2730113"/>
            <a:ext cx="3162648" cy="919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000" b="1" dirty="0">
                <a:solidFill>
                  <a:schemeClr val="tx2"/>
                </a:solidFill>
              </a:rPr>
              <a:t>Thank you</a:t>
            </a:r>
            <a:endParaRPr lang="en-US" sz="5000" dirty="0">
              <a:solidFill>
                <a:schemeClr val="tx2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525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Growing need for </a:t>
            </a:r>
            <a:r>
              <a:rPr lang="en-US" sz="2400" b="1" dirty="0"/>
              <a:t>sustainable composites</a:t>
            </a:r>
            <a:r>
              <a:rPr lang="en-US" sz="2400" dirty="0"/>
              <a:t> in 3D printing</a:t>
            </a:r>
          </a:p>
          <a:p>
            <a:r>
              <a:rPr lang="en-US" sz="2400" b="1" dirty="0"/>
              <a:t>PLA</a:t>
            </a:r>
            <a:r>
              <a:rPr lang="en-US" sz="2400" dirty="0"/>
              <a:t> is common but has low </a:t>
            </a:r>
            <a:r>
              <a:rPr lang="en-US" sz="2400" b="1" dirty="0"/>
              <a:t>strength &amp; thermal stability</a:t>
            </a:r>
            <a:endParaRPr lang="en-US" sz="2400" dirty="0"/>
          </a:p>
          <a:p>
            <a:r>
              <a:rPr lang="en-US" sz="2400" b="1" dirty="0"/>
              <a:t>Bamboo</a:t>
            </a:r>
            <a:r>
              <a:rPr lang="en-US" sz="2400" dirty="0"/>
              <a:t> (renewable, strong) and </a:t>
            </a:r>
            <a:r>
              <a:rPr lang="en-US" sz="2400" b="1" dirty="0"/>
              <a:t>Rice Husk Ash</a:t>
            </a:r>
            <a:r>
              <a:rPr lang="en-US" sz="2400" dirty="0"/>
              <a:t> (</a:t>
            </a:r>
            <a:r>
              <a:rPr lang="en-US" sz="2400" dirty="0" err="1"/>
              <a:t>agro</a:t>
            </a:r>
            <a:r>
              <a:rPr lang="en-US" sz="2400" dirty="0"/>
              <a:t>-waste, silica-rich) can improve properties</a:t>
            </a:r>
          </a:p>
          <a:p>
            <a:r>
              <a:rPr lang="en-US" sz="2400" dirty="0"/>
              <a:t>Project: </a:t>
            </a:r>
            <a:r>
              <a:rPr lang="en-US" sz="2400" b="1" dirty="0"/>
              <a:t>Fabrication &amp; analysis of PLA/Flax or PLA/RHA filament</a:t>
            </a:r>
            <a:r>
              <a:rPr lang="en-US" sz="2400" dirty="0"/>
              <a:t> for better </a:t>
            </a:r>
            <a:r>
              <a:rPr lang="en-US" sz="2400" b="1" dirty="0"/>
              <a:t>strength, durability &amp; eco-friendliness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 (Part 1)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F216DA-61AC-61C0-0B9D-B3950F3BD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60038"/>
              </p:ext>
            </p:extLst>
          </p:nvPr>
        </p:nvGraphicFramePr>
        <p:xfrm>
          <a:off x="220134" y="1822348"/>
          <a:ext cx="8661398" cy="48747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320">
                  <a:extLst>
                    <a:ext uri="{9D8B030D-6E8A-4147-A177-3AD203B41FA5}">
                      <a16:colId xmlns:a16="http://schemas.microsoft.com/office/drawing/2014/main" val="3985423638"/>
                    </a:ext>
                  </a:extLst>
                </a:gridCol>
                <a:gridCol w="672691">
                  <a:extLst>
                    <a:ext uri="{9D8B030D-6E8A-4147-A177-3AD203B41FA5}">
                      <a16:colId xmlns:a16="http://schemas.microsoft.com/office/drawing/2014/main" val="3279994144"/>
                    </a:ext>
                  </a:extLst>
                </a:gridCol>
                <a:gridCol w="1690568">
                  <a:extLst>
                    <a:ext uri="{9D8B030D-6E8A-4147-A177-3AD203B41FA5}">
                      <a16:colId xmlns:a16="http://schemas.microsoft.com/office/drawing/2014/main" val="916769954"/>
                    </a:ext>
                  </a:extLst>
                </a:gridCol>
                <a:gridCol w="1130116">
                  <a:extLst>
                    <a:ext uri="{9D8B030D-6E8A-4147-A177-3AD203B41FA5}">
                      <a16:colId xmlns:a16="http://schemas.microsoft.com/office/drawing/2014/main" val="1826931732"/>
                    </a:ext>
                  </a:extLst>
                </a:gridCol>
                <a:gridCol w="1797713">
                  <a:extLst>
                    <a:ext uri="{9D8B030D-6E8A-4147-A177-3AD203B41FA5}">
                      <a16:colId xmlns:a16="http://schemas.microsoft.com/office/drawing/2014/main" val="3278717189"/>
                    </a:ext>
                  </a:extLst>
                </a:gridCol>
                <a:gridCol w="3084990">
                  <a:extLst>
                    <a:ext uri="{9D8B030D-6E8A-4147-A177-3AD203B41FA5}">
                      <a16:colId xmlns:a16="http://schemas.microsoft.com/office/drawing/2014/main" val="1459157317"/>
                    </a:ext>
                  </a:extLst>
                </a:gridCol>
              </a:tblGrid>
              <a:tr h="241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S.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Author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Work done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Material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Result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Reference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extLst>
                  <a:ext uri="{0D108BD9-81ED-4DB2-BD59-A6C34878D82A}">
                    <a16:rowId xmlns:a16="http://schemas.microsoft.com/office/drawing/2014/main" val="483144116"/>
                  </a:ext>
                </a:extLst>
              </a:tr>
              <a:tr h="1475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1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Abir Saha et al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Developed 3D-printing filaments from banana </a:t>
                      </a:r>
                      <a:r>
                        <a:rPr lang="en-IN" sz="1000" kern="100" dirty="0" err="1">
                          <a:effectLst/>
                        </a:rPr>
                        <a:t>fiber</a:t>
                      </a:r>
                      <a:r>
                        <a:rPr lang="en-IN" sz="1000" kern="100" dirty="0">
                          <a:effectLst/>
                        </a:rPr>
                        <a:t> waste + PLA, printed samples with different infill densities, raster angles, and bioinspired patterns; optimized using Taguchi DOE and VIKOR method.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PLA (4043D) + Banana microfibers 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Tensile ~62 MPa, Flexural ~80 MPa, Compressive ~61 MPa, Impact ~22 kJ/m²; optimum = 50% infill, 45° raster, 9% fiber, honeycomb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Saha,  A., Gujar,  V., Bagla,  A., Kumari,  P., &amp; Kundanati,  L. (2025). 3D-Printing of PLA-Banana Fiber Sustainable Biocomposites with Bioinspired Infill Patterns. Preprints. https://doi.org/10.20944/preprints202508.1698.v1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extLst>
                  <a:ext uri="{0D108BD9-81ED-4DB2-BD59-A6C34878D82A}">
                    <a16:rowId xmlns:a16="http://schemas.microsoft.com/office/drawing/2014/main" val="1674526153"/>
                  </a:ext>
                </a:extLst>
              </a:tr>
              <a:tr h="14758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2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Skosana et al.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Comparative study on 3D FDM printing of PLA composites reinforced with flax, PALF, and hemp fibres; studied effect of alkali treatment and PLA coating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PLA matrix + 10 </a:t>
                      </a:r>
                      <a:r>
                        <a:rPr lang="en-IN" sz="1000" kern="100" dirty="0" err="1">
                          <a:effectLst/>
                        </a:rPr>
                        <a:t>wt</a:t>
                      </a:r>
                      <a:r>
                        <a:rPr lang="en-IN" sz="1000" kern="100" dirty="0">
                          <a:effectLst/>
                        </a:rPr>
                        <a:t>% flax, PALF, hemp fibres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Hemp composites showed highest tensile strength (29.12 MPa) and thermal stability (306°C); surface treatment improved fibre–matrix bonding; PLA coating caused embrittlement; hemp identified as most suitable for automotive use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Skosana, S. J., Khoathane, C., Malwela, T., &amp; Webo, W. (2025). Comparative study on 3D fused deposition modeling of PLA composites reinforced with flax, PALF, and hemp fibres. Journal of Composite Materials, 59(19), 2293–2306. </a:t>
                      </a:r>
                      <a:r>
                        <a:rPr lang="en-IN" sz="1000" u="sng" kern="100">
                          <a:effectLst/>
                          <a:hlinkClick r:id="rId2"/>
                        </a:rPr>
                        <a:t>https://doi.org/10.1177/00219983251329097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extLst>
                  <a:ext uri="{0D108BD9-81ED-4DB2-BD59-A6C34878D82A}">
                    <a16:rowId xmlns:a16="http://schemas.microsoft.com/office/drawing/2014/main" val="1390367274"/>
                  </a:ext>
                </a:extLst>
              </a:tr>
              <a:tr h="16815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3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Xing et al. (2025)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Investigated in situ 3D printing of continuous plant </a:t>
                      </a:r>
                      <a:r>
                        <a:rPr lang="en-IN" sz="1000" kern="100" dirty="0" err="1">
                          <a:effectLst/>
                        </a:rPr>
                        <a:t>fiber</a:t>
                      </a:r>
                      <a:r>
                        <a:rPr lang="en-IN" sz="1000" kern="100" dirty="0">
                          <a:effectLst/>
                        </a:rPr>
                        <a:t> yarn-reinforced PLA composites, focusing on crystallization, rheology, and mechanical properties. Compared flax, bamboo, and flax–Tencel hybrid yarns.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PLA with flax, bamboo, and flax–Tencel fibers (up to 50.79% volume fraction)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Flax/PLA composites showed highest tensile strength (132.16 MPa, +342% vs. neat PLA) and 22.2% lower density. Plant fibers enhanced PLA crystallization and rheology. Flax fibers outperformed carbon fibers in compressive strength of honeycomb structures.</a:t>
                      </a:r>
                      <a:endParaRPr lang="en-IN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Skosana, S. J., </a:t>
                      </a:r>
                      <a:r>
                        <a:rPr lang="en-IN" sz="1000" kern="100" dirty="0" err="1">
                          <a:effectLst/>
                        </a:rPr>
                        <a:t>Khoathane</a:t>
                      </a:r>
                      <a:r>
                        <a:rPr lang="en-IN" sz="1000" kern="100" dirty="0">
                          <a:effectLst/>
                        </a:rPr>
                        <a:t>, C., </a:t>
                      </a:r>
                      <a:r>
                        <a:rPr lang="en-IN" sz="1000" kern="100" dirty="0" err="1">
                          <a:effectLst/>
                        </a:rPr>
                        <a:t>Malwela</a:t>
                      </a:r>
                      <a:r>
                        <a:rPr lang="en-IN" sz="1000" kern="100" dirty="0">
                          <a:effectLst/>
                        </a:rPr>
                        <a:t>, T., &amp; </a:t>
                      </a:r>
                      <a:r>
                        <a:rPr lang="en-IN" sz="1000" kern="100" dirty="0" err="1">
                          <a:effectLst/>
                        </a:rPr>
                        <a:t>Webo</a:t>
                      </a:r>
                      <a:r>
                        <a:rPr lang="en-IN" sz="1000" kern="100" dirty="0">
                          <a:effectLst/>
                        </a:rPr>
                        <a:t>, W. (2025). Comparative study on 3D fused deposition </a:t>
                      </a:r>
                      <a:r>
                        <a:rPr lang="en-IN" sz="1000" kern="100" dirty="0" err="1">
                          <a:effectLst/>
                        </a:rPr>
                        <a:t>modeling</a:t>
                      </a:r>
                      <a:r>
                        <a:rPr lang="en-IN" sz="1000" kern="100" dirty="0">
                          <a:effectLst/>
                        </a:rPr>
                        <a:t> of PLA composites reinforced with flax, PALF, and hemp fibres. Journal of Composite Materials, 59(19), 2293–2306. </a:t>
                      </a:r>
                      <a:r>
                        <a:rPr lang="en-IN" sz="1000" u="sng" kern="100" dirty="0">
                          <a:effectLst/>
                          <a:hlinkClick r:id="rId2"/>
                        </a:rPr>
                        <a:t>https://doi.org/10.1177/00219983251329097</a:t>
                      </a:r>
                      <a:endParaRPr lang="en-IN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174" marR="48174" marT="0" marB="0"/>
                </a:tc>
                <a:extLst>
                  <a:ext uri="{0D108BD9-81ED-4DB2-BD59-A6C34878D82A}">
                    <a16:rowId xmlns:a16="http://schemas.microsoft.com/office/drawing/2014/main" val="31453396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 (Part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58E167-C2A8-1F60-79EC-AC27FC39C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228836"/>
              </p:ext>
            </p:extLst>
          </p:nvPr>
        </p:nvGraphicFramePr>
        <p:xfrm>
          <a:off x="324168" y="1822348"/>
          <a:ext cx="8495666" cy="4705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400">
                  <a:extLst>
                    <a:ext uri="{9D8B030D-6E8A-4147-A177-3AD203B41FA5}">
                      <a16:colId xmlns:a16="http://schemas.microsoft.com/office/drawing/2014/main" val="2442279863"/>
                    </a:ext>
                  </a:extLst>
                </a:gridCol>
                <a:gridCol w="811035">
                  <a:extLst>
                    <a:ext uri="{9D8B030D-6E8A-4147-A177-3AD203B41FA5}">
                      <a16:colId xmlns:a16="http://schemas.microsoft.com/office/drawing/2014/main" val="2672493479"/>
                    </a:ext>
                  </a:extLst>
                </a:gridCol>
                <a:gridCol w="1818903">
                  <a:extLst>
                    <a:ext uri="{9D8B030D-6E8A-4147-A177-3AD203B41FA5}">
                      <a16:colId xmlns:a16="http://schemas.microsoft.com/office/drawing/2014/main" val="1326341047"/>
                    </a:ext>
                  </a:extLst>
                </a:gridCol>
                <a:gridCol w="1131992">
                  <a:extLst>
                    <a:ext uri="{9D8B030D-6E8A-4147-A177-3AD203B41FA5}">
                      <a16:colId xmlns:a16="http://schemas.microsoft.com/office/drawing/2014/main" val="3377487128"/>
                    </a:ext>
                  </a:extLst>
                </a:gridCol>
                <a:gridCol w="2179821">
                  <a:extLst>
                    <a:ext uri="{9D8B030D-6E8A-4147-A177-3AD203B41FA5}">
                      <a16:colId xmlns:a16="http://schemas.microsoft.com/office/drawing/2014/main" val="2956085831"/>
                    </a:ext>
                  </a:extLst>
                </a:gridCol>
                <a:gridCol w="2271515">
                  <a:extLst>
                    <a:ext uri="{9D8B030D-6E8A-4147-A177-3AD203B41FA5}">
                      <a16:colId xmlns:a16="http://schemas.microsoft.com/office/drawing/2014/main" val="4066563732"/>
                    </a:ext>
                  </a:extLst>
                </a:gridCol>
              </a:tblGrid>
              <a:tr h="143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Somsuk et al. (2025)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Studied the effect of rice husk and rice straw fibres (100/200 mesh) with and without NaOH treatment on 3D-printed PLA composites.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PLA reinforced with 5–20 wt% rice husk and rice straw fibres.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Fine (200 mesh) and alkali-treated fibres improved stiffness, flexural strength, and impact resistance. Tensile strength dropped at higher fibre loadings due to poor stress transfer. SEM showed fewer voids with treated fibres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Somsuk, N., et al. (2025). Enhancing Mechanical Properties of 3D-Printed PLA Composites Reinforced with Natural Fibers: A Comparative Study. Journal of Composites Science, 9(180), 1–15. https://doi.org/10.3390/jcs09000180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extLst>
                  <a:ext uri="{0D108BD9-81ED-4DB2-BD59-A6C34878D82A}">
                    <a16:rowId xmlns:a16="http://schemas.microsoft.com/office/drawing/2014/main" val="1507582455"/>
                  </a:ext>
                </a:extLst>
              </a:tr>
              <a:tr h="18352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Raja et al. (2025)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Investigated effects of banana and pineapple fibre powders (1–3 </a:t>
                      </a:r>
                      <a:r>
                        <a:rPr lang="en-IN" sz="1000" kern="100" dirty="0" err="1">
                          <a:effectLst/>
                        </a:rPr>
                        <a:t>wt</a:t>
                      </a:r>
                      <a:r>
                        <a:rPr lang="en-IN" sz="1000" kern="100" dirty="0">
                          <a:effectLst/>
                        </a:rPr>
                        <a:t>%) on mechanical and morphological properties of PLA composites prepared as 3D-printable filaments.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PLA reinforced with 1%, 2%, and 3% banana and pineapple fibre powders.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2% banana fibre increased compressive strength by 27.97% and flexural strength by 3.95%; tensile strength decreased by 5.6% compared to neat PLA. Hardness improved, with maximum at 1% pineapple fibre. FESEM showed voids and interfacial gaps, fewer in 2% banana fibre composites.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Raja, R., Nagarjun, J., Kurien, R. A., &amp; Jannet, S. (2025). 3D printing of tailored polymer composites: enhancing sustainability with banana and pineapple fiber particle reinforcements. Engineering Research Express, 7(2), 025442. </a:t>
                      </a:r>
                      <a:r>
                        <a:rPr lang="en-IN" sz="1000" u="sng" kern="100">
                          <a:effectLst/>
                          <a:hlinkClick r:id="rId2"/>
                        </a:rPr>
                        <a:t>https://doi.org/10.1088/2631-8695/addb2c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extLst>
                  <a:ext uri="{0D108BD9-81ED-4DB2-BD59-A6C34878D82A}">
                    <a16:rowId xmlns:a16="http://schemas.microsoft.com/office/drawing/2014/main" val="2307562027"/>
                  </a:ext>
                </a:extLst>
              </a:tr>
              <a:tr h="14351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Guo et al. (2025)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Investigated the effect of natural wollastonite fibres on mechanical, thermal, crystallization, degradation, and antibacterial properties of PLA composites prepared via melt compounding and FDM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PLA reinforced with wollastonite fibres (various wt%).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WF improved tensile and flexural strength, enhanced crystallinity and thermal stability, accelerated hydrolytic degradation, and imparted antibacterial activity (against E. coli and S. aureus).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Guo, Y., et al. (2025). Natural wollastonite </a:t>
                      </a:r>
                      <a:r>
                        <a:rPr lang="en-IN" sz="1000" kern="100" dirty="0" err="1">
                          <a:effectLst/>
                        </a:rPr>
                        <a:t>fiber</a:t>
                      </a:r>
                      <a:r>
                        <a:rPr lang="en-IN" sz="1000" kern="100" dirty="0">
                          <a:effectLst/>
                        </a:rPr>
                        <a:t> simultaneously enhanced the mechanical, degradation, and antibacterial properties of PLA composites. Polymer Composites, 46(7), 5501–5514. https://doi.org/10.1002/pc.29234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443" marR="58443" marT="0" marB="0"/>
                </a:tc>
                <a:extLst>
                  <a:ext uri="{0D108BD9-81ED-4DB2-BD59-A6C34878D82A}">
                    <a16:rowId xmlns:a16="http://schemas.microsoft.com/office/drawing/2014/main" val="38088774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91970"/>
            <a:ext cx="8619066" cy="4538133"/>
          </a:xfrm>
        </p:spPr>
        <p:txBody>
          <a:bodyPr anchor="ctr">
            <a:noAutofit/>
          </a:bodyPr>
          <a:lstStyle/>
          <a:p>
            <a:r>
              <a:rPr lang="en-US" sz="2400" dirty="0"/>
              <a:t>Natural fibers (flax, banana, hemp, rice husk, bamboo) improve </a:t>
            </a:r>
            <a:r>
              <a:rPr lang="en-US" sz="2400" b="1" dirty="0"/>
              <a:t>PLA strength &amp; stability </a:t>
            </a:r>
          </a:p>
          <a:p>
            <a:r>
              <a:rPr lang="en-US" sz="2400" b="1" dirty="0"/>
              <a:t>Flax fiber</a:t>
            </a:r>
            <a:r>
              <a:rPr lang="en-US" sz="2400" dirty="0"/>
              <a:t> gave highest tensile strength &amp; thermal stability</a:t>
            </a:r>
          </a:p>
          <a:p>
            <a:r>
              <a:rPr lang="en-US" sz="2400" b="1" dirty="0"/>
              <a:t>Rice husk fibers</a:t>
            </a:r>
            <a:r>
              <a:rPr lang="en-US" sz="2400" dirty="0"/>
              <a:t> improved impact and flexural strength; treatment enhanced bonding</a:t>
            </a:r>
          </a:p>
          <a:p>
            <a:r>
              <a:rPr lang="en-US" sz="2400" dirty="0"/>
              <a:t>Low % of </a:t>
            </a:r>
            <a:r>
              <a:rPr lang="en-US" sz="2400" b="1" dirty="0"/>
              <a:t>bamboo/pineapple fibers</a:t>
            </a:r>
            <a:r>
              <a:rPr lang="en-US" sz="2400" dirty="0"/>
              <a:t> improved strength &amp; hardness</a:t>
            </a:r>
          </a:p>
          <a:p>
            <a:r>
              <a:rPr lang="en-US" sz="2400" b="1" dirty="0"/>
              <a:t>Surface treatments</a:t>
            </a:r>
            <a:r>
              <a:rPr lang="en-US" sz="2400" dirty="0"/>
              <a:t> reduced voids and improved fiber–matrix bonding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28BD5-73FF-F742-696A-A0748A0B0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0F7D6-15AF-D976-BCE2-B1533E6C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DF657-E76C-709D-763C-7176276F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2057400"/>
            <a:ext cx="8161866" cy="4241800"/>
          </a:xfrm>
        </p:spPr>
        <p:txBody>
          <a:bodyPr anchor="ctr">
            <a:noAutofit/>
          </a:bodyPr>
          <a:lstStyle/>
          <a:p>
            <a:r>
              <a:rPr lang="en-US" sz="2400" dirty="0"/>
              <a:t>Most studies focus on </a:t>
            </a:r>
            <a:r>
              <a:rPr lang="en-US" sz="2400" b="1" dirty="0"/>
              <a:t>single natural fiber</a:t>
            </a:r>
            <a:r>
              <a:rPr lang="en-US" sz="2400" dirty="0"/>
              <a:t> reinforcement in PLA.</a:t>
            </a:r>
          </a:p>
          <a:p>
            <a:r>
              <a:rPr lang="en-US" sz="2400" dirty="0"/>
              <a:t>Limited work on </a:t>
            </a:r>
            <a:r>
              <a:rPr lang="en-IN" sz="2400" dirty="0"/>
              <a:t>PLA/bamboo and PLA/basalt </a:t>
            </a:r>
            <a:r>
              <a:rPr lang="en-US" sz="2400" dirty="0"/>
              <a:t>as filler for 3D-printable PLA composites.</a:t>
            </a:r>
          </a:p>
          <a:p>
            <a:r>
              <a:rPr lang="en-US" sz="2400" b="1" dirty="0"/>
              <a:t>Comparative studies</a:t>
            </a:r>
            <a:r>
              <a:rPr lang="en-US" sz="2400" dirty="0"/>
              <a:t> of Flax vs. RHA in PLA filaments are scarce.</a:t>
            </a:r>
          </a:p>
          <a:p>
            <a:r>
              <a:rPr lang="en-US" sz="2400" dirty="0"/>
              <a:t>Few works address </a:t>
            </a:r>
            <a:r>
              <a:rPr lang="en-US" sz="2400" b="1" dirty="0"/>
              <a:t>fabrication, design, and analysis</a:t>
            </a:r>
            <a:r>
              <a:rPr lang="en-US" sz="2400" dirty="0"/>
              <a:t> of such filaments for </a:t>
            </a:r>
            <a:r>
              <a:rPr lang="en-US" sz="2400" b="1" dirty="0"/>
              <a:t>additive manufacturing</a:t>
            </a:r>
            <a:r>
              <a:rPr lang="en-US" sz="2400" dirty="0"/>
              <a:t>.</a:t>
            </a:r>
          </a:p>
          <a:p>
            <a:r>
              <a:rPr lang="en-US" sz="2400" dirty="0"/>
              <a:t>Need for </a:t>
            </a:r>
            <a:r>
              <a:rPr lang="en-US" sz="2400" b="1" dirty="0"/>
              <a:t>eco-friendly, strong, and durable filaments</a:t>
            </a:r>
            <a:r>
              <a:rPr lang="en-US" sz="2400" dirty="0"/>
              <a:t> tailored for 3D printing.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64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339667" cy="423333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Fabricate PLA/bamboo and PLA/basalt filaments for 3D printing.</a:t>
            </a:r>
          </a:p>
          <a:p>
            <a:r>
              <a:rPr lang="en-IN" sz="2400" dirty="0"/>
              <a:t>Design test specimens &amp; components in SolidWorks.</a:t>
            </a:r>
          </a:p>
          <a:p>
            <a:r>
              <a:rPr lang="en-IN" sz="2400" dirty="0"/>
              <a:t>Print specimens with optimized parameters using Cura.</a:t>
            </a:r>
          </a:p>
          <a:p>
            <a:r>
              <a:rPr lang="en-IN" sz="2400" dirty="0"/>
              <a:t>Evaluate tensile, flexural, impact, hardness, and tribological properties.</a:t>
            </a:r>
          </a:p>
          <a:p>
            <a:r>
              <a:rPr lang="en-IN" sz="2400" dirty="0"/>
              <a:t>Optimize process parameters for enhanced strength &amp; durability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B66833-FAAC-62B7-8F9A-AD878576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0F713-118A-794A-08EB-742F2116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A109CB4-3867-E26A-F59A-F4482239A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4343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690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Planned Test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69532"/>
            <a:ext cx="8102600" cy="4682067"/>
          </a:xfrm>
        </p:spPr>
        <p:txBody>
          <a:bodyPr anchor="ctr">
            <a:noAutofit/>
          </a:bodyPr>
          <a:lstStyle/>
          <a:p>
            <a:r>
              <a:rPr lang="en-US" sz="2000" b="1" dirty="0"/>
              <a:t>Composite filaments</a:t>
            </a:r>
            <a:r>
              <a:rPr lang="en-IN" sz="2000" dirty="0"/>
              <a:t> PLA/bamboo and PLA/basalt </a:t>
            </a:r>
            <a:endParaRPr lang="en-US" sz="2000" dirty="0"/>
          </a:p>
          <a:p>
            <a:r>
              <a:rPr lang="en-US" sz="2000" b="1" dirty="0"/>
              <a:t>Fiber/filler loadings</a:t>
            </a:r>
            <a:r>
              <a:rPr lang="en-US" sz="2000" dirty="0"/>
              <a:t>: 5%, 10%, 15% (optimized for strength &amp; printability).</a:t>
            </a:r>
          </a:p>
          <a:p>
            <a:r>
              <a:rPr lang="en-US" sz="2000" b="1" dirty="0"/>
              <a:t>3D printing parameters</a:t>
            </a:r>
            <a:r>
              <a:rPr lang="en-US" sz="2000" dirty="0"/>
              <a:t>: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Infill density: 40%, 70%, 100% (to study lightweight vs dense prints).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Raster angle: 0°, 30°, ±60° (different from conventional 45°).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Infill patterns: Rectilinear, Hexagonal, Triangular (instead of honeycomb/gyroid)</a:t>
            </a:r>
          </a:p>
          <a:p>
            <a:r>
              <a:rPr lang="en-US" sz="2000" b="1" dirty="0"/>
              <a:t>Testing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Mechanical: tensile, flexural, impact, hardness.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Thermal: DSC, TGA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000" dirty="0"/>
              <a:t>Morphology: SEM, XRD for bonding &amp; dispersion.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1343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Properties and Reusability of PLA-Bamboo Composites for Sustainable 3D Printing </vt:lpstr>
      <vt:lpstr>Introduction</vt:lpstr>
      <vt:lpstr>Literature Review (Part 1)</vt:lpstr>
      <vt:lpstr>Literature Review (Part 2)</vt:lpstr>
      <vt:lpstr>Key Findings</vt:lpstr>
      <vt:lpstr>Research Gap</vt:lpstr>
      <vt:lpstr>Objectives</vt:lpstr>
      <vt:lpstr>Methodology</vt:lpstr>
      <vt:lpstr>Planned Test Conditions</vt:lpstr>
      <vt:lpstr>Expected Outcomes &amp;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Ritesh gupta</cp:lastModifiedBy>
  <cp:revision>11</cp:revision>
  <dcterms:created xsi:type="dcterms:W3CDTF">2013-01-27T09:14:16Z</dcterms:created>
  <dcterms:modified xsi:type="dcterms:W3CDTF">2025-09-22T18:53:26Z</dcterms:modified>
  <cp:category/>
</cp:coreProperties>
</file>