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62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67E3385-F078-424A-9D09-4B8DE84F97E1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B7005F3-CA32-4EF3-B013-81D02C0DA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062912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PYTHON PROJECT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33600" y="3200400"/>
            <a:ext cx="10813256" cy="1940720"/>
          </a:xfrm>
        </p:spPr>
        <p:txBody>
          <a:bodyPr>
            <a:noAutofit/>
          </a:bodyPr>
          <a:lstStyle/>
          <a:p>
            <a:r>
              <a:rPr lang="en-US" sz="4400" dirty="0" smtClean="0"/>
              <a:t>BOOK MANAGEMENT SYSTEM </a:t>
            </a:r>
          </a:p>
          <a:p>
            <a:r>
              <a:rPr lang="en-US" sz="4400" dirty="0" smtClean="0"/>
              <a:t>(BMS)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133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9530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BY:-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TUSHAR  SONKAR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GRITESH PRASAD  KUMHAR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DWAIPAYAN  DEB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GANTT 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Sr. No.</a:t>
                      </a:r>
                      <a:endParaRPr lang="en-US" sz="11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Task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Start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Finish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Duration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(in Days)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Understanding current system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05-09-2016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12-09-2016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Information gathering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12-09-2016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19-09-2016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Database design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20-09-2016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26-09-2016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Form design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26-09-2016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05-10-2016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9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Coding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07-10-2016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20-10-2016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13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Testing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20-10-2016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22-10-2016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Implementation 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23-10-2016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01-11-2016</a:t>
                      </a:r>
                      <a:endParaRPr lang="en-US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Calibri"/>
                        </a:rPr>
                        <a:t>9</a:t>
                      </a:r>
                      <a:endParaRPr lang="en-US" sz="11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8229600" cy="1399032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Hardware Requirement:</a:t>
            </a:r>
            <a:endParaRPr lang="en-US" dirty="0" smtClean="0"/>
          </a:p>
          <a:p>
            <a:r>
              <a:rPr lang="en-US" dirty="0" smtClean="0"/>
              <a:t>Hardware Requirement:</a:t>
            </a:r>
          </a:p>
          <a:p>
            <a:r>
              <a:rPr lang="en-US" dirty="0" smtClean="0"/>
              <a:t>Here is the </a:t>
            </a:r>
            <a:r>
              <a:rPr lang="en-US" dirty="0" smtClean="0"/>
              <a:t>recommended hardware </a:t>
            </a:r>
            <a:r>
              <a:rPr lang="en-US" dirty="0" smtClean="0"/>
              <a:t>requirement for this software to run efficiently.</a:t>
            </a:r>
          </a:p>
          <a:p>
            <a:r>
              <a:rPr lang="en-US" dirty="0" smtClean="0"/>
              <a:t>1)Intel core i3 or higher processor  </a:t>
            </a:r>
          </a:p>
          <a:p>
            <a:r>
              <a:rPr lang="en-US" dirty="0" smtClean="0"/>
              <a:t>2)10 MB RAM </a:t>
            </a:r>
          </a:p>
          <a:p>
            <a:r>
              <a:rPr lang="en-US" dirty="0" smtClean="0"/>
              <a:t>3)15 MB free hard disc space </a:t>
            </a:r>
          </a:p>
          <a:p>
            <a:r>
              <a:rPr lang="en-US" dirty="0" smtClean="0"/>
              <a:t>4)  SVGA monitors / Laptops</a:t>
            </a:r>
          </a:p>
          <a:p>
            <a:r>
              <a:rPr lang="en-US" dirty="0" smtClean="0"/>
              <a:t>5)  Printer (Optional)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HOME PAGE</a:t>
            </a:r>
            <a:endParaRPr lang="en-US" dirty="0"/>
          </a:p>
        </p:txBody>
      </p:sp>
      <p:pic>
        <p:nvPicPr>
          <p:cNvPr id="1026" name="Picture 2" descr="C:\Users\Lucky\Pictures\Screenshots\Screenshot (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LOGIN  PAGE</a:t>
            </a:r>
            <a:endParaRPr lang="en-US" dirty="0"/>
          </a:p>
        </p:txBody>
      </p:sp>
      <p:pic>
        <p:nvPicPr>
          <p:cNvPr id="4" name="Content Placeholder 3" descr="C:\Users\MY_HELPING_HAND\Pictures\BMS_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074"/>
            <a:ext cx="8229600" cy="417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NEW  USER  PAGE</a:t>
            </a:r>
            <a:endParaRPr lang="en-US" dirty="0"/>
          </a:p>
        </p:txBody>
      </p:sp>
      <p:pic>
        <p:nvPicPr>
          <p:cNvPr id="4" name="Content Placeholder 3" descr="C:\Users\MY_HELPING_HAND\Pictures\BMS_REGISTR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6753"/>
            <a:ext cx="8229600" cy="422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ORDER  PAGE</a:t>
            </a:r>
            <a:endParaRPr lang="en-US" dirty="0"/>
          </a:p>
        </p:txBody>
      </p:sp>
      <p:pic>
        <p:nvPicPr>
          <p:cNvPr id="2050" name="Picture 2" descr="C:\Users\Lucky\Pictures\Screenshots\Screenshot (1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USER  ACCOUNT  PAGE</a:t>
            </a:r>
            <a:endParaRPr lang="en-US" dirty="0"/>
          </a:p>
        </p:txBody>
      </p:sp>
      <p:pic>
        <p:nvPicPr>
          <p:cNvPr id="4098" name="Picture 2" descr="C:\Users\Lucky\Pictures\Screenshots\Screenshot (1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AVAILABLE BOOK MENU</a:t>
            </a:r>
            <a:endParaRPr lang="en-US" dirty="0"/>
          </a:p>
        </p:txBody>
      </p:sp>
      <p:pic>
        <p:nvPicPr>
          <p:cNvPr id="5122" name="Picture 2" descr="C:\Users\Lucky\Pictures\Screenshots\Screenshot (1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QUIT  CONFIRMATION</a:t>
            </a:r>
            <a:endParaRPr lang="en-US" dirty="0"/>
          </a:p>
        </p:txBody>
      </p:sp>
      <p:pic>
        <p:nvPicPr>
          <p:cNvPr id="3074" name="Picture 2" descr="C:\Users\Lucky\Pictures\Screenshots\Screenshot (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</TotalTime>
  <Words>140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PYTHON PROJECT </vt:lpstr>
      <vt:lpstr>SYSTEM REQUIREMENTS</vt:lpstr>
      <vt:lpstr>           HOME PAGE</vt:lpstr>
      <vt:lpstr>            LOGIN  PAGE</vt:lpstr>
      <vt:lpstr>          NEW  USER  PAGE</vt:lpstr>
      <vt:lpstr>           ORDER  PAGE</vt:lpstr>
      <vt:lpstr>    USER  ACCOUNT  PAGE</vt:lpstr>
      <vt:lpstr>   AVAILABLE BOOK MENU</vt:lpstr>
      <vt:lpstr>    QUIT  CONFIRMATION</vt:lpstr>
      <vt:lpstr>            GANTT  CHART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Lucky</dc:creator>
  <cp:lastModifiedBy>Lucky</cp:lastModifiedBy>
  <cp:revision>16</cp:revision>
  <dcterms:created xsi:type="dcterms:W3CDTF">2016-11-09T19:39:40Z</dcterms:created>
  <dcterms:modified xsi:type="dcterms:W3CDTF">2016-11-10T09:56:16Z</dcterms:modified>
</cp:coreProperties>
</file>