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2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90427-AA5C-4C6C-B253-CE02CC715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787CB7-188C-4077-B54D-BC4146106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DFA3F-2854-4264-B604-A328207B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89F25-171E-4E78-BD30-560E657C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BCB49-D92B-464B-8653-AE4A00FD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A8978-7D4B-408C-A972-92EC9FB3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8C5AA-AD84-4659-8B8C-36E355F25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B94FF-3237-4E7C-98D7-5AAA6164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FF797-6346-4E97-BDF9-69BF1DF5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E005D-2256-4168-9A6E-9FF476FC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24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18996E-6862-4A86-900B-1F75CC53F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CAC73A-3FEA-44C2-87D3-676EF740C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301C0-B28A-4F00-AB45-F2451EC9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A1B4B-0139-4BB8-9DF1-98CF1337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E9629-C219-43EF-B77D-644A81E5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6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C9313-9C2B-4F1F-B928-A8A1E187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478D6-1B26-4E70-8391-A745EC19B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F45F3-1847-4719-82E5-6FAB05E9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B839B-21F7-474A-A536-B0DA3DA9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D4F49-D9E4-4CB9-BA69-17FB239E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92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1479-B22C-40C4-A0E8-6683AC03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BAF2B-E3A3-4631-A586-EAA56876D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DC3A1-5C49-4C86-9136-FEC8A8DC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C04DA-3948-4389-8E96-E6EFBA06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F3411-175D-4B37-92FE-B6FC9FCF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5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62D3A-49DB-4762-B7EB-6DE44B25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02E85-AC94-45E3-95D7-A90CC2FBE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D66A19-928A-4204-9294-40B8E44BB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EEAA02-A87D-4872-8862-A2465FF1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E3AA1-13EB-45BD-BA47-F8D251A2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A61B5A-CDF2-4F5C-BF96-9F1D1B56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1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28A50-C67B-4897-89D3-728D0523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215E6A-43B1-48C6-8928-84DFD110C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033A1-44A4-48A7-9331-E2D41A642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DF6E5B-418E-4433-A0A6-915E199DB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24489E-4773-40E5-B0A2-45A54C705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4182D4-736A-4AE4-BAC3-55F67C6E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4628E2-DD40-4CB1-A2B1-7F56894B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953F17-9095-4E7B-98D2-6201B327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2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DEC9E-DFB5-40AE-ACBB-40DCEC9D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0BAF61-C596-4746-9BAC-2259B9E8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4A1E95-B150-4A3D-8B81-310E41AE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4BEAC4-AE33-4E65-815A-891B12F9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EE07A5-B6AE-42A9-970C-CF0F60D2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68E5A8-612A-46DD-858B-B0E6B855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8A7708-5A51-4A86-81C3-E3905790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BB62E-4675-4722-B259-E14205AC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240A5-D2BD-4653-92BB-36E44959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956711-149B-4E16-B594-050557B62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EC819-12AA-4474-B2B5-BA71222A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F2D6D-0445-4EAD-B822-34E597D5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54175-5FFA-45B1-909A-774522A8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18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B2C74-36B5-4FC7-97BF-060752D8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43D064-5FC9-4011-865E-4B8FE303F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6020FF-4462-4DAA-9796-458643436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DA6F75-0241-43F0-868F-B59BF75E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702E4-5FC4-4506-806F-1B0E5322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D4B9B1-7A0D-4D2C-AC21-97288286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8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B199B2-8108-429A-A94B-46CD14BC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282ED-05C6-4B00-934B-58EE4E480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217F3-EAE3-4131-A3BE-A05DF441C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F9CF3-CE92-4992-BA1D-CAA1D10CF0B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103B2-71F8-4C58-98B5-8F8A9D049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2AAFA-5B05-4E6A-AC61-17100E8DD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24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대각선 방향 모서리 1">
            <a:extLst>
              <a:ext uri="{FF2B5EF4-FFF2-40B4-BE49-F238E27FC236}">
                <a16:creationId xmlns:a16="http://schemas.microsoft.com/office/drawing/2014/main" id="{0FE7D861-ABC8-4169-9EF1-9EF0E32A6753}"/>
              </a:ext>
            </a:extLst>
          </p:cNvPr>
          <p:cNvSpPr/>
          <p:nvPr/>
        </p:nvSpPr>
        <p:spPr>
          <a:xfrm>
            <a:off x="1263316" y="1020592"/>
            <a:ext cx="3070459" cy="1155031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sz="2800" dirty="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TDC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T</a:t>
            </a:r>
            <a:r>
              <a:rPr lang="en-US" altLang="ko-KR" sz="1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echnical </a:t>
            </a:r>
            <a:r>
              <a:rPr lang="en-US" altLang="ko-KR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D</a:t>
            </a:r>
            <a:r>
              <a:rPr lang="en-US" altLang="ko-KR" sz="1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ocument </a:t>
            </a:r>
            <a:r>
              <a:rPr lang="en-US" altLang="ko-KR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C</a:t>
            </a:r>
            <a:r>
              <a:rPr lang="en-US" altLang="ko-KR" sz="1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enter</a:t>
            </a:r>
            <a:endParaRPr lang="ko-KR" altLang="en-US" sz="16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F2AB9A29-BCDC-4AC5-BDB8-4174EECDBA18}"/>
              </a:ext>
            </a:extLst>
          </p:cNvPr>
          <p:cNvSpPr/>
          <p:nvPr/>
        </p:nvSpPr>
        <p:spPr>
          <a:xfrm>
            <a:off x="1749963" y="2834998"/>
            <a:ext cx="2097165" cy="788902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sz="1600" dirty="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TDC</a:t>
            </a:r>
          </a:p>
          <a:p>
            <a:pPr algn="ctr"/>
            <a:r>
              <a:rPr lang="en-US" altLang="ko-KR" sz="1100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T</a:t>
            </a:r>
            <a:r>
              <a:rPr lang="en-US" altLang="ko-KR" sz="105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echnical </a:t>
            </a:r>
            <a:r>
              <a:rPr lang="en-US" altLang="ko-KR" sz="1100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D</a:t>
            </a:r>
            <a:r>
              <a:rPr lang="en-US" altLang="ko-KR" sz="105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ocument </a:t>
            </a:r>
            <a:r>
              <a:rPr lang="en-US" altLang="ko-KR" sz="1100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C</a:t>
            </a:r>
            <a:r>
              <a:rPr lang="en-US" altLang="ko-KR" sz="105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enter</a:t>
            </a:r>
            <a:endParaRPr lang="ko-KR" altLang="en-US" sz="105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A0E1DB24-32B0-4D59-8E2D-69FFF1F7BDC3}"/>
              </a:ext>
            </a:extLst>
          </p:cNvPr>
          <p:cNvSpPr/>
          <p:nvPr/>
        </p:nvSpPr>
        <p:spPr>
          <a:xfrm>
            <a:off x="2010729" y="4122887"/>
            <a:ext cx="1575632" cy="489846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sz="1050" dirty="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TDC</a:t>
            </a: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T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echnical </a:t>
            </a:r>
            <a:r>
              <a:rPr lang="en-US" altLang="ko-KR" sz="800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D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ocument </a:t>
            </a:r>
            <a:r>
              <a:rPr lang="en-US" altLang="ko-KR" sz="800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C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enter</a:t>
            </a:r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91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C1DE45-5C01-40AD-84DB-8969C3AC4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79" y="678644"/>
            <a:ext cx="7291441" cy="33671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89243E-48FB-4075-A398-EF803A7DB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16" y="3301461"/>
            <a:ext cx="9258368" cy="244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8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12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뫼비우스 Bold</vt:lpstr>
      <vt:lpstr>뫼비우스 Regular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이용봉님/전략기획팀</dc:creator>
  <cp:lastModifiedBy>yob lee</cp:lastModifiedBy>
  <cp:revision>6</cp:revision>
  <dcterms:created xsi:type="dcterms:W3CDTF">2023-06-15T00:46:11Z</dcterms:created>
  <dcterms:modified xsi:type="dcterms:W3CDTF">2023-06-16T15:40:04Z</dcterms:modified>
</cp:coreProperties>
</file>