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Big Mountain Resort Executive Presentation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Guided Capstone 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Identification</a:t>
            </a:r>
          </a:p>
        </p:txBody>
      </p:sp>
      <p:sp>
        <p:nvSpPr>
          <p:cNvPr id="9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Big Mountain Resort aims to increase revenue by 20% within the next financial year by setting more competitive and profitable ticket prices.</a:t>
            </a:r>
          </a:p>
          <a:p>
            <a:pPr/>
            <a:r>
              <a:t>Key Factors: Ticket pricing, visitor distribution, facility utilization, and cost-cutting measures.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Recommendation and Key Findings</a:t>
            </a:r>
          </a:p>
        </p:txBody>
      </p:sp>
      <p:sp>
        <p:nvSpPr>
          <p:cNvPr id="10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Recommendation: Increase ticket prices gradually to align more closely with the model's suggested price of $95.87.</a:t>
            </a:r>
          </a:p>
          <a:p>
            <a:pPr/>
            <a:r>
              <a:t>Key Findings: Potential undercharging, importance of vertical drop and chair lift expansion.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Modeling Results and Analysis</a:t>
            </a:r>
          </a:p>
        </p:txBody>
      </p:sp>
      <p:sp>
        <p:nvSpPr>
          <p:cNvPr id="10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Initial Model: Baseline model provided minimal feature engineering.</a:t>
            </a:r>
          </a:p>
          <a:p>
            <a:pPr/>
            <a:r>
              <a:t>Linear Regression: Good baseline performance but limited in capturing complex relationships.</a:t>
            </a:r>
          </a:p>
          <a:p>
            <a:pPr/>
            <a:r>
              <a:t>Random Forest Regressor: Outperformed other models, handling complex non-linear relationships.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Random Forest Regressor Results</a:t>
            </a:r>
          </a:p>
        </p:txBody>
      </p:sp>
      <p:sp>
        <p:nvSpPr>
          <p:cNvPr id="10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Key Features: Vertical drop, snow-making area, total number of chairs, fast quads, runs, longest run, trams, skiable terrain area.</a:t>
            </a:r>
          </a:p>
        </p:txBody>
      </p:sp>
      <p:pic>
        <p:nvPicPr>
          <p:cNvPr id="108" name="for.png" descr="fo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7511" y="0"/>
            <a:ext cx="8448978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Scenario Modeling</a:t>
            </a:r>
          </a:p>
        </p:txBody>
      </p:sp>
      <p:sp>
        <p:nvSpPr>
          <p:cNvPr id="11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91465" indent="-291465" defTabSz="388620">
              <a:spcBef>
                <a:spcPts val="600"/>
              </a:spcBef>
              <a:defRPr sz="2720"/>
            </a:pPr>
            <a:r>
              <a:t>1. Closing Runs: Closing one run showed no impact on price, but more than three runs led to a significant price drop.</a:t>
            </a:r>
          </a:p>
          <a:p>
            <a:pPr marL="291465" indent="-291465" defTabSz="388620">
              <a:spcBef>
                <a:spcPts val="600"/>
              </a:spcBef>
              <a:defRPr sz="2720"/>
            </a:pPr>
            <a:r>
              <a:t>2. Vertical Drop and New Chair Lift: Increasing vertical drop and adding a chair lift supported a ticket price increase by $1.99.</a:t>
            </a:r>
          </a:p>
          <a:p>
            <a:pPr marL="291465" indent="-291465" defTabSz="388620">
              <a:spcBef>
                <a:spcPts val="600"/>
              </a:spcBef>
              <a:defRPr sz="2720"/>
            </a:pPr>
            <a:r>
              <a:t>3. Adding Snow-Making Area: No significant difference in ticket price increase.</a:t>
            </a:r>
          </a:p>
          <a:p>
            <a:pPr marL="291465" indent="-291465" defTabSz="388620">
              <a:spcBef>
                <a:spcPts val="600"/>
              </a:spcBef>
              <a:defRPr sz="2720"/>
            </a:pPr>
            <a:r>
              <a:t>4. Longest Run Extension: No significant impact on the ticket price.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 and Conclusion</a:t>
            </a:r>
          </a:p>
        </p:txBody>
      </p:sp>
      <p:sp>
        <p:nvSpPr>
          <p:cNvPr id="11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Summary: Big Mountain Resort is potentially undercharging for its facilities.</a:t>
            </a:r>
          </a:p>
          <a:p>
            <a:pPr/>
            <a:r>
              <a:t>Conclusion: Increase ticket prices gradually and consider expanding vertical drop and adding a new chair lift for a revenue increase.</a:t>
            </a:r>
          </a:p>
          <a:p>
            <a:pPr/>
            <a:r>
              <a:t>Future Scope: Incorporate detailed cost data, competitor data, and customer satisfaction data to refine the model.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