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Capstone Final Report: Predicting US Olympic Medals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Your Name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findings from the model...</a:t>
            </a:r>
          </a:p>
          <a:p>
            <a:r>
              <a:t>Recommendations for stakeholders...</a:t>
            </a:r>
          </a:p>
          <a:p>
            <a:r>
              <a:t>1. Enhance Funding for Athlete Programs</a:t>
            </a:r>
          </a:p>
          <a:p>
            <a:r>
              <a:t>2. Focus on Key Sports</a:t>
            </a:r>
          </a:p>
          <a:p>
            <a:r>
              <a:t>3. Leverage Host Country Advantage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the project...</a:t>
            </a:r>
          </a:p>
          <a:p>
            <a:r>
              <a:t>Future work and improvements...</a:t>
            </a:r>
          </a:p>
          <a:p>
            <a:r>
              <a:t>This report outlines a comprehensive approach to predicting US Olympic medal counts using a range of indicators.</a:t>
            </a:r>
          </a:p>
          <a:p>
            <a:r>
              <a:t>By leveraging historical data and modern machine learning techniques, we can provide actionable insights to improve future Olympic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Background of the project...</a:t>
            </a:r>
          </a:p>
          <a:p>
            <a:r>
              <a:t>Objectives...</a:t>
            </a:r>
          </a:p>
          <a:p>
            <a:r>
              <a:t>This project aims to predict the number of Olympic medals the United States will win in future Summer and Winter Olympic Games using a combination of economic, geographic, and social indicators from other countries, along with historical Olympic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Sources of data...</a:t>
            </a:r>
          </a:p>
          <a:p>
            <a:r>
              <a:t>Data cleaning and preprocessing steps...</a:t>
            </a:r>
          </a:p>
          <a:p>
            <a:r>
              <a:t>The datasets for Winter and Summer Olympics were loaded and inspected for initial exploration.</a:t>
            </a:r>
          </a:p>
          <a:p>
            <a:r>
              <a:t>Missing values and inconsistencies were identified and handled appropriately.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insights from the data...</a:t>
            </a:r>
          </a:p>
          <a:p>
            <a:r>
              <a:t>Visualizations...</a:t>
            </a:r>
          </a:p>
          <a:p>
            <a:r>
              <a:t>Conducted descriptive statistics to understand the distribution and key characteristics of the data.</a:t>
            </a:r>
          </a:p>
          <a:p>
            <a:r>
              <a:t>Created visualizations to identify patterns and correlations.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Medals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Distribution of Medals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Heatmap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Correlation Heatmap visualization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Feature Importance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selection...</a:t>
            </a:r>
          </a:p>
          <a:p>
            <a:r>
              <a:t>Training and evaluation...</a:t>
            </a:r>
          </a:p>
          <a:p>
            <a:r>
              <a:t>Trained multiple models including Gradient Boosting Regressor, Random Forest Regressor, and Stacking Regressor.</a:t>
            </a:r>
          </a:p>
          <a:p>
            <a:r>
              <a:t>Used GridSearchCV and RandomizedSearchCV for hyperparameter optimization.</a:t>
            </a:r>
          </a:p>
          <a:p>
            <a:r>
              <a:t>Evaluated models using MAE and R-squared metrics.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Predicted vs Actual Medals visualization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