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Capstone Final Report: Predicting US Olympic Medals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Aliaksandra Hrytsenka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2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This report outlines a comprehensive approach to predicting US Olympic medal counts using a range of indicators.</a:t>
            </a:r>
          </a:p>
          <a:p>
            <a:pPr/>
            <a:r>
              <a:t>By leveraging historical data and modern machine learning techniques, we can provide actionable insights to improve future Olympic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This project aims to predict the number of Olympic medals the United States will win in future Summer and Winter Olympic Games using a combination of economic, geographic, and social indicators from other countries, along with historical Olympic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Collection and Preparation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Sources of data</a:t>
            </a:r>
          </a:p>
          <a:p>
            <a:pPr/>
            <a:r>
              <a:t>Data cleaning and preprocessing steps</a:t>
            </a:r>
          </a:p>
          <a:p>
            <a:pPr/>
            <a:r>
              <a:t>The datasets for Winter and Summer Olympics were loaded and inspected for initial exploration.</a:t>
            </a:r>
          </a:p>
          <a:p>
            <a:pPr/>
            <a:r>
              <a:t>Missing values and inconsistencies were identified and handled appropriately.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Exploratory Data Analysis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Conducted descriptive statistics to understand the distribution and key characteristics of the data.</a:t>
            </a:r>
          </a:p>
          <a:p>
            <a:pPr/>
            <a:r>
              <a:t>Created visualizations to identify patterns and correlations.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Distribution of Medals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TextBox 3"/>
          <p:cNvSpPr txBox="1"/>
          <p:nvPr/>
        </p:nvSpPr>
        <p:spPr>
          <a:xfrm>
            <a:off x="960119" y="1371600"/>
            <a:ext cx="337196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Distribution of Medals visualization</a:t>
            </a:r>
          </a:p>
        </p:txBody>
      </p:sp>
      <p:pic>
        <p:nvPicPr>
          <p:cNvPr id="109" name="Screenshot 2024-07-31 at 8.32.39 PM.png" descr="Screenshot 2024-07-31 at 8.32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964" y="1435586"/>
            <a:ext cx="8364072" cy="4855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Correlation Heatmap</a:t>
            </a:r>
          </a:p>
        </p:txBody>
      </p:sp>
      <p:sp>
        <p:nvSpPr>
          <p:cNvPr id="112" name="TextBox 3"/>
          <p:cNvSpPr txBox="1"/>
          <p:nvPr/>
        </p:nvSpPr>
        <p:spPr>
          <a:xfrm>
            <a:off x="960119" y="1371600"/>
            <a:ext cx="324515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Correlation Heatmap visualization</a:t>
            </a:r>
          </a:p>
        </p:txBody>
      </p:sp>
      <p:pic>
        <p:nvPicPr>
          <p:cNvPr id="113" name="Screenshot 2024-07-31 at 8.32.12 PM.png" descr="Screenshot 2024-07-31 at 8.32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731" y="1431777"/>
            <a:ext cx="6468794" cy="5346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Modeling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425195">
              <a:defRPr sz="2976"/>
            </a:pPr>
            <a:r>
              <a:t>Model selection : XGBoost</a:t>
            </a:r>
          </a:p>
          <a:p>
            <a:pPr marL="318897" indent="-318897" defTabSz="425195">
              <a:defRPr sz="2976"/>
            </a:pPr>
            <a:r>
              <a:t>Training and evaluation</a:t>
            </a:r>
          </a:p>
          <a:p>
            <a:pPr marL="318897" indent="-318897" defTabSz="425195">
              <a:defRPr sz="2976"/>
            </a:pPr>
            <a:r>
              <a:t>Trained multiple models including Gradient Boosting Regressor, Random Forest Regressor, and Stacking Regressor.</a:t>
            </a:r>
          </a:p>
          <a:p>
            <a:pPr marL="318897" indent="-318897" defTabSz="425195">
              <a:defRPr sz="2976"/>
            </a:pPr>
            <a:r>
              <a:t>Used GridSearchCV and RandomizedSearchCV for hyperparameter optimization.</a:t>
            </a:r>
          </a:p>
          <a:p>
            <a:pPr marL="318897" indent="-318897" defTabSz="425195">
              <a:defRPr sz="2976"/>
            </a:pPr>
            <a:r>
              <a:t>Evaluated models using MAE and R-squared metrics.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Performance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spcBef>
                <a:spcPts val="0"/>
              </a:spcBef>
              <a:buSzTx/>
              <a:buFont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Winter olympic games predictions = 22.234600067138672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Summer olympic games predictions = 88.13481140136719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spcBef>
                <a:spcPts val="0"/>
              </a:spcBef>
              <a:buSzTx/>
              <a:buFont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spcBef>
                <a:spcPts val="0"/>
              </a:spcBef>
              <a:buSzTx/>
              <a:buFont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Winter olympic games actual = 25.0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Summer olympic games actual = 113.0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spcBef>
                <a:spcPts val="0"/>
              </a:spcBef>
              <a:buSzTx/>
              <a:buFont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spcBef>
                <a:spcPts val="0"/>
              </a:spcBef>
              <a:buSzTx/>
              <a:buFontTx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120" name="TextBox 3"/>
          <p:cNvSpPr txBox="1"/>
          <p:nvPr/>
        </p:nvSpPr>
        <p:spPr>
          <a:xfrm>
            <a:off x="960119" y="1371600"/>
            <a:ext cx="260478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Predicted vs Actual Medals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Findings and Recommendations</a:t>
            </a:r>
          </a:p>
        </p:txBody>
      </p:sp>
      <p:sp>
        <p:nvSpPr>
          <p:cNvPr id="12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1. Enhance Funding for Athlete Programs</a:t>
            </a:r>
          </a:p>
          <a:p>
            <a:pPr/>
            <a:r>
              <a:t>2. Focus on Key Sports</a:t>
            </a:r>
          </a:p>
          <a:p>
            <a:pPr/>
            <a:r>
              <a:t>3. Leverage Host Country Advantage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