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57" r:id="rId7"/>
    <p:sldId id="263" r:id="rId8"/>
  </p:sldIdLst>
  <p:sldSz cx="12192000" cy="6858000"/>
  <p:notesSz cx="6858000" cy="9144000"/>
  <p:defaultTextStyle>
    <a:defPPr>
      <a:defRPr lang="en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1"/>
    <p:restoredTop sz="96291"/>
  </p:normalViewPr>
  <p:slideViewPr>
    <p:cSldViewPr snapToGrid="0">
      <p:cViewPr varScale="1">
        <p:scale>
          <a:sx n="122" d="100"/>
          <a:sy n="122" d="100"/>
        </p:scale>
        <p:origin x="34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992CA-F751-CEC7-5965-F4DF37EF30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91850-95E2-FD8E-047B-83DA82175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193BF-9BC5-5490-7938-241644CDB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33E49-6EE4-9C4A-8ADC-A6EB9EF7689D}" type="datetimeFigureOut">
              <a:rPr lang="en-TH" smtClean="0"/>
              <a:t>3/9/2022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83C0A-BDCB-0383-2045-B2E4E1EC9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6DD04-CC4C-E519-337E-11EC758A2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256F-19EB-5D48-9B3B-7F724D47EDD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838217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2F943-CE41-64D5-21A7-9BA60D424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0CD8EB-E82C-EC65-1875-30C846CEF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EE2C2-D711-B5AE-8239-149AF341A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33E49-6EE4-9C4A-8ADC-A6EB9EF7689D}" type="datetimeFigureOut">
              <a:rPr lang="en-TH" smtClean="0"/>
              <a:t>3/9/2022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A80C9-BFA0-CC67-7CD6-0D353FC0D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D712F-6DB7-DC30-7B34-91757E6DB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256F-19EB-5D48-9B3B-7F724D47EDD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194202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45FADD-6FBD-EDA7-4328-146321F0B8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5137B2-9749-F66D-7321-E10054ADC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F56DF-B993-D2F0-F4EC-462CA0269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33E49-6EE4-9C4A-8ADC-A6EB9EF7689D}" type="datetimeFigureOut">
              <a:rPr lang="en-TH" smtClean="0"/>
              <a:t>3/9/2022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88D22-6393-D8D2-BE2E-C5F773395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6965D-246C-DBC8-A158-BDF57300F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256F-19EB-5D48-9B3B-7F724D47EDD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483951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1027A-5C45-ED1B-7FE9-290DB318F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39D63-7316-BFCD-4934-C196A54D8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6F11B-F808-7FA9-FDA4-A56186694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33E49-6EE4-9C4A-8ADC-A6EB9EF7689D}" type="datetimeFigureOut">
              <a:rPr lang="en-TH" smtClean="0"/>
              <a:t>3/9/2022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3086F-1910-AD39-6891-6475B0AA3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19B3D-6325-170D-1202-0E409C0DA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256F-19EB-5D48-9B3B-7F724D47EDD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538001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FD650-B8A0-9BEC-8F86-4C4BEF402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87825-E71F-C31E-B3AE-BD0A0392D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A3EDC-D3EC-F195-F0DB-60EDE01F0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33E49-6EE4-9C4A-8ADC-A6EB9EF7689D}" type="datetimeFigureOut">
              <a:rPr lang="en-TH" smtClean="0"/>
              <a:t>3/9/2022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A2E23-54BE-C5E9-567B-4A3283001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E4B99-CBF3-1E2E-259D-D5CD6199F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256F-19EB-5D48-9B3B-7F724D47EDD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60769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388B7-CAD9-8D55-0055-D026F7D8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E5E8B-0ECD-516B-D370-D13C3D8D8A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B79845-2B73-98A7-9160-2C33EAC04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70E78-0ED8-6D74-8BCC-2D09250A1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33E49-6EE4-9C4A-8ADC-A6EB9EF7689D}" type="datetimeFigureOut">
              <a:rPr lang="en-TH" smtClean="0"/>
              <a:t>3/9/2022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A757E3-4608-4E36-0542-18FF84D6C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88051E-18FA-5B16-A7E8-004A1FE04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256F-19EB-5D48-9B3B-7F724D47EDD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632070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CC8BC-0FCE-2307-AC14-618604CCF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45D14-D212-7AF7-67DE-BD198F018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CCFC7-7B21-83D8-4759-E2F8AF32E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EF4F3F-E407-7CBD-425D-47A6C76DA5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ABE2B1-F441-5D71-6E3B-B218A6D91D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CA4CF3-8C47-6562-B108-80DB92DF5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33E49-6EE4-9C4A-8ADC-A6EB9EF7689D}" type="datetimeFigureOut">
              <a:rPr lang="en-TH" smtClean="0"/>
              <a:t>3/9/2022 R</a:t>
            </a:fld>
            <a:endParaRPr lang="en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F14D5-2B63-B6D6-2E09-11D1EED1D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E4262B-2990-147F-3BB4-B9757D2F9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256F-19EB-5D48-9B3B-7F724D47EDD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712808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E9B7B-D9C3-6FAE-A828-D02FFB5F6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0A8586-6F03-58B8-0162-8920305EB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33E49-6EE4-9C4A-8ADC-A6EB9EF7689D}" type="datetimeFigureOut">
              <a:rPr lang="en-TH" smtClean="0"/>
              <a:t>3/9/2022 R</a:t>
            </a:fld>
            <a:endParaRPr lang="en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02BA6B-1F70-02FC-F72F-DC7AD7FF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434F31-F427-A29C-1B91-BEDEA1004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256F-19EB-5D48-9B3B-7F724D47EDD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00342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B67599-6046-D9CB-D5E4-C2F4BC510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33E49-6EE4-9C4A-8ADC-A6EB9EF7689D}" type="datetimeFigureOut">
              <a:rPr lang="en-TH" smtClean="0"/>
              <a:t>3/9/2022 R</a:t>
            </a:fld>
            <a:endParaRPr lang="en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915C66-2633-8010-6183-2CCD41D5C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A72E77-5FFD-9F17-D327-34D8C9876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256F-19EB-5D48-9B3B-7F724D47EDD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275680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5254A-2840-5127-666F-126D7AE03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18A09-ABF0-07EC-B505-038A018D0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6FB673-C9B1-1F72-45D8-47ED123B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65C38-3DC3-85A3-0582-BFA75E6A6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33E49-6EE4-9C4A-8ADC-A6EB9EF7689D}" type="datetimeFigureOut">
              <a:rPr lang="en-TH" smtClean="0"/>
              <a:t>3/9/2022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CF280-771A-2EA8-113A-041048251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DC1D40-9155-8B06-DA18-0A6F7C11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256F-19EB-5D48-9B3B-7F724D47EDD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776700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C6336-C771-3DA3-67E0-04A2C9B2D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2E422C-803D-5674-2563-E76CFF9E8C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80F881-FF4F-030D-2C6E-4B466A620B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EEF62-79BF-5A98-9A4B-411BC8491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33E49-6EE4-9C4A-8ADC-A6EB9EF7689D}" type="datetimeFigureOut">
              <a:rPr lang="en-TH" smtClean="0"/>
              <a:t>3/9/2022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620474-276F-2DC8-0001-EFE504800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ED4340-11F3-8D6C-2CE5-A21243027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256F-19EB-5D48-9B3B-7F724D47EDD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055767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18DA08-165F-AF9A-25AB-789507B8D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5E56F-D92A-0CB6-372B-508BEA568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05A4F-663D-9340-8DBF-86B926CCFE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33E49-6EE4-9C4A-8ADC-A6EB9EF7689D}" type="datetimeFigureOut">
              <a:rPr lang="en-TH" smtClean="0"/>
              <a:t>3/9/2022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F16E4-8682-3F80-5E2B-465ADA4B4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B4B5E-E472-2729-379F-1891E7D3AF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F256F-19EB-5D48-9B3B-7F724D47EDD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353412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7A883-0146-A324-50E0-98D06591B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850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TH" sz="4000" dirty="0"/>
              <a:t>Recognize Uno Card using Python and OpenCV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00D50-59D1-A022-B248-9089D3D3A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665327"/>
          </a:xfrm>
        </p:spPr>
        <p:txBody>
          <a:bodyPr/>
          <a:lstStyle/>
          <a:p>
            <a:pPr marL="0" indent="0" algn="ctr">
              <a:buNone/>
            </a:pPr>
            <a:r>
              <a:rPr lang="en-TH" dirty="0"/>
              <a:t>Gritsanapong Punti</a:t>
            </a:r>
          </a:p>
        </p:txBody>
      </p:sp>
    </p:spTree>
    <p:extLst>
      <p:ext uri="{BB962C8B-B14F-4D97-AF65-F5344CB8AC3E}">
        <p14:creationId xmlns:p14="http://schemas.microsoft.com/office/powerpoint/2010/main" val="2252074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6B919F-D559-6271-7E38-7A4463D33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449" y="2141702"/>
            <a:ext cx="7531100" cy="3289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F7D29C-2C07-D2CC-22C4-41712FCCEBD3}"/>
              </a:ext>
            </a:extLst>
          </p:cNvPr>
          <p:cNvSpPr txBox="1"/>
          <p:nvPr/>
        </p:nvSpPr>
        <p:spPr>
          <a:xfrm>
            <a:off x="5645267" y="1026135"/>
            <a:ext cx="901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2994015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DA40650-A977-F4CB-7E20-359E53A69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28" y="578196"/>
            <a:ext cx="11385142" cy="15554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3F7176-CC5D-214B-C84A-95CB37994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799" y="2692138"/>
            <a:ext cx="7772400" cy="369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94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651A73-4B4C-390C-E34A-36A2A69BC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80586"/>
            <a:ext cx="7772400" cy="629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310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6242F9F-2DBC-252C-46EB-FCBA69DF1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200" y="1295400"/>
            <a:ext cx="69596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478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68D683E8-7163-B8C5-0D24-BE21D4EA98DB}"/>
              </a:ext>
            </a:extLst>
          </p:cNvPr>
          <p:cNvGrpSpPr/>
          <p:nvPr/>
        </p:nvGrpSpPr>
        <p:grpSpPr>
          <a:xfrm>
            <a:off x="484435" y="2824420"/>
            <a:ext cx="5052355" cy="1209160"/>
            <a:chOff x="2414424" y="2597150"/>
            <a:chExt cx="6951608" cy="16637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E325695-2740-56B2-C6EC-1A4F3CDE7C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37739" y="2597150"/>
              <a:ext cx="1104900" cy="16637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088D51E-DF6A-A5CD-05B0-41A801E906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14424" y="2597150"/>
              <a:ext cx="1104900" cy="16637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1849D90-AFD2-7445-6873-CDAF05B39E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61132" y="2597150"/>
              <a:ext cx="1104900" cy="16637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14FD4BA-D607-2AA7-0997-22FCEBE33A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37817" y="2597150"/>
              <a:ext cx="1104900" cy="1663700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00F05CB-9008-C460-90C1-53CF127B3F00}"/>
              </a:ext>
            </a:extLst>
          </p:cNvPr>
          <p:cNvSpPr txBox="1"/>
          <p:nvPr/>
        </p:nvSpPr>
        <p:spPr>
          <a:xfrm>
            <a:off x="2598350" y="1209765"/>
            <a:ext cx="1027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dirty="0"/>
              <a:t>Data test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B0970AB-92D3-9981-7E5F-7F4C5457DBB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834" t="17150" r="22626" b="18762"/>
          <a:stretch/>
        </p:blipFill>
        <p:spPr>
          <a:xfrm>
            <a:off x="6186253" y="1856096"/>
            <a:ext cx="5631574" cy="30434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4D68D0E-9397-6002-FE24-170B6902C93D}"/>
              </a:ext>
            </a:extLst>
          </p:cNvPr>
          <p:cNvSpPr txBox="1"/>
          <p:nvPr/>
        </p:nvSpPr>
        <p:spPr>
          <a:xfrm>
            <a:off x="8566190" y="1209765"/>
            <a:ext cx="7625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dirty="0"/>
              <a:t>Result</a:t>
            </a:r>
          </a:p>
          <a:p>
            <a:endParaRPr lang="en-TH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ED40656-207A-880A-917B-F3EF40580CCE}"/>
              </a:ext>
            </a:extLst>
          </p:cNvPr>
          <p:cNvCxnSpPr/>
          <p:nvPr/>
        </p:nvCxnSpPr>
        <p:spPr>
          <a:xfrm>
            <a:off x="5980386" y="1209765"/>
            <a:ext cx="0" cy="4950373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1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7764A3-37BB-F24C-FC75-225855966139}"/>
              </a:ext>
            </a:extLst>
          </p:cNvPr>
          <p:cNvSpPr txBox="1"/>
          <p:nvPr/>
        </p:nvSpPr>
        <p:spPr>
          <a:xfrm>
            <a:off x="2207172" y="1692166"/>
            <a:ext cx="3982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dirty="0"/>
              <a:t>youtube: </a:t>
            </a:r>
            <a:r>
              <a:rPr lang="en-US" dirty="0"/>
              <a:t>https://</a:t>
            </a:r>
            <a:r>
              <a:rPr lang="en-US" dirty="0" err="1"/>
              <a:t>youtu.be</a:t>
            </a:r>
            <a:r>
              <a:rPr lang="en-US" dirty="0"/>
              <a:t>/snctEAEspm4</a:t>
            </a:r>
            <a:endParaRPr lang="en-T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C95A86-5560-2A59-088B-26599B7DC97A}"/>
              </a:ext>
            </a:extLst>
          </p:cNvPr>
          <p:cNvSpPr txBox="1"/>
          <p:nvPr/>
        </p:nvSpPr>
        <p:spPr>
          <a:xfrm>
            <a:off x="2207172" y="3878317"/>
            <a:ext cx="5869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dirty="0"/>
              <a:t>github: </a:t>
            </a: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gritsp</a:t>
            </a:r>
            <a:r>
              <a:rPr lang="en-US" dirty="0"/>
              <a:t>/recognize-</a:t>
            </a:r>
            <a:r>
              <a:rPr lang="en-US" dirty="0" err="1"/>
              <a:t>unocard</a:t>
            </a:r>
            <a:r>
              <a:rPr lang="en-US" dirty="0"/>
              <a:t>-python</a:t>
            </a:r>
            <a:endParaRPr lang="en-TH" dirty="0"/>
          </a:p>
        </p:txBody>
      </p:sp>
    </p:spTree>
    <p:extLst>
      <p:ext uri="{BB962C8B-B14F-4D97-AF65-F5344CB8AC3E}">
        <p14:creationId xmlns:p14="http://schemas.microsoft.com/office/powerpoint/2010/main" val="1950146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33</Words>
  <Application>Microsoft Macintosh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Recognize Uno Card using Python and OpenCV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Recognize Uno Card using Python and OpenCV</dc:title>
  <dc:creator>Gritsanapong Punti</dc:creator>
  <cp:lastModifiedBy>Gritsanapong Punti</cp:lastModifiedBy>
  <cp:revision>2</cp:revision>
  <dcterms:created xsi:type="dcterms:W3CDTF">2022-09-03T09:09:08Z</dcterms:created>
  <dcterms:modified xsi:type="dcterms:W3CDTF">2022-09-03T16:02:25Z</dcterms:modified>
</cp:coreProperties>
</file>