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4" d="100"/>
          <a:sy n="94" d="100"/>
        </p:scale>
        <p:origin x="70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4028" y="6087745"/>
            <a:ext cx="2133600" cy="3693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80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buFont typeface="Arial"/>
              <a:buNone/>
            </a:pPr>
            <a:fld id="{241EB5C9-1307-BA42-ABA2-0BC069CD8E7F}" type="datetimeFigureOut">
              <a:rPr lang="es-ES" smtClean="0"/>
              <a:pPr>
                <a:buFont typeface="Arial"/>
                <a:buNone/>
              </a:pPr>
              <a:t>16/12/2020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2434B7-EB29-46A2-9BB0-F2B8C107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63" y="1539241"/>
            <a:ext cx="8091487" cy="1031239"/>
          </a:xfrm>
        </p:spPr>
        <p:txBody>
          <a:bodyPr>
            <a:normAutofit/>
          </a:bodyPr>
          <a:lstStyle>
            <a:lvl1pPr algn="l">
              <a:defRPr sz="4500">
                <a:solidFill>
                  <a:srgbClr val="004C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349EFD-9F3E-4F8E-835A-BF825104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028" y="5171122"/>
            <a:ext cx="798417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en-US" sz="1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 marL="0" lvl="0" fontAlgn="auto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096C7-B070-4DED-ABB6-F74C021A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874"/>
            <a:ext cx="8229600" cy="484629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10" name="46 Rectángulo">
            <a:extLst>
              <a:ext uri="{FF2B5EF4-FFF2-40B4-BE49-F238E27FC236}">
                <a16:creationId xmlns:a16="http://schemas.microsoft.com/office/drawing/2014/main" id="{09522126-1FC1-4773-AF01-CE5B396CB1DF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706978-5B5A-4E9E-93E1-17B444FA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976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13" name="11 CuadroTexto">
            <a:extLst>
              <a:ext uri="{FF2B5EF4-FFF2-40B4-BE49-F238E27FC236}">
                <a16:creationId xmlns:a16="http://schemas.microsoft.com/office/drawing/2014/main" id="{44677B48-9C74-4D9E-902D-6B2689FC476B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F747D4C-7915-47D6-80DF-DFFB63494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909" b="198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46700"/>
            <a:ext cx="7772400" cy="707886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465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A8E5CA-FA6B-41B8-85F6-7D1D6238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dirty="0"/>
            </a:lvl1pPr>
            <a:lvl2pPr>
              <a:defRPr lang="en-US" sz="1700" dirty="0"/>
            </a:lvl2pPr>
            <a:lvl3pPr>
              <a:defRPr lang="en-US" sz="1600" dirty="0"/>
            </a:lvl3pPr>
            <a:lvl4pPr>
              <a:defRPr lang="en-US" sz="1500" dirty="0"/>
            </a:lvl4pPr>
            <a:lvl5pPr>
              <a:defRPr lang="en-US" sz="1400" dirty="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304D0B-A1ED-4861-85BC-CF2E5F98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68240"/>
            <a:ext cx="4038600" cy="485792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12" name="46 Rectángulo">
            <a:extLst>
              <a:ext uri="{FF2B5EF4-FFF2-40B4-BE49-F238E27FC236}">
                <a16:creationId xmlns:a16="http://schemas.microsoft.com/office/drawing/2014/main" id="{B843D130-D5A7-4FE3-8700-760F40384057}"/>
              </a:ext>
            </a:extLst>
          </p:cNvPr>
          <p:cNvSpPr/>
          <p:nvPr userDrawn="1"/>
        </p:nvSpPr>
        <p:spPr>
          <a:xfrm>
            <a:off x="322263" y="907876"/>
            <a:ext cx="8489950" cy="360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659FDF-D60B-4832-ABD5-293FF959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874683"/>
            <a:ext cx="8495030" cy="40011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>
              <a:defRPr lang="en-US" sz="2000" b="1" dirty="0"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edit Master title style</a:t>
            </a:r>
          </a:p>
        </p:txBody>
      </p:sp>
      <p:sp>
        <p:nvSpPr>
          <p:cNvPr id="15" name="11 CuadroTexto">
            <a:extLst>
              <a:ext uri="{FF2B5EF4-FFF2-40B4-BE49-F238E27FC236}">
                <a16:creationId xmlns:a16="http://schemas.microsoft.com/office/drawing/2014/main" id="{3F12EAA0-9FC8-49A6-B46E-C6BE20DFA374}"/>
              </a:ext>
            </a:extLst>
          </p:cNvPr>
          <p:cNvSpPr txBox="1"/>
          <p:nvPr userDrawn="1"/>
        </p:nvSpPr>
        <p:spPr>
          <a:xfrm>
            <a:off x="223838" y="6505575"/>
            <a:ext cx="764063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dirty="0">
                <a:latin typeface="+mj-lt"/>
                <a:ea typeface="Verdana" pitchFamily="34" charset="0"/>
                <a:cs typeface="Verdana" pitchFamily="34" charset="0"/>
              </a:rPr>
              <a:t>FERRAN CARRASCOSA MALLAFRÈ / 11/10/2020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/>
            </a:lvl1pPr>
            <a:lvl2pPr>
              <a:defRPr lang="en-US" sz="1700"/>
            </a:lvl2pPr>
            <a:lvl3pPr>
              <a:defRPr lang="en-US" sz="1600"/>
            </a:lvl3pPr>
            <a:lvl4pPr>
              <a:defRPr lang="en-US" sz="1500"/>
            </a:lvl4pPr>
            <a:lvl5pPr>
              <a:defRPr lang="en-US" sz="1400"/>
            </a:lvl5pPr>
          </a:lstStyle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Click to edit Master text styles</a:t>
            </a:r>
          </a:p>
          <a:p>
            <a:pPr lvl="1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Second level</a:t>
            </a:r>
          </a:p>
          <a:p>
            <a:pPr lvl="2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lvl="3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Fourth level</a:t>
            </a:r>
          </a:p>
          <a:p>
            <a:pPr lvl="4" eaLnBrk="0" fontAlgn="base" hangingPunct="0">
              <a:spcAft>
                <a:spcPct val="0"/>
              </a:spcAft>
              <a:buFont typeface="Arial" panose="020B0604020202020204" pitchFamily="34" charset="0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000" b="1" kern="1200" dirty="0">
          <a:solidFill>
            <a:schemeClr val="tx1"/>
          </a:solidFill>
          <a:latin typeface="Calibri" panose="020F0502020204030204" pitchFamily="34" charset="0"/>
          <a:ea typeface="+mn-ea"/>
          <a:cs typeface="Arial" panose="020B0604020202020204" pitchFamily="34" charset="0"/>
        </a:defRPr>
      </a:lvl1pPr>
    </p:titleStyle>
    <p:bodyStyle>
      <a:lvl1pPr marL="179388" indent="-179388" algn="l" defTabSz="457200" rtl="0" eaLnBrk="1" latinLnBrk="0" hangingPunct="1">
        <a:spcBef>
          <a:spcPct val="20000"/>
        </a:spcBef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57188" indent="-177800" algn="l" defTabSz="457200" rtl="0" eaLnBrk="1" latinLnBrk="0" hangingPunct="1">
        <a:spcBef>
          <a:spcPct val="20000"/>
        </a:spcBef>
        <a:buFont typeface="Arial"/>
        <a:buChar char="–"/>
        <a:defRPr lang="en-US" sz="17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9388" algn="l" defTabSz="457200" rtl="0" eaLnBrk="1" latinLnBrk="0" hangingPunct="1">
        <a:spcBef>
          <a:spcPct val="20000"/>
        </a:spcBef>
        <a:buFont typeface="Arial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457200" rtl="0" eaLnBrk="1" latinLnBrk="0" hangingPunct="1">
        <a:spcBef>
          <a:spcPct val="20000"/>
        </a:spcBef>
        <a:buFont typeface="Arial"/>
        <a:buChar char="–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7800" algn="l" defTabSz="457200" rtl="0" eaLnBrk="1" latinLnBrk="0" hangingPunct="1">
        <a:spcBef>
          <a:spcPct val="20000"/>
        </a:spcBef>
        <a:buFont typeface="Arial"/>
        <a:buChar char="»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D23B3-F78C-4A99-925E-5BDBEED83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162B00-94A3-4079-AC7D-E8C679585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79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6A92AE-B217-4C64-B28E-1AE7712E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4CB1A3-2CC8-42AE-B610-DEA5B04A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0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30780385-696B-4D45-A2FE-84172422F9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0BDFC-E8AB-4066-A108-1FBF606521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3DEED1-3A86-4BBC-8BD2-50E6CA4C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6931C-FDF0-4F1E-A185-7C5A1228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5669280"/>
            <a:ext cx="7772400" cy="70788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34E904-BB97-4CE4-B0B2-A3EF55C1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4996927"/>
            <a:ext cx="7772400" cy="672353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38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MyFirstPPT</dc:title>
  <dc:creator>FC</dc:creator>
  <cp:keywords/>
  <cp:lastModifiedBy>Ferran Carrascosa</cp:lastModifiedBy>
  <cp:revision>17</cp:revision>
  <dcterms:created xsi:type="dcterms:W3CDTF">2020-10-11T18:16:02Z</dcterms:created>
  <dcterms:modified xsi:type="dcterms:W3CDTF">2020-12-16T23:00:42Z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11/10/2020</vt:lpwstr>
  </property>
  <property fmtid="{D5CDD505-2E9C-101B-9397-08002B2CF9AE}" pid="3" name="output">
    <vt:lpwstr/>
  </property>
</Properties>
</file>