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09418-FCA4-4B52-8459-3CCFBB0A96C3}" v="36" dt="2019-12-10T19:31:39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ivera" userId="885cade4-115e-49d2-936a-c74c7861edba" providerId="ADAL" clId="{DB709418-FCA4-4B52-8459-3CCFBB0A96C3}"/>
    <pc:docChg chg="undo custSel mod addSld modSld">
      <pc:chgData name="Gabriel Rivera" userId="885cade4-115e-49d2-936a-c74c7861edba" providerId="ADAL" clId="{DB709418-FCA4-4B52-8459-3CCFBB0A96C3}" dt="2019-12-10T19:32:40.453" v="604" actId="20577"/>
      <pc:docMkLst>
        <pc:docMk/>
      </pc:docMkLst>
      <pc:sldChg chg="modSp add">
        <pc:chgData name="Gabriel Rivera" userId="885cade4-115e-49d2-936a-c74c7861edba" providerId="ADAL" clId="{DB709418-FCA4-4B52-8459-3CCFBB0A96C3}" dt="2019-12-10T19:15:26.873" v="100" actId="404"/>
        <pc:sldMkLst>
          <pc:docMk/>
          <pc:sldMk cId="3061591132" sldId="256"/>
        </pc:sldMkLst>
        <pc:spChg chg="mod">
          <ac:chgData name="Gabriel Rivera" userId="885cade4-115e-49d2-936a-c74c7861edba" providerId="ADAL" clId="{DB709418-FCA4-4B52-8459-3CCFBB0A96C3}" dt="2019-12-10T19:15:26.873" v="100" actId="404"/>
          <ac:spMkLst>
            <pc:docMk/>
            <pc:sldMk cId="3061591132" sldId="256"/>
            <ac:spMk id="2" creationId="{9B393795-8D0B-4FBA-8A7C-68CAB4650EFF}"/>
          </ac:spMkLst>
        </pc:spChg>
        <pc:spChg chg="mod">
          <ac:chgData name="Gabriel Rivera" userId="885cade4-115e-49d2-936a-c74c7861edba" providerId="ADAL" clId="{DB709418-FCA4-4B52-8459-3CCFBB0A96C3}" dt="2019-12-10T19:15:23.024" v="97" actId="20577"/>
          <ac:spMkLst>
            <pc:docMk/>
            <pc:sldMk cId="3061591132" sldId="256"/>
            <ac:spMk id="3" creationId="{A43A792A-2275-491F-B554-94A21718EEEE}"/>
          </ac:spMkLst>
        </pc:spChg>
      </pc:sldChg>
      <pc:sldChg chg="addSp delSp modSp add mod setBg">
        <pc:chgData name="Gabriel Rivera" userId="885cade4-115e-49d2-936a-c74c7861edba" providerId="ADAL" clId="{DB709418-FCA4-4B52-8459-3CCFBB0A96C3}" dt="2019-12-10T19:18:52.736" v="338" actId="26606"/>
        <pc:sldMkLst>
          <pc:docMk/>
          <pc:sldMk cId="924241840" sldId="257"/>
        </pc:sldMkLst>
        <pc:spChg chg="del">
          <ac:chgData name="Gabriel Rivera" userId="885cade4-115e-49d2-936a-c74c7861edba" providerId="ADAL" clId="{DB709418-FCA4-4B52-8459-3CCFBB0A96C3}" dt="2019-12-10T19:17:16.549" v="109" actId="478"/>
          <ac:spMkLst>
            <pc:docMk/>
            <pc:sldMk cId="924241840" sldId="257"/>
            <ac:spMk id="2" creationId="{ADDFCF75-44C7-4C86-AC4F-F20C27C92170}"/>
          </ac:spMkLst>
        </pc:spChg>
        <pc:spChg chg="mod ord">
          <ac:chgData name="Gabriel Rivera" userId="885cade4-115e-49d2-936a-c74c7861edba" providerId="ADAL" clId="{DB709418-FCA4-4B52-8459-3CCFBB0A96C3}" dt="2019-12-10T19:18:52.736" v="338" actId="26606"/>
          <ac:spMkLst>
            <pc:docMk/>
            <pc:sldMk cId="924241840" sldId="257"/>
            <ac:spMk id="3" creationId="{4B8ACFB6-E48F-4F95-8B9A-9425082D1906}"/>
          </ac:spMkLst>
        </pc:spChg>
        <pc:spChg chg="add del">
          <ac:chgData name="Gabriel Rivera" userId="885cade4-115e-49d2-936a-c74c7861edba" providerId="ADAL" clId="{DB709418-FCA4-4B52-8459-3CCFBB0A96C3}" dt="2019-12-10T19:18:51.086" v="335" actId="26606"/>
          <ac:spMkLst>
            <pc:docMk/>
            <pc:sldMk cId="924241840" sldId="257"/>
            <ac:spMk id="73" creationId="{881BB01C-2DAE-48BD-8E81-DAE2E1BC4DA8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77" creationId="{D68803C4-E159-4360-B7BB-74205C8F782D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79" creationId="{504B0465-3B07-49BF-BEA7-D81476246293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81" creationId="{49B7FFA5-14CB-4A4F-9BCC-CA3AA5D9D276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83" creationId="{04E48745-7512-4EC2-9E20-9092D12150CA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1030" creationId="{E009DD9B-5EE2-4C0D-8B2B-351C8C102205}"/>
          </ac:spMkLst>
        </pc:spChg>
        <pc:spChg chg="add del">
          <ac:chgData name="Gabriel Rivera" userId="885cade4-115e-49d2-936a-c74c7861edba" providerId="ADAL" clId="{DB709418-FCA4-4B52-8459-3CCFBB0A96C3}" dt="2019-12-10T19:18:52.736" v="337" actId="26606"/>
          <ac:spMkLst>
            <pc:docMk/>
            <pc:sldMk cId="924241840" sldId="257"/>
            <ac:spMk id="1031" creationId="{E720DB99-7745-4E75-9D96-AAB6D55C531E}"/>
          </ac:spMkLst>
        </pc:spChg>
        <pc:spChg chg="add">
          <ac:chgData name="Gabriel Rivera" userId="885cade4-115e-49d2-936a-c74c7861edba" providerId="ADAL" clId="{DB709418-FCA4-4B52-8459-3CCFBB0A96C3}" dt="2019-12-10T19:18:52.736" v="338" actId="26606"/>
          <ac:spMkLst>
            <pc:docMk/>
            <pc:sldMk cId="924241840" sldId="257"/>
            <ac:spMk id="1033" creationId="{B16070FD-9EB8-4AC8-A8E2-267228385B79}"/>
          </ac:spMkLst>
        </pc:spChg>
        <pc:grpChg chg="add del">
          <ac:chgData name="Gabriel Rivera" userId="885cade4-115e-49d2-936a-c74c7861edba" providerId="ADAL" clId="{DB709418-FCA4-4B52-8459-3CCFBB0A96C3}" dt="2019-12-10T19:18:51.086" v="335" actId="26606"/>
          <ac:grpSpMkLst>
            <pc:docMk/>
            <pc:sldMk cId="924241840" sldId="257"/>
            <ac:grpSpMk id="75" creationId="{AD55FF18-1979-4730-A345-E74E328F0777}"/>
          </ac:grpSpMkLst>
        </pc:grpChg>
        <pc:picChg chg="add mod ord">
          <ac:chgData name="Gabriel Rivera" userId="885cade4-115e-49d2-936a-c74c7861edba" providerId="ADAL" clId="{DB709418-FCA4-4B52-8459-3CCFBB0A96C3}" dt="2019-12-10T19:18:52.736" v="338" actId="26606"/>
          <ac:picMkLst>
            <pc:docMk/>
            <pc:sldMk cId="924241840" sldId="257"/>
            <ac:picMk id="1026" creationId="{89166B1E-A287-4D92-8B17-DF60A205A30F}"/>
          </ac:picMkLst>
        </pc:picChg>
        <pc:picChg chg="add mod">
          <ac:chgData name="Gabriel Rivera" userId="885cade4-115e-49d2-936a-c74c7861edba" providerId="ADAL" clId="{DB709418-FCA4-4B52-8459-3CCFBB0A96C3}" dt="2019-12-10T19:18:52.736" v="338" actId="26606"/>
          <ac:picMkLst>
            <pc:docMk/>
            <pc:sldMk cId="924241840" sldId="257"/>
            <ac:picMk id="1028" creationId="{46B01658-8AFE-4972-8053-CDB8F8111FEF}"/>
          </ac:picMkLst>
        </pc:picChg>
      </pc:sldChg>
      <pc:sldChg chg="addSp delSp modSp add mod setBg">
        <pc:chgData name="Gabriel Rivera" userId="885cade4-115e-49d2-936a-c74c7861edba" providerId="ADAL" clId="{DB709418-FCA4-4B52-8459-3CCFBB0A96C3}" dt="2019-12-10T19:23:19.793" v="489" actId="26606"/>
        <pc:sldMkLst>
          <pc:docMk/>
          <pc:sldMk cId="584026444" sldId="258"/>
        </pc:sldMkLst>
        <pc:spChg chg="mod">
          <ac:chgData name="Gabriel Rivera" userId="885cade4-115e-49d2-936a-c74c7861edba" providerId="ADAL" clId="{DB709418-FCA4-4B52-8459-3CCFBB0A96C3}" dt="2019-12-10T19:23:19.793" v="489" actId="26606"/>
          <ac:spMkLst>
            <pc:docMk/>
            <pc:sldMk cId="584026444" sldId="258"/>
            <ac:spMk id="2" creationId="{026E607E-7453-45FF-AE98-34AFFBCBDB60}"/>
          </ac:spMkLst>
        </pc:spChg>
        <pc:spChg chg="del mod">
          <ac:chgData name="Gabriel Rivera" userId="885cade4-115e-49d2-936a-c74c7861edba" providerId="ADAL" clId="{DB709418-FCA4-4B52-8459-3CCFBB0A96C3}" dt="2019-12-10T19:23:19.793" v="489" actId="26606"/>
          <ac:spMkLst>
            <pc:docMk/>
            <pc:sldMk cId="584026444" sldId="258"/>
            <ac:spMk id="3" creationId="{1733BE71-05EA-4552-B0DC-9D397E4F9AB9}"/>
          </ac:spMkLst>
        </pc:spChg>
        <pc:spChg chg="add">
          <ac:chgData name="Gabriel Rivera" userId="885cade4-115e-49d2-936a-c74c7861edba" providerId="ADAL" clId="{DB709418-FCA4-4B52-8459-3CCFBB0A96C3}" dt="2019-12-10T19:23:19.793" v="489" actId="26606"/>
          <ac:spMkLst>
            <pc:docMk/>
            <pc:sldMk cId="584026444" sldId="258"/>
            <ac:spMk id="10" creationId="{3FD711E9-7F79-40A9-8D9E-4AE293C154A5}"/>
          </ac:spMkLst>
        </pc:spChg>
        <pc:graphicFrameChg chg="add">
          <ac:chgData name="Gabriel Rivera" userId="885cade4-115e-49d2-936a-c74c7861edba" providerId="ADAL" clId="{DB709418-FCA4-4B52-8459-3CCFBB0A96C3}" dt="2019-12-10T19:23:19.793" v="489" actId="26606"/>
          <ac:graphicFrameMkLst>
            <pc:docMk/>
            <pc:sldMk cId="584026444" sldId="258"/>
            <ac:graphicFrameMk id="5" creationId="{24D48BED-C505-4DD6-9149-8ACD7E85DC14}"/>
          </ac:graphicFrameMkLst>
        </pc:graphicFrameChg>
      </pc:sldChg>
      <pc:sldChg chg="addSp modSp add mod setBg">
        <pc:chgData name="Gabriel Rivera" userId="885cade4-115e-49d2-936a-c74c7861edba" providerId="ADAL" clId="{DB709418-FCA4-4B52-8459-3CCFBB0A96C3}" dt="2019-12-10T19:24:15.724" v="513" actId="26606"/>
        <pc:sldMkLst>
          <pc:docMk/>
          <pc:sldMk cId="2228000701" sldId="259"/>
        </pc:sldMkLst>
        <pc:spChg chg="mod">
          <ac:chgData name="Gabriel Rivera" userId="885cade4-115e-49d2-936a-c74c7861edba" providerId="ADAL" clId="{DB709418-FCA4-4B52-8459-3CCFBB0A96C3}" dt="2019-12-10T19:24:15.724" v="513" actId="26606"/>
          <ac:spMkLst>
            <pc:docMk/>
            <pc:sldMk cId="2228000701" sldId="259"/>
            <ac:spMk id="2" creationId="{067A03CE-A8E4-472C-A3E6-E658080967A9}"/>
          </ac:spMkLst>
        </pc:spChg>
        <pc:spChg chg="mod ord">
          <ac:chgData name="Gabriel Rivera" userId="885cade4-115e-49d2-936a-c74c7861edba" providerId="ADAL" clId="{DB709418-FCA4-4B52-8459-3CCFBB0A96C3}" dt="2019-12-10T19:24:15.724" v="513" actId="26606"/>
          <ac:spMkLst>
            <pc:docMk/>
            <pc:sldMk cId="2228000701" sldId="259"/>
            <ac:spMk id="3" creationId="{7B22A527-80B3-43F6-B2EB-CB7831284008}"/>
          </ac:spMkLst>
        </pc:spChg>
        <pc:spChg chg="add">
          <ac:chgData name="Gabriel Rivera" userId="885cade4-115e-49d2-936a-c74c7861edba" providerId="ADAL" clId="{DB709418-FCA4-4B52-8459-3CCFBB0A96C3}" dt="2019-12-10T19:24:15.724" v="513" actId="26606"/>
          <ac:spMkLst>
            <pc:docMk/>
            <pc:sldMk cId="2228000701" sldId="259"/>
            <ac:spMk id="71" creationId="{F3AF35CD-DA30-4E34-B0F3-32C27766DA05}"/>
          </ac:spMkLst>
        </pc:spChg>
        <pc:grpChg chg="add">
          <ac:chgData name="Gabriel Rivera" userId="885cade4-115e-49d2-936a-c74c7861edba" providerId="ADAL" clId="{DB709418-FCA4-4B52-8459-3CCFBB0A96C3}" dt="2019-12-10T19:24:15.724" v="513" actId="26606"/>
          <ac:grpSpMkLst>
            <pc:docMk/>
            <pc:sldMk cId="2228000701" sldId="259"/>
            <ac:grpSpMk id="73" creationId="{BCFC42DC-2C46-47C4-BC61-530557385DBD}"/>
          </ac:grpSpMkLst>
        </pc:grpChg>
        <pc:picChg chg="add mod">
          <ac:chgData name="Gabriel Rivera" userId="885cade4-115e-49d2-936a-c74c7861edba" providerId="ADAL" clId="{DB709418-FCA4-4B52-8459-3CCFBB0A96C3}" dt="2019-12-10T19:24:15.724" v="513" actId="26606"/>
          <ac:picMkLst>
            <pc:docMk/>
            <pc:sldMk cId="2228000701" sldId="259"/>
            <ac:picMk id="2050" creationId="{DFEE651A-0549-4E8D-9E8D-2F1433C7BD81}"/>
          </ac:picMkLst>
        </pc:picChg>
      </pc:sldChg>
      <pc:sldChg chg="addSp delSp modSp add mod setBg">
        <pc:chgData name="Gabriel Rivera" userId="885cade4-115e-49d2-936a-c74c7861edba" providerId="ADAL" clId="{DB709418-FCA4-4B52-8459-3CCFBB0A96C3}" dt="2019-12-10T19:26:07.167" v="580" actId="1076"/>
        <pc:sldMkLst>
          <pc:docMk/>
          <pc:sldMk cId="2564304886" sldId="260"/>
        </pc:sldMkLst>
        <pc:spChg chg="mod or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2" creationId="{B31AE2A8-D654-4B8D-BFBA-0D787B666A33}"/>
          </ac:spMkLst>
        </pc:spChg>
        <pc:spChg chg="mod or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" creationId="{E75C6F89-04FA-4B71-AF3A-269D4AE7AD29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73" creationId="{E009DD9B-5EE2-4C0D-8B2B-351C8C102205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75" creationId="{E720DB99-7745-4E75-9D96-AAB6D55C531E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77" creationId="{D68803C4-E159-4360-B7BB-74205C8F782D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79" creationId="{504B0465-3B07-49BF-BEA7-D81476246293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81" creationId="{49B7FFA5-14CB-4A4F-9BCC-CA3AA5D9D276}"/>
          </ac:spMkLst>
        </pc:spChg>
        <pc:spChg chg="add del">
          <ac:chgData name="Gabriel Rivera" userId="885cade4-115e-49d2-936a-c74c7861edba" providerId="ADAL" clId="{DB709418-FCA4-4B52-8459-3CCFBB0A96C3}" dt="2019-12-10T19:25:52.918" v="571" actId="26606"/>
          <ac:spMkLst>
            <pc:docMk/>
            <pc:sldMk cId="2564304886" sldId="260"/>
            <ac:spMk id="83" creationId="{04E48745-7512-4EC2-9E20-9092D12150CA}"/>
          </ac:spMkLst>
        </pc:spChg>
        <pc:spChg chg="add del">
          <ac:chgData name="Gabriel Rivera" userId="885cade4-115e-49d2-936a-c74c7861edba" providerId="ADAL" clId="{DB709418-FCA4-4B52-8459-3CCFBB0A96C3}" dt="2019-12-10T19:25:55.009" v="575" actId="26606"/>
          <ac:spMkLst>
            <pc:docMk/>
            <pc:sldMk cId="2564304886" sldId="260"/>
            <ac:spMk id="3078" creationId="{04C6A80A-C3F4-48DE-80ED-845C8B3E13D1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2" creationId="{E009DD9B-5EE2-4C0D-8B2B-351C8C102205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3" creationId="{E720DB99-7745-4E75-9D96-AAB6D55C531E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4" creationId="{D68803C4-E159-4360-B7BB-74205C8F782D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5" creationId="{504B0465-3B07-49BF-BEA7-D81476246293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6" creationId="{49B7FFA5-14CB-4A4F-9BCC-CA3AA5D9D276}"/>
          </ac:spMkLst>
        </pc:spChg>
        <pc:spChg chg="add">
          <ac:chgData name="Gabriel Rivera" userId="885cade4-115e-49d2-936a-c74c7861edba" providerId="ADAL" clId="{DB709418-FCA4-4B52-8459-3CCFBB0A96C3}" dt="2019-12-10T19:25:55.049" v="576" actId="26606"/>
          <ac:spMkLst>
            <pc:docMk/>
            <pc:sldMk cId="2564304886" sldId="260"/>
            <ac:spMk id="3087" creationId="{04E48745-7512-4EC2-9E20-9092D12150CA}"/>
          </ac:spMkLst>
        </pc:spChg>
        <pc:grpChg chg="add del">
          <ac:chgData name="Gabriel Rivera" userId="885cade4-115e-49d2-936a-c74c7861edba" providerId="ADAL" clId="{DB709418-FCA4-4B52-8459-3CCFBB0A96C3}" dt="2019-12-10T19:25:55.009" v="575" actId="26606"/>
          <ac:grpSpMkLst>
            <pc:docMk/>
            <pc:sldMk cId="2564304886" sldId="260"/>
            <ac:grpSpMk id="3079" creationId="{9E2417C7-A82F-44F7-A96F-B751F3302F1B}"/>
          </ac:grpSpMkLst>
        </pc:grpChg>
        <pc:picChg chg="add mod">
          <ac:chgData name="Gabriel Rivera" userId="885cade4-115e-49d2-936a-c74c7861edba" providerId="ADAL" clId="{DB709418-FCA4-4B52-8459-3CCFBB0A96C3}" dt="2019-12-10T19:26:05.969" v="579" actId="1076"/>
          <ac:picMkLst>
            <pc:docMk/>
            <pc:sldMk cId="2564304886" sldId="260"/>
            <ac:picMk id="3074" creationId="{4A403371-93DE-4684-900B-8527484F5702}"/>
          </ac:picMkLst>
        </pc:picChg>
        <pc:picChg chg="add mod">
          <ac:chgData name="Gabriel Rivera" userId="885cade4-115e-49d2-936a-c74c7861edba" providerId="ADAL" clId="{DB709418-FCA4-4B52-8459-3CCFBB0A96C3}" dt="2019-12-10T19:26:07.167" v="580" actId="1076"/>
          <ac:picMkLst>
            <pc:docMk/>
            <pc:sldMk cId="2564304886" sldId="260"/>
            <ac:picMk id="3076" creationId="{441D8D5D-7B70-4641-AB5E-10BDD91ACBED}"/>
          </ac:picMkLst>
        </pc:picChg>
      </pc:sldChg>
      <pc:sldChg chg="addSp modSp add mod setBg setClrOvrMap">
        <pc:chgData name="Gabriel Rivera" userId="885cade4-115e-49d2-936a-c74c7861edba" providerId="ADAL" clId="{DB709418-FCA4-4B52-8459-3CCFBB0A96C3}" dt="2019-12-10T19:32:40.453" v="604" actId="20577"/>
        <pc:sldMkLst>
          <pc:docMk/>
          <pc:sldMk cId="1303732917" sldId="261"/>
        </pc:sldMkLst>
        <pc:spChg chg="mod">
          <ac:chgData name="Gabriel Rivera" userId="885cade4-115e-49d2-936a-c74c7861edba" providerId="ADAL" clId="{DB709418-FCA4-4B52-8459-3CCFBB0A96C3}" dt="2019-12-10T19:31:52.149" v="602" actId="26606"/>
          <ac:spMkLst>
            <pc:docMk/>
            <pc:sldMk cId="1303732917" sldId="261"/>
            <ac:spMk id="2" creationId="{CC286554-0313-422D-AD51-90F14B09C148}"/>
          </ac:spMkLst>
        </pc:spChg>
        <pc:spChg chg="mod ord">
          <ac:chgData name="Gabriel Rivera" userId="885cade4-115e-49d2-936a-c74c7861edba" providerId="ADAL" clId="{DB709418-FCA4-4B52-8459-3CCFBB0A96C3}" dt="2019-12-10T19:32:40.453" v="604" actId="20577"/>
          <ac:spMkLst>
            <pc:docMk/>
            <pc:sldMk cId="1303732917" sldId="261"/>
            <ac:spMk id="3" creationId="{68FFBC11-91E8-4EBF-8820-62C3485FD2B4}"/>
          </ac:spMkLst>
        </pc:spChg>
        <pc:spChg chg="add">
          <ac:chgData name="Gabriel Rivera" userId="885cade4-115e-49d2-936a-c74c7861edba" providerId="ADAL" clId="{DB709418-FCA4-4B52-8459-3CCFBB0A96C3}" dt="2019-12-10T19:31:52.149" v="602" actId="26606"/>
          <ac:spMkLst>
            <pc:docMk/>
            <pc:sldMk cId="1303732917" sldId="261"/>
            <ac:spMk id="73" creationId="{2A0E4E09-FC02-4ADC-951A-3FFA90B6FE39}"/>
          </ac:spMkLst>
        </pc:spChg>
        <pc:spChg chg="add">
          <ac:chgData name="Gabriel Rivera" userId="885cade4-115e-49d2-936a-c74c7861edba" providerId="ADAL" clId="{DB709418-FCA4-4B52-8459-3CCFBB0A96C3}" dt="2019-12-10T19:31:52.149" v="602" actId="26606"/>
          <ac:spMkLst>
            <pc:docMk/>
            <pc:sldMk cId="1303732917" sldId="261"/>
            <ac:spMk id="75" creationId="{E7320EF0-BBCF-4227-8108-92736B729D81}"/>
          </ac:spMkLst>
        </pc:spChg>
        <pc:spChg chg="add">
          <ac:chgData name="Gabriel Rivera" userId="885cade4-115e-49d2-936a-c74c7861edba" providerId="ADAL" clId="{DB709418-FCA4-4B52-8459-3CCFBB0A96C3}" dt="2019-12-10T19:31:52.149" v="602" actId="26606"/>
          <ac:spMkLst>
            <pc:docMk/>
            <pc:sldMk cId="1303732917" sldId="261"/>
            <ac:spMk id="77" creationId="{E5821A2D-F010-4C2B-8819-23281D9C770F}"/>
          </ac:spMkLst>
        </pc:spChg>
        <pc:grpChg chg="add">
          <ac:chgData name="Gabriel Rivera" userId="885cade4-115e-49d2-936a-c74c7861edba" providerId="ADAL" clId="{DB709418-FCA4-4B52-8459-3CCFBB0A96C3}" dt="2019-12-10T19:31:52.149" v="602" actId="26606"/>
          <ac:grpSpMkLst>
            <pc:docMk/>
            <pc:sldMk cId="1303732917" sldId="261"/>
            <ac:grpSpMk id="79" creationId="{D68B9961-F007-40D1-AF51-61B6DE5106CE}"/>
          </ac:grpSpMkLst>
        </pc:grpChg>
        <pc:picChg chg="add mod">
          <ac:chgData name="Gabriel Rivera" userId="885cade4-115e-49d2-936a-c74c7861edba" providerId="ADAL" clId="{DB709418-FCA4-4B52-8459-3CCFBB0A96C3}" dt="2019-12-10T19:31:52.149" v="602" actId="26606"/>
          <ac:picMkLst>
            <pc:docMk/>
            <pc:sldMk cId="1303732917" sldId="261"/>
            <ac:picMk id="4098" creationId="{C995522A-AA27-43C7-91B3-87CECA01EA36}"/>
          </ac:picMkLst>
        </pc:picChg>
        <pc:picChg chg="add mod">
          <ac:chgData name="Gabriel Rivera" userId="885cade4-115e-49d2-936a-c74c7861edba" providerId="ADAL" clId="{DB709418-FCA4-4B52-8459-3CCFBB0A96C3}" dt="2019-12-10T19:31:52.149" v="602" actId="26606"/>
          <ac:picMkLst>
            <pc:docMk/>
            <pc:sldMk cId="1303732917" sldId="261"/>
            <ac:picMk id="4100" creationId="{88A983E2-4D60-4222-A26A-E413103EBF5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6399D-48F8-487F-93E5-F1894BD2D2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2185FC-26DA-4F56-BAB6-1FD0BE6B060B}">
      <dgm:prSet/>
      <dgm:spPr/>
      <dgm:t>
        <a:bodyPr/>
        <a:lstStyle/>
        <a:p>
          <a:r>
            <a:rPr lang="en-US"/>
            <a:t>Wikipedia page with table of top movie budgets for all time</a:t>
          </a:r>
        </a:p>
      </dgm:t>
    </dgm:pt>
    <dgm:pt modelId="{66D28228-2429-4EF0-A7EF-C754B8A928DA}" type="parTrans" cxnId="{642FF205-DE41-49BD-892D-339CD9C6F995}">
      <dgm:prSet/>
      <dgm:spPr/>
      <dgm:t>
        <a:bodyPr/>
        <a:lstStyle/>
        <a:p>
          <a:endParaRPr lang="en-US"/>
        </a:p>
      </dgm:t>
    </dgm:pt>
    <dgm:pt modelId="{8A4C3B19-C31E-48CE-B982-C943076E3287}" type="sibTrans" cxnId="{642FF205-DE41-49BD-892D-339CD9C6F995}">
      <dgm:prSet/>
      <dgm:spPr/>
      <dgm:t>
        <a:bodyPr/>
        <a:lstStyle/>
        <a:p>
          <a:endParaRPr lang="en-US"/>
        </a:p>
      </dgm:t>
    </dgm:pt>
    <dgm:pt modelId="{3F17540F-9801-48DA-8A45-AF93DEC7C730}">
      <dgm:prSet/>
      <dgm:spPr/>
      <dgm:t>
        <a:bodyPr/>
        <a:lstStyle/>
        <a:p>
          <a:r>
            <a:rPr lang="en-US"/>
            <a:t>SQL table with IMDB and Rotten Tomatoes Scores</a:t>
          </a:r>
        </a:p>
      </dgm:t>
    </dgm:pt>
    <dgm:pt modelId="{DFBEFA9E-D49A-42BD-9BAC-9BD4F14E2011}" type="parTrans" cxnId="{CFBDDB49-97E9-4929-8D34-A62407AB510D}">
      <dgm:prSet/>
      <dgm:spPr/>
      <dgm:t>
        <a:bodyPr/>
        <a:lstStyle/>
        <a:p>
          <a:endParaRPr lang="en-US"/>
        </a:p>
      </dgm:t>
    </dgm:pt>
    <dgm:pt modelId="{B4F66823-882C-4C61-9395-7595E1551FC9}" type="sibTrans" cxnId="{CFBDDB49-97E9-4929-8D34-A62407AB510D}">
      <dgm:prSet/>
      <dgm:spPr/>
      <dgm:t>
        <a:bodyPr/>
        <a:lstStyle/>
        <a:p>
          <a:endParaRPr lang="en-US"/>
        </a:p>
      </dgm:t>
    </dgm:pt>
    <dgm:pt modelId="{B1EB87D2-248F-4EBD-99CF-EAE99FB0E3E5}" type="pres">
      <dgm:prSet presAssocID="{26D6399D-48F8-487F-93E5-F1894BD2D2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18B887-605C-4183-967B-E912362CB326}" type="pres">
      <dgm:prSet presAssocID="{B02185FC-26DA-4F56-BAB6-1FD0BE6B060B}" presName="hierRoot1" presStyleCnt="0"/>
      <dgm:spPr/>
    </dgm:pt>
    <dgm:pt modelId="{FEF49C25-9BD2-4AC3-96F9-FF799A9698C6}" type="pres">
      <dgm:prSet presAssocID="{B02185FC-26DA-4F56-BAB6-1FD0BE6B060B}" presName="composite" presStyleCnt="0"/>
      <dgm:spPr/>
    </dgm:pt>
    <dgm:pt modelId="{B7CDE979-0E57-4552-AC8B-E60C156C1F0F}" type="pres">
      <dgm:prSet presAssocID="{B02185FC-26DA-4F56-BAB6-1FD0BE6B060B}" presName="background" presStyleLbl="node0" presStyleIdx="0" presStyleCnt="2"/>
      <dgm:spPr/>
    </dgm:pt>
    <dgm:pt modelId="{D2B5ECCD-CE0A-482C-BBE0-5186A94971D1}" type="pres">
      <dgm:prSet presAssocID="{B02185FC-26DA-4F56-BAB6-1FD0BE6B060B}" presName="text" presStyleLbl="fgAcc0" presStyleIdx="0" presStyleCnt="2">
        <dgm:presLayoutVars>
          <dgm:chPref val="3"/>
        </dgm:presLayoutVars>
      </dgm:prSet>
      <dgm:spPr/>
    </dgm:pt>
    <dgm:pt modelId="{9333CFA7-1463-410F-802B-A6919FD4FEF0}" type="pres">
      <dgm:prSet presAssocID="{B02185FC-26DA-4F56-BAB6-1FD0BE6B060B}" presName="hierChild2" presStyleCnt="0"/>
      <dgm:spPr/>
    </dgm:pt>
    <dgm:pt modelId="{8D801051-8501-4811-808D-F65D86BDC7D4}" type="pres">
      <dgm:prSet presAssocID="{3F17540F-9801-48DA-8A45-AF93DEC7C730}" presName="hierRoot1" presStyleCnt="0"/>
      <dgm:spPr/>
    </dgm:pt>
    <dgm:pt modelId="{1C3C4FB6-B1B9-436D-BA0A-78DE12B1181D}" type="pres">
      <dgm:prSet presAssocID="{3F17540F-9801-48DA-8A45-AF93DEC7C730}" presName="composite" presStyleCnt="0"/>
      <dgm:spPr/>
    </dgm:pt>
    <dgm:pt modelId="{78DB1A48-E38C-4463-AF0B-A63A545D002E}" type="pres">
      <dgm:prSet presAssocID="{3F17540F-9801-48DA-8A45-AF93DEC7C730}" presName="background" presStyleLbl="node0" presStyleIdx="1" presStyleCnt="2"/>
      <dgm:spPr/>
    </dgm:pt>
    <dgm:pt modelId="{EAA95FB7-E29F-40EF-AF59-094C3841BEB5}" type="pres">
      <dgm:prSet presAssocID="{3F17540F-9801-48DA-8A45-AF93DEC7C730}" presName="text" presStyleLbl="fgAcc0" presStyleIdx="1" presStyleCnt="2">
        <dgm:presLayoutVars>
          <dgm:chPref val="3"/>
        </dgm:presLayoutVars>
      </dgm:prSet>
      <dgm:spPr/>
    </dgm:pt>
    <dgm:pt modelId="{D196E8AA-2CA1-47B1-932E-F52880713C16}" type="pres">
      <dgm:prSet presAssocID="{3F17540F-9801-48DA-8A45-AF93DEC7C730}" presName="hierChild2" presStyleCnt="0"/>
      <dgm:spPr/>
    </dgm:pt>
  </dgm:ptLst>
  <dgm:cxnLst>
    <dgm:cxn modelId="{642FF205-DE41-49BD-892D-339CD9C6F995}" srcId="{26D6399D-48F8-487F-93E5-F1894BD2D262}" destId="{B02185FC-26DA-4F56-BAB6-1FD0BE6B060B}" srcOrd="0" destOrd="0" parTransId="{66D28228-2429-4EF0-A7EF-C754B8A928DA}" sibTransId="{8A4C3B19-C31E-48CE-B982-C943076E3287}"/>
    <dgm:cxn modelId="{CFBDDB49-97E9-4929-8D34-A62407AB510D}" srcId="{26D6399D-48F8-487F-93E5-F1894BD2D262}" destId="{3F17540F-9801-48DA-8A45-AF93DEC7C730}" srcOrd="1" destOrd="0" parTransId="{DFBEFA9E-D49A-42BD-9BAC-9BD4F14E2011}" sibTransId="{B4F66823-882C-4C61-9395-7595E1551FC9}"/>
    <dgm:cxn modelId="{A1C901AD-8800-4C3D-B16A-6C12FE9A2B8D}" type="presOf" srcId="{3F17540F-9801-48DA-8A45-AF93DEC7C730}" destId="{EAA95FB7-E29F-40EF-AF59-094C3841BEB5}" srcOrd="0" destOrd="0" presId="urn:microsoft.com/office/officeart/2005/8/layout/hierarchy1"/>
    <dgm:cxn modelId="{F4C971DB-FC8A-44B9-AE1E-DE114367C580}" type="presOf" srcId="{26D6399D-48F8-487F-93E5-F1894BD2D262}" destId="{B1EB87D2-248F-4EBD-99CF-EAE99FB0E3E5}" srcOrd="0" destOrd="0" presId="urn:microsoft.com/office/officeart/2005/8/layout/hierarchy1"/>
    <dgm:cxn modelId="{67E051E4-EC61-405A-B3DF-9ED623891F18}" type="presOf" srcId="{B02185FC-26DA-4F56-BAB6-1FD0BE6B060B}" destId="{D2B5ECCD-CE0A-482C-BBE0-5186A94971D1}" srcOrd="0" destOrd="0" presId="urn:microsoft.com/office/officeart/2005/8/layout/hierarchy1"/>
    <dgm:cxn modelId="{1851F102-0F33-4077-B19B-4AABCDB9C850}" type="presParOf" srcId="{B1EB87D2-248F-4EBD-99CF-EAE99FB0E3E5}" destId="{7D18B887-605C-4183-967B-E912362CB326}" srcOrd="0" destOrd="0" presId="urn:microsoft.com/office/officeart/2005/8/layout/hierarchy1"/>
    <dgm:cxn modelId="{FCDEC4E4-1192-4EBD-8299-8BF22B1B6E09}" type="presParOf" srcId="{7D18B887-605C-4183-967B-E912362CB326}" destId="{FEF49C25-9BD2-4AC3-96F9-FF799A9698C6}" srcOrd="0" destOrd="0" presId="urn:microsoft.com/office/officeart/2005/8/layout/hierarchy1"/>
    <dgm:cxn modelId="{2B66D4AF-F69E-41A1-A98C-821A385733BE}" type="presParOf" srcId="{FEF49C25-9BD2-4AC3-96F9-FF799A9698C6}" destId="{B7CDE979-0E57-4552-AC8B-E60C156C1F0F}" srcOrd="0" destOrd="0" presId="urn:microsoft.com/office/officeart/2005/8/layout/hierarchy1"/>
    <dgm:cxn modelId="{B30AB46F-57C7-43D0-96C7-ACA8A0DF4F3D}" type="presParOf" srcId="{FEF49C25-9BD2-4AC3-96F9-FF799A9698C6}" destId="{D2B5ECCD-CE0A-482C-BBE0-5186A94971D1}" srcOrd="1" destOrd="0" presId="urn:microsoft.com/office/officeart/2005/8/layout/hierarchy1"/>
    <dgm:cxn modelId="{AB8F1EFA-857F-40DF-B4D5-B358E97373D0}" type="presParOf" srcId="{7D18B887-605C-4183-967B-E912362CB326}" destId="{9333CFA7-1463-410F-802B-A6919FD4FEF0}" srcOrd="1" destOrd="0" presId="urn:microsoft.com/office/officeart/2005/8/layout/hierarchy1"/>
    <dgm:cxn modelId="{54F70FC4-99C4-4D72-AE4B-6ACD92143336}" type="presParOf" srcId="{B1EB87D2-248F-4EBD-99CF-EAE99FB0E3E5}" destId="{8D801051-8501-4811-808D-F65D86BDC7D4}" srcOrd="1" destOrd="0" presId="urn:microsoft.com/office/officeart/2005/8/layout/hierarchy1"/>
    <dgm:cxn modelId="{7377230F-833A-4219-841C-4CF008F3D636}" type="presParOf" srcId="{8D801051-8501-4811-808D-F65D86BDC7D4}" destId="{1C3C4FB6-B1B9-436D-BA0A-78DE12B1181D}" srcOrd="0" destOrd="0" presId="urn:microsoft.com/office/officeart/2005/8/layout/hierarchy1"/>
    <dgm:cxn modelId="{E2592EAA-6F8E-4D7B-ACD9-590E06BC34A5}" type="presParOf" srcId="{1C3C4FB6-B1B9-436D-BA0A-78DE12B1181D}" destId="{78DB1A48-E38C-4463-AF0B-A63A545D002E}" srcOrd="0" destOrd="0" presId="urn:microsoft.com/office/officeart/2005/8/layout/hierarchy1"/>
    <dgm:cxn modelId="{537E4E4F-E1F0-4DD8-86CC-535C9BED5A8A}" type="presParOf" srcId="{1C3C4FB6-B1B9-436D-BA0A-78DE12B1181D}" destId="{EAA95FB7-E29F-40EF-AF59-094C3841BEB5}" srcOrd="1" destOrd="0" presId="urn:microsoft.com/office/officeart/2005/8/layout/hierarchy1"/>
    <dgm:cxn modelId="{DD9F6083-7CA5-4EEA-B562-C54C59D9F786}" type="presParOf" srcId="{8D801051-8501-4811-808D-F65D86BDC7D4}" destId="{D196E8AA-2CA1-47B1-932E-F52880713C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DE979-0E57-4552-AC8B-E60C156C1F0F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ECCD-CE0A-482C-BBE0-5186A94971D1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Wikipedia page with table of top movie budgets for all time</a:t>
          </a:r>
        </a:p>
      </dsp:txBody>
      <dsp:txXfrm>
        <a:off x="560236" y="748205"/>
        <a:ext cx="4149382" cy="2576345"/>
      </dsp:txXfrm>
    </dsp:sp>
    <dsp:sp modelId="{78DB1A48-E38C-4463-AF0B-A63A545D002E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95FB7-E29F-40EF-AF59-094C3841BEB5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SQL table with IMDB and Rotten Tomatoes Scores</a:t>
          </a:r>
        </a:p>
      </dsp:txBody>
      <dsp:txXfrm>
        <a:off x="5827635" y="74820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0FF620-147F-413D-B7BE-2646F213BAD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C05123-3B1E-407A-AB45-91E83115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3795-8D0B-4FBA-8A7C-68CAB465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362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792A-2275-491F-B554-94A21718E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Movie Budgets Compared to Critic Scores</a:t>
            </a:r>
          </a:p>
        </p:txBody>
      </p:sp>
    </p:spTree>
    <p:extLst>
      <p:ext uri="{BB962C8B-B14F-4D97-AF65-F5344CB8AC3E}">
        <p14:creationId xmlns:p14="http://schemas.microsoft.com/office/powerpoint/2010/main" val="30615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CFB6-E48F-4F95-8B9A-9425082D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Goal: to see if there is a relation between the budget spent for the all time top budgeted films and the movie scores from audiences (IMDB) and critics (Rotten Tomatoes)</a:t>
            </a:r>
          </a:p>
        </p:txBody>
      </p:sp>
      <p:sp>
        <p:nvSpPr>
          <p:cNvPr id="1033" name="Freeform: Shape 72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Image result for rotten tomatoes icon">
            <a:extLst>
              <a:ext uri="{FF2B5EF4-FFF2-40B4-BE49-F238E27FC236}">
                <a16:creationId xmlns:a16="http://schemas.microsoft.com/office/drawing/2014/main" id="{89166B1E-A287-4D92-8B17-DF60A205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624" y="847514"/>
            <a:ext cx="3310053" cy="24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mdb icon">
            <a:extLst>
              <a:ext uri="{FF2B5EF4-FFF2-40B4-BE49-F238E27FC236}">
                <a16:creationId xmlns:a16="http://schemas.microsoft.com/office/drawing/2014/main" id="{46B01658-8AFE-4972-8053-CDB8F8111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3" b="20703"/>
          <a:stretch/>
        </p:blipFill>
        <p:spPr bwMode="auto">
          <a:xfrm>
            <a:off x="8915946" y="4220035"/>
            <a:ext cx="2514560" cy="14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4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607E-7453-45FF-AE98-34AFFBCB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D48BED-C505-4DD6-9149-8ACD7E85D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208330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40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03CE-A8E4-472C-A3E6-E6580809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EE651A-0549-4E8D-9E8D-2F1433C7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57420"/>
            <a:ext cx="6882269" cy="455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A527-80B3-43F6-B2EB-CB783128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amount spent on the highest budgeted movies by Hollywood is increasing over time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0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403371-93DE-4684-900B-8527484F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11" y="505223"/>
            <a:ext cx="4374981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7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4" name="Rectangle 7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AE2A8-D654-4B8D-BFBA-0D787B6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conclusions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41D8D5D-7B70-4641-AB5E-10BDD91A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20" y="505223"/>
            <a:ext cx="4491337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6F89-04FA-4B71-AF3A-269D4AE7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500"/>
              <a:t>For IMDB ratings, spending 1.5x (300 mil) doesn't mean that there will be an appreciable increase in audience ratings.</a:t>
            </a:r>
          </a:p>
          <a:p>
            <a:r>
              <a:rPr lang="en-US" sz="1500"/>
              <a:t>Rotten Tomatoes, we can see that lots of movies around the 200-250 million budget mark are getting high critical scores, and increasing the budget is not a guarantee of high scores</a:t>
            </a:r>
          </a:p>
          <a:p>
            <a:endParaRPr lang="en-US" sz="1500"/>
          </a:p>
        </p:txBody>
      </p:sp>
      <p:sp>
        <p:nvSpPr>
          <p:cNvPr id="3085" name="Rectangle 7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6" name="Oval 8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87" name="Oval 8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30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86554-0313-422D-AD51-90F14B09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5522A-AA27-43C7-91B3-87CECA01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22" y="913738"/>
            <a:ext cx="3376350" cy="230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8A983E2-4D60-4222-A26A-E413103E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013" y="3793387"/>
            <a:ext cx="3340259" cy="22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BC11-91E8-4EBF-8820-62C3485F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en-US" dirty="0"/>
              <a:t>IMDB user score stays in the same range no matter what the average budget is, so it doesn't make sense to increase the budget to get a better user score</a:t>
            </a:r>
          </a:p>
          <a:p>
            <a:r>
              <a:rPr lang="en-US"/>
              <a:t>Average </a:t>
            </a:r>
            <a:r>
              <a:rPr lang="en-US" dirty="0"/>
              <a:t>budgets compared to Rotten Tomatoes scores shows that budgets at the higher end may in fact lead to a lower score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30373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</TotalTime>
  <Words>192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IS 362 FINAL Project</vt:lpstr>
      <vt:lpstr>PowerPoint Presentation</vt:lpstr>
      <vt:lpstr>Sources</vt:lpstr>
      <vt:lpstr>Conclusions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362 FINAL Project</dc:title>
  <dc:creator>Gabriel Rivera</dc:creator>
  <cp:lastModifiedBy>Gabriel Rivera</cp:lastModifiedBy>
  <cp:revision>1</cp:revision>
  <dcterms:created xsi:type="dcterms:W3CDTF">2019-12-10T18:55:50Z</dcterms:created>
  <dcterms:modified xsi:type="dcterms:W3CDTF">2019-12-10T19:32:44Z</dcterms:modified>
</cp:coreProperties>
</file>