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5028-D864-4C42-92B9-408338541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8B5D0-0534-4F08-A503-C126A2F94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FA67-17DE-4A28-AEEB-A7EEC217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D778-E8D5-4C20-8214-48E7171B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20863-82D0-45C0-919E-9B6C6DEE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35AF-E93F-48C4-96C8-BBFCB8BA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1924-71E2-40FB-A999-FA0750D65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B660-35B8-4B0A-8047-79DF5270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0C81-B76F-4750-AD24-CB193128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3B2F-23C7-4CDC-9DE7-4B63F4DB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FB68D-0723-41CA-A54A-F7C6580A9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7069E-9F39-451A-8EDE-7DB49A27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F004-F077-450A-AEDD-6251BF28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25DE-8DFB-42D2-8BDA-0BFBADB4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A459-F3B0-42D8-BC85-34742463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7FE2-CDE6-4AB6-9449-28F80778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96CF-69C4-4AE2-96EF-CAD993CB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CDCE-B8CE-4997-9E57-089265BB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B789-59E5-4749-A109-E2187081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75C5-2194-474B-A917-C0B4DF1B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5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E999-C5C9-40C2-B623-53F8B2C2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B5D48-2E0D-469E-BABD-C4785318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955C-07BA-435B-9EA3-8E55CF93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6790-B1ED-47CF-8B43-71DD0E18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5F52-84AF-4E67-83C4-03800412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8D76-C341-4B49-824E-A6E12D87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E143-298A-490C-960C-1CEE331E6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1FD6B-9F0B-414D-A10A-59EC8211D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146BD-8639-4A4B-81DF-4318525F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C7B1-86E7-47CC-AE2A-5CC06024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39C8D-D6D6-4619-A482-EDC1BF88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E9B0-5FED-4690-9418-701CCD47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3DC4-644B-44EC-A10E-867D6E05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058F5-F61B-4169-9A59-95C6634C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8719C-5E95-4B46-AC7E-19B3C6EF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F4CA-317F-45F7-A9A9-882D29B6E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30C99-202D-4DC9-B204-02719036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47809-EE6B-45CD-8603-E1A0E9DB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9F846-AF7C-4921-BE89-74242655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6824-A936-4C78-9BB2-004A4A60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5E16B-883C-4113-92D1-C334FA84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47CDA-4B70-4D63-8B1B-B627CB99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62418-DFEB-4025-8383-E8175B27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D9A5B-21D4-4B6F-902C-3CC570A7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4D02C-60F5-453D-8AA8-CBCE6CD2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F188-62B7-4165-8E07-07C89889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8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DE52-EA9A-4D5F-AF70-26237CF1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79BA-1BAB-4279-BA83-0F09711E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33D14-2283-44D5-81EB-BADA8FC1A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CE3E9-930E-4AD7-BEB2-0FB52CDC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AC07-04B9-44AD-89B4-85508355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08E7E-AFBB-4898-A734-E5E6D939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BFBC-2CB0-4702-B1E5-F63795F5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1EF74-5BC7-4DA0-859D-9CE4097D3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2E58C-565D-4260-9A8F-99C3342BB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2BA91-1887-40AB-AEE9-BE57229F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F8E38-7E58-44BE-BEE5-C163EFA2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F504-5305-4A75-BA19-31DCCEEC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99FB9-10FD-4E85-B94D-D2A20E29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4A8B-A57C-4858-B168-33C19C97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54A1-77DD-4259-8097-8564F2897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6875-DB38-482E-83CA-914525EB67B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C5CA-0B0D-4687-9242-B20126D80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E627-C4EA-4292-9FC0-79CF06FF5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A155-10EB-496D-9E8C-1361CD1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A2E918-7C24-4A7A-A196-8295319AC3E7}"/>
              </a:ext>
            </a:extLst>
          </p:cNvPr>
          <p:cNvSpPr/>
          <p:nvPr/>
        </p:nvSpPr>
        <p:spPr>
          <a:xfrm>
            <a:off x="1265069" y="577345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6B3B908-04EC-48CB-B4D8-A5E89DF6B4E0}"/>
              </a:ext>
            </a:extLst>
          </p:cNvPr>
          <p:cNvSpPr/>
          <p:nvPr/>
        </p:nvSpPr>
        <p:spPr>
          <a:xfrm>
            <a:off x="1767201" y="665139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B3196-1EA1-4AE7-AB17-A313432766D9}"/>
              </a:ext>
            </a:extLst>
          </p:cNvPr>
          <p:cNvSpPr txBox="1"/>
          <p:nvPr/>
        </p:nvSpPr>
        <p:spPr>
          <a:xfrm>
            <a:off x="1552647" y="1001414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Nodo</a:t>
            </a:r>
            <a:endParaRPr lang="en-US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2A373C-3AC3-4F94-93F2-3195315B6451}"/>
              </a:ext>
            </a:extLst>
          </p:cNvPr>
          <p:cNvSpPr/>
          <p:nvPr/>
        </p:nvSpPr>
        <p:spPr>
          <a:xfrm>
            <a:off x="183203" y="1191602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CE019D-3420-4AC6-A1BD-D842BB4574B3}"/>
              </a:ext>
            </a:extLst>
          </p:cNvPr>
          <p:cNvSpPr/>
          <p:nvPr/>
        </p:nvSpPr>
        <p:spPr>
          <a:xfrm rot="5400000">
            <a:off x="183202" y="1510690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293387-C895-472B-BBDF-DBC2D8B75661}"/>
              </a:ext>
            </a:extLst>
          </p:cNvPr>
          <p:cNvSpPr/>
          <p:nvPr/>
        </p:nvSpPr>
        <p:spPr>
          <a:xfrm rot="10800000">
            <a:off x="172341" y="1818917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E52145-CDF3-482A-95EB-6B017D2D8522}"/>
              </a:ext>
            </a:extLst>
          </p:cNvPr>
          <p:cNvSpPr/>
          <p:nvPr/>
        </p:nvSpPr>
        <p:spPr>
          <a:xfrm rot="16200000">
            <a:off x="183201" y="2138005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CD55F26-0BDB-405D-86C5-7AC739A973BF}"/>
              </a:ext>
            </a:extLst>
          </p:cNvPr>
          <p:cNvSpPr/>
          <p:nvPr/>
        </p:nvSpPr>
        <p:spPr>
          <a:xfrm>
            <a:off x="3643459" y="2202787"/>
            <a:ext cx="309562" cy="901419"/>
          </a:xfrm>
          <a:prstGeom prst="rightArrow">
            <a:avLst>
              <a:gd name="adj1" fmla="val 50000"/>
              <a:gd name="adj2" fmla="val 6484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9AF537-C10F-4C8B-9ED6-AAD8FBEC9519}"/>
              </a:ext>
            </a:extLst>
          </p:cNvPr>
          <p:cNvSpPr/>
          <p:nvPr/>
        </p:nvSpPr>
        <p:spPr>
          <a:xfrm>
            <a:off x="2055870" y="593465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166DA62-36B1-418B-BAC2-C1542A0A15EA}"/>
              </a:ext>
            </a:extLst>
          </p:cNvPr>
          <p:cNvSpPr/>
          <p:nvPr/>
        </p:nvSpPr>
        <p:spPr>
          <a:xfrm>
            <a:off x="2562624" y="681259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D8448-449E-4E23-87D1-0C821EA80395}"/>
              </a:ext>
            </a:extLst>
          </p:cNvPr>
          <p:cNvSpPr txBox="1"/>
          <p:nvPr/>
        </p:nvSpPr>
        <p:spPr>
          <a:xfrm>
            <a:off x="3593496" y="636222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C878D-E2FC-4008-932E-7226C4586811}"/>
              </a:ext>
            </a:extLst>
          </p:cNvPr>
          <p:cNvSpPr txBox="1"/>
          <p:nvPr/>
        </p:nvSpPr>
        <p:spPr>
          <a:xfrm>
            <a:off x="1575209" y="227964"/>
            <a:ext cx="785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Cabeza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D02F8AD-99B2-485D-B37D-84A5591DE93C}"/>
              </a:ext>
            </a:extLst>
          </p:cNvPr>
          <p:cNvSpPr/>
          <p:nvPr/>
        </p:nvSpPr>
        <p:spPr>
          <a:xfrm rot="5400000">
            <a:off x="1366049" y="291624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F1D7643-7085-4221-99E5-A6A02901E82C}"/>
              </a:ext>
            </a:extLst>
          </p:cNvPr>
          <p:cNvSpPr/>
          <p:nvPr/>
        </p:nvSpPr>
        <p:spPr>
          <a:xfrm rot="16200000">
            <a:off x="1366050" y="1041442"/>
            <a:ext cx="226757" cy="2484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75BA0A-1866-42E8-B419-D3ABC66DDE88}"/>
              </a:ext>
            </a:extLst>
          </p:cNvPr>
          <p:cNvSpPr/>
          <p:nvPr/>
        </p:nvSpPr>
        <p:spPr>
          <a:xfrm>
            <a:off x="2862238" y="593465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2C6501A-74A6-4CFC-9C87-1BC8F849FF53}"/>
              </a:ext>
            </a:extLst>
          </p:cNvPr>
          <p:cNvSpPr/>
          <p:nvPr/>
        </p:nvSpPr>
        <p:spPr>
          <a:xfrm>
            <a:off x="3368992" y="681259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77857-6020-4105-A546-8E6B75062B38}"/>
              </a:ext>
            </a:extLst>
          </p:cNvPr>
          <p:cNvSpPr txBox="1"/>
          <p:nvPr/>
        </p:nvSpPr>
        <p:spPr>
          <a:xfrm>
            <a:off x="3174360" y="22911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Ultimo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90C8818-20F0-4903-8F6C-E2ADFA53A175}"/>
              </a:ext>
            </a:extLst>
          </p:cNvPr>
          <p:cNvSpPr/>
          <p:nvPr/>
        </p:nvSpPr>
        <p:spPr>
          <a:xfrm rot="5400000">
            <a:off x="2965200" y="292774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2AB9C1-1B9C-4E55-A7EC-49201C7CE421}"/>
              </a:ext>
            </a:extLst>
          </p:cNvPr>
          <p:cNvSpPr/>
          <p:nvPr/>
        </p:nvSpPr>
        <p:spPr>
          <a:xfrm>
            <a:off x="2219857" y="4841156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E1AA0D-A601-47C5-A0C3-DD6534683FA3}"/>
              </a:ext>
            </a:extLst>
          </p:cNvPr>
          <p:cNvSpPr/>
          <p:nvPr/>
        </p:nvSpPr>
        <p:spPr>
          <a:xfrm>
            <a:off x="2726611" y="4928950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8FE538-0263-4308-8EA6-DAF044517780}"/>
              </a:ext>
            </a:extLst>
          </p:cNvPr>
          <p:cNvSpPr txBox="1"/>
          <p:nvPr/>
        </p:nvSpPr>
        <p:spPr>
          <a:xfrm>
            <a:off x="3757483" y="4883913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BB4789-3890-4A18-8C79-207BCF20DCA8}"/>
              </a:ext>
            </a:extLst>
          </p:cNvPr>
          <p:cNvSpPr txBox="1"/>
          <p:nvPr/>
        </p:nvSpPr>
        <p:spPr>
          <a:xfrm>
            <a:off x="1575209" y="4457565"/>
            <a:ext cx="785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Cabeza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358FE03-516B-43B1-B948-1FF43563EF8D}"/>
              </a:ext>
            </a:extLst>
          </p:cNvPr>
          <p:cNvSpPr/>
          <p:nvPr/>
        </p:nvSpPr>
        <p:spPr>
          <a:xfrm rot="5400000">
            <a:off x="2326588" y="4540466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712BD5-322A-4711-92BD-9C1A40A11140}"/>
              </a:ext>
            </a:extLst>
          </p:cNvPr>
          <p:cNvSpPr/>
          <p:nvPr/>
        </p:nvSpPr>
        <p:spPr>
          <a:xfrm>
            <a:off x="3026225" y="4841156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2A96386-AE2B-4D8C-AB85-240ECDC446C7}"/>
              </a:ext>
            </a:extLst>
          </p:cNvPr>
          <p:cNvSpPr/>
          <p:nvPr/>
        </p:nvSpPr>
        <p:spPr>
          <a:xfrm>
            <a:off x="3532979" y="4928950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6E7A87-A93A-4D1E-8355-2BF1FC43B971}"/>
              </a:ext>
            </a:extLst>
          </p:cNvPr>
          <p:cNvSpPr txBox="1"/>
          <p:nvPr/>
        </p:nvSpPr>
        <p:spPr>
          <a:xfrm>
            <a:off x="3338347" y="447680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Ultimo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88C9675-C25B-49F8-BC7E-C1F0D3714423}"/>
              </a:ext>
            </a:extLst>
          </p:cNvPr>
          <p:cNvSpPr/>
          <p:nvPr/>
        </p:nvSpPr>
        <p:spPr>
          <a:xfrm rot="5400000">
            <a:off x="3129187" y="4540465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BEF59CD-AFD3-4F8A-97A6-1BC2BFD792C8}"/>
              </a:ext>
            </a:extLst>
          </p:cNvPr>
          <p:cNvSpPr/>
          <p:nvPr/>
        </p:nvSpPr>
        <p:spPr>
          <a:xfrm>
            <a:off x="4281806" y="4664705"/>
            <a:ext cx="309562" cy="901419"/>
          </a:xfrm>
          <a:prstGeom prst="rightArrow">
            <a:avLst>
              <a:gd name="adj1" fmla="val 50000"/>
              <a:gd name="adj2" fmla="val 6484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66C9E9B-EEC6-42ED-9F38-A6F6E17BACF2}"/>
              </a:ext>
            </a:extLst>
          </p:cNvPr>
          <p:cNvSpPr/>
          <p:nvPr/>
        </p:nvSpPr>
        <p:spPr>
          <a:xfrm>
            <a:off x="4791148" y="4849038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CBBBF62-FF1A-486F-A1DB-56FAEE5B48D3}"/>
              </a:ext>
            </a:extLst>
          </p:cNvPr>
          <p:cNvSpPr/>
          <p:nvPr/>
        </p:nvSpPr>
        <p:spPr>
          <a:xfrm>
            <a:off x="5297902" y="4936832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F9BFA-B677-43C5-997B-ACAB5C7F9B65}"/>
              </a:ext>
            </a:extLst>
          </p:cNvPr>
          <p:cNvSpPr txBox="1"/>
          <p:nvPr/>
        </p:nvSpPr>
        <p:spPr>
          <a:xfrm>
            <a:off x="7151339" y="4965869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917C02-5386-4F11-A75D-CD699B4931C4}"/>
              </a:ext>
            </a:extLst>
          </p:cNvPr>
          <p:cNvSpPr txBox="1"/>
          <p:nvPr/>
        </p:nvSpPr>
        <p:spPr>
          <a:xfrm>
            <a:off x="6735510" y="4383171"/>
            <a:ext cx="785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Cabeza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5266C22-B410-4491-86A3-A50E60B488DA}"/>
              </a:ext>
            </a:extLst>
          </p:cNvPr>
          <p:cNvSpPr/>
          <p:nvPr/>
        </p:nvSpPr>
        <p:spPr>
          <a:xfrm>
            <a:off x="6439076" y="4936833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7629EF1-3E24-49B4-AA6F-D3F507AA6DA0}"/>
              </a:ext>
            </a:extLst>
          </p:cNvPr>
          <p:cNvSpPr/>
          <p:nvPr/>
        </p:nvSpPr>
        <p:spPr>
          <a:xfrm>
            <a:off x="6945830" y="5024627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F2C925-00A5-4E51-8FB3-C95A64A6593E}"/>
              </a:ext>
            </a:extLst>
          </p:cNvPr>
          <p:cNvSpPr txBox="1"/>
          <p:nvPr/>
        </p:nvSpPr>
        <p:spPr>
          <a:xfrm>
            <a:off x="6751198" y="4572482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Ultimo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98AA8FE-CA9A-4D31-976D-F1E7D04C979A}"/>
              </a:ext>
            </a:extLst>
          </p:cNvPr>
          <p:cNvSpPr/>
          <p:nvPr/>
        </p:nvSpPr>
        <p:spPr>
          <a:xfrm rot="5400000">
            <a:off x="6542038" y="4636142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861BEDDA-73DA-432C-80AB-786F0A1A4FE7}"/>
              </a:ext>
            </a:extLst>
          </p:cNvPr>
          <p:cNvSpPr/>
          <p:nvPr/>
        </p:nvSpPr>
        <p:spPr>
          <a:xfrm rot="16200000" flipV="1">
            <a:off x="5302568" y="5245877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2F2F053-6AD0-40E6-B002-D02C91528447}"/>
              </a:ext>
            </a:extLst>
          </p:cNvPr>
          <p:cNvSpPr/>
          <p:nvPr/>
        </p:nvSpPr>
        <p:spPr>
          <a:xfrm>
            <a:off x="6029149" y="4700523"/>
            <a:ext cx="309562" cy="901419"/>
          </a:xfrm>
          <a:prstGeom prst="rightArrow">
            <a:avLst>
              <a:gd name="adj1" fmla="val 50000"/>
              <a:gd name="adj2" fmla="val 6484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4473D6-608B-4547-A2E7-FB7269ADE0B7}"/>
              </a:ext>
            </a:extLst>
          </p:cNvPr>
          <p:cNvSpPr txBox="1"/>
          <p:nvPr/>
        </p:nvSpPr>
        <p:spPr>
          <a:xfrm>
            <a:off x="3150213" y="2547366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D0CDCE2-029D-408A-9DB6-12F41D5F0F20}"/>
              </a:ext>
            </a:extLst>
          </p:cNvPr>
          <p:cNvSpPr/>
          <p:nvPr/>
        </p:nvSpPr>
        <p:spPr>
          <a:xfrm>
            <a:off x="1664147" y="2514999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606BCE5-B76E-4A3E-84D8-F30074A9F80A}"/>
              </a:ext>
            </a:extLst>
          </p:cNvPr>
          <p:cNvSpPr/>
          <p:nvPr/>
        </p:nvSpPr>
        <p:spPr>
          <a:xfrm>
            <a:off x="2170901" y="2602793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C6E1E3-F19D-4C22-9BCF-4182D5C3F916}"/>
              </a:ext>
            </a:extLst>
          </p:cNvPr>
          <p:cNvSpPr txBox="1"/>
          <p:nvPr/>
        </p:nvSpPr>
        <p:spPr>
          <a:xfrm>
            <a:off x="2011290" y="2156410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Cima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CBAC433E-21D7-4F0D-BF1C-96D6CCE79405}"/>
              </a:ext>
            </a:extLst>
          </p:cNvPr>
          <p:cNvSpPr/>
          <p:nvPr/>
        </p:nvSpPr>
        <p:spPr>
          <a:xfrm rot="5400000">
            <a:off x="1802130" y="2220070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20F7191-49B6-4BFC-8B6E-AC9EEF0B9760}"/>
              </a:ext>
            </a:extLst>
          </p:cNvPr>
          <p:cNvSpPr/>
          <p:nvPr/>
        </p:nvSpPr>
        <p:spPr>
          <a:xfrm>
            <a:off x="2464192" y="2514998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9D56313-72EF-4D15-B59D-29BB14DFB919}"/>
              </a:ext>
            </a:extLst>
          </p:cNvPr>
          <p:cNvSpPr/>
          <p:nvPr/>
        </p:nvSpPr>
        <p:spPr>
          <a:xfrm>
            <a:off x="2970946" y="2608176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F08B6B-539D-4F4D-A3D9-9609EAF8A172}"/>
              </a:ext>
            </a:extLst>
          </p:cNvPr>
          <p:cNvSpPr txBox="1"/>
          <p:nvPr/>
        </p:nvSpPr>
        <p:spPr>
          <a:xfrm>
            <a:off x="5479619" y="4877683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F86CD9FC-8FED-4663-81BD-45DA382CF101}"/>
              </a:ext>
            </a:extLst>
          </p:cNvPr>
          <p:cNvSpPr/>
          <p:nvPr/>
        </p:nvSpPr>
        <p:spPr>
          <a:xfrm>
            <a:off x="5021936" y="5110777"/>
            <a:ext cx="286715" cy="30147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93EB17C-80DA-4527-ABA1-3F5396B48F71}"/>
              </a:ext>
            </a:extLst>
          </p:cNvPr>
          <p:cNvSpPr/>
          <p:nvPr/>
        </p:nvSpPr>
        <p:spPr>
          <a:xfrm>
            <a:off x="4641341" y="4071284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2CAC7FA-33DA-412B-A981-E87810D0DC22}"/>
              </a:ext>
            </a:extLst>
          </p:cNvPr>
          <p:cNvSpPr/>
          <p:nvPr/>
        </p:nvSpPr>
        <p:spPr>
          <a:xfrm>
            <a:off x="4032931" y="2477486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0A197D1-F76B-401F-B319-236D4FE8D887}"/>
              </a:ext>
            </a:extLst>
          </p:cNvPr>
          <p:cNvSpPr txBox="1"/>
          <p:nvPr/>
        </p:nvSpPr>
        <p:spPr>
          <a:xfrm>
            <a:off x="5170303" y="2116631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Cima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3D05500C-9AE2-43A3-BC71-2BD79679ED4A}"/>
              </a:ext>
            </a:extLst>
          </p:cNvPr>
          <p:cNvSpPr/>
          <p:nvPr/>
        </p:nvSpPr>
        <p:spPr>
          <a:xfrm rot="5400000">
            <a:off x="4961143" y="2180291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C3F6A3B-DFDB-41E2-994C-C943010781E9}"/>
              </a:ext>
            </a:extLst>
          </p:cNvPr>
          <p:cNvSpPr/>
          <p:nvPr/>
        </p:nvSpPr>
        <p:spPr>
          <a:xfrm>
            <a:off x="4832976" y="2477485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D724C11-B8CD-4FA5-B301-2010EE950074}"/>
              </a:ext>
            </a:extLst>
          </p:cNvPr>
          <p:cNvSpPr/>
          <p:nvPr/>
        </p:nvSpPr>
        <p:spPr>
          <a:xfrm>
            <a:off x="5339730" y="2570663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CBDFFD-F5FD-4CA8-9EA8-CCEE4FAA90AD}"/>
              </a:ext>
            </a:extLst>
          </p:cNvPr>
          <p:cNvSpPr txBox="1"/>
          <p:nvPr/>
        </p:nvSpPr>
        <p:spPr>
          <a:xfrm>
            <a:off x="5519165" y="2525626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C88BA4CD-F7A2-4805-8F93-0E74CA186534}"/>
              </a:ext>
            </a:extLst>
          </p:cNvPr>
          <p:cNvSpPr/>
          <p:nvPr/>
        </p:nvSpPr>
        <p:spPr>
          <a:xfrm>
            <a:off x="6973721" y="2554539"/>
            <a:ext cx="309562" cy="901419"/>
          </a:xfrm>
          <a:prstGeom prst="rightArrow">
            <a:avLst>
              <a:gd name="adj1" fmla="val 50000"/>
              <a:gd name="adj2" fmla="val 6484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C0C8220-A0CA-4E5C-80E7-04662AC6CEFD}"/>
              </a:ext>
            </a:extLst>
          </p:cNvPr>
          <p:cNvSpPr/>
          <p:nvPr/>
        </p:nvSpPr>
        <p:spPr>
          <a:xfrm>
            <a:off x="7439169" y="2462658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C9D312F-3292-4868-9B88-78E136C55ECA}"/>
              </a:ext>
            </a:extLst>
          </p:cNvPr>
          <p:cNvSpPr/>
          <p:nvPr/>
        </p:nvSpPr>
        <p:spPr>
          <a:xfrm>
            <a:off x="8252308" y="2466745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5B05477D-D342-4C44-BB56-B4CBD666DAE0}"/>
              </a:ext>
            </a:extLst>
          </p:cNvPr>
          <p:cNvSpPr/>
          <p:nvPr/>
        </p:nvSpPr>
        <p:spPr>
          <a:xfrm>
            <a:off x="8759062" y="2554539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7B241DF-FCCB-4FC1-A3D0-55A80C51C16E}"/>
              </a:ext>
            </a:extLst>
          </p:cNvPr>
          <p:cNvSpPr txBox="1"/>
          <p:nvPr/>
        </p:nvSpPr>
        <p:spPr>
          <a:xfrm>
            <a:off x="7768900" y="2100791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Cima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B1A2D31-5B6A-47AA-8638-7128112D5015}"/>
              </a:ext>
            </a:extLst>
          </p:cNvPr>
          <p:cNvSpPr/>
          <p:nvPr/>
        </p:nvSpPr>
        <p:spPr>
          <a:xfrm rot="5400000">
            <a:off x="7559740" y="2164451"/>
            <a:ext cx="226757" cy="2484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BCB520-AF63-4F1B-80F6-091C6CE15382}"/>
              </a:ext>
            </a:extLst>
          </p:cNvPr>
          <p:cNvSpPr/>
          <p:nvPr/>
        </p:nvSpPr>
        <p:spPr>
          <a:xfrm>
            <a:off x="9052353" y="2466744"/>
            <a:ext cx="440220" cy="4240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D7AAC4A0-1532-4256-BA61-EFBD062AFB02}"/>
              </a:ext>
            </a:extLst>
          </p:cNvPr>
          <p:cNvSpPr/>
          <p:nvPr/>
        </p:nvSpPr>
        <p:spPr>
          <a:xfrm>
            <a:off x="9559107" y="2559922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DDC47254-9F3A-4A8D-9038-80C9D367B372}"/>
              </a:ext>
            </a:extLst>
          </p:cNvPr>
          <p:cNvSpPr/>
          <p:nvPr/>
        </p:nvSpPr>
        <p:spPr>
          <a:xfrm>
            <a:off x="7957473" y="2553696"/>
            <a:ext cx="226757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97EAFC3-83CB-4E6D-B3A8-279B5AC2B0CE}"/>
              </a:ext>
            </a:extLst>
          </p:cNvPr>
          <p:cNvSpPr txBox="1"/>
          <p:nvPr/>
        </p:nvSpPr>
        <p:spPr>
          <a:xfrm>
            <a:off x="9738542" y="2514885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4AAF64A3-7DA2-44A9-B410-51ADBBFD8C38}"/>
              </a:ext>
            </a:extLst>
          </p:cNvPr>
          <p:cNvSpPr/>
          <p:nvPr/>
        </p:nvSpPr>
        <p:spPr>
          <a:xfrm>
            <a:off x="4274788" y="2740078"/>
            <a:ext cx="286715" cy="301470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26A3DD-50DE-4B6C-AD3A-660A1855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9675"/>
            <a:ext cx="109347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3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32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Rivera, Gabriel Alejandro</dc:creator>
  <cp:lastModifiedBy>Gabriel Rivera</cp:lastModifiedBy>
  <cp:revision>15</cp:revision>
  <dcterms:created xsi:type="dcterms:W3CDTF">2019-02-15T14:34:33Z</dcterms:created>
  <dcterms:modified xsi:type="dcterms:W3CDTF">2019-02-25T13:24:57Z</dcterms:modified>
</cp:coreProperties>
</file>