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5028-D864-4C42-92B9-40833854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B5D0-0534-4F08-A503-C126A2F9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FA67-17DE-4A28-AEEB-A7EEC21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D778-E8D5-4C20-8214-48E7171B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863-82D0-45C0-919E-9B6C6DE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5AF-E93F-48C4-96C8-BBFCB8BA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1924-71E2-40FB-A999-FA0750D6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B660-35B8-4B0A-8047-79DF5270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0C81-B76F-4750-AD24-CB19312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3B2F-23C7-4CDC-9DE7-4B63F4DB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FB68D-0723-41CA-A54A-F7C6580A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7069E-9F39-451A-8EDE-7DB49A27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F004-F077-450A-AEDD-6251BF2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25DE-8DFB-42D2-8BDA-0BFBADB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A459-F3B0-42D8-BC85-34742463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7FE2-CDE6-4AB6-9449-28F8077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96CF-69C4-4AE2-96EF-CAD993CB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CDCE-B8CE-4997-9E57-089265BB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B789-59E5-4749-A109-E218708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75C5-2194-474B-A917-C0B4DF1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999-C5C9-40C2-B623-53F8B2C2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5D48-2E0D-469E-BABD-C4785318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955C-07BA-435B-9EA3-8E55CF9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6790-B1ED-47CF-8B43-71DD0E18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5F52-84AF-4E67-83C4-0380041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D76-C341-4B49-824E-A6E12D8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E143-298A-490C-960C-1CEE331E6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FD6B-9F0B-414D-A10A-59EC8211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46BD-8639-4A4B-81DF-4318525F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C7B1-86E7-47CC-AE2A-5CC0602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9C8D-D6D6-4619-A482-EDC1BF88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9B0-5FED-4690-9418-701CCD4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3DC4-644B-44EC-A10E-867D6E05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58F5-F61B-4169-9A59-95C6634C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8719C-5E95-4B46-AC7E-19B3C6EF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F4CA-317F-45F7-A9A9-882D29B6E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30C99-202D-4DC9-B204-02719036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7809-EE6B-45CD-8603-E1A0E9DB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9F846-AF7C-4921-BE89-74242655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6824-A936-4C78-9BB2-004A4A60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5E16B-883C-4113-92D1-C334FA8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47CDA-4B70-4D63-8B1B-B627CB99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62418-DFEB-4025-8383-E8175B2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D9A5B-21D4-4B6F-902C-3CC570A7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D02C-60F5-453D-8AA8-CBCE6CD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F188-62B7-4165-8E07-07C8988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E52-EA9A-4D5F-AF70-26237CF1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79BA-1BAB-4279-BA83-0F09711E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3D14-2283-44D5-81EB-BADA8FC1A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E3E9-930E-4AD7-BEB2-0FB52CDC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AC07-04B9-44AD-89B4-8550835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8E7E-AFBB-4898-A734-E5E6D93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BFBC-2CB0-4702-B1E5-F63795F5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1EF74-5BC7-4DA0-859D-9CE4097D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E58C-565D-4260-9A8F-99C3342B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BA91-1887-40AB-AEE9-BE57229F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8E38-7E58-44BE-BEE5-C163EFA2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F504-5305-4A75-BA19-31DCCEEC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9FB9-10FD-4E85-B94D-D2A20E29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4A8B-A57C-4858-B168-33C19C97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54A1-77DD-4259-8097-8564F2897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6875-DB38-482E-83CA-914525EB67B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C5CA-0B0D-4687-9242-B20126D8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E627-C4EA-4292-9FC0-79CF06FF5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A2E918-7C24-4A7A-A196-8295319AC3E7}"/>
              </a:ext>
            </a:extLst>
          </p:cNvPr>
          <p:cNvSpPr/>
          <p:nvPr/>
        </p:nvSpPr>
        <p:spPr>
          <a:xfrm>
            <a:off x="1265069" y="57734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B3B908-04EC-48CB-B4D8-A5E89DF6B4E0}"/>
              </a:ext>
            </a:extLst>
          </p:cNvPr>
          <p:cNvSpPr/>
          <p:nvPr/>
        </p:nvSpPr>
        <p:spPr>
          <a:xfrm>
            <a:off x="1767201" y="66513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3196-1EA1-4AE7-AB17-A313432766D9}"/>
              </a:ext>
            </a:extLst>
          </p:cNvPr>
          <p:cNvSpPr txBox="1"/>
          <p:nvPr/>
        </p:nvSpPr>
        <p:spPr>
          <a:xfrm>
            <a:off x="1552647" y="100141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Nodo</a:t>
            </a:r>
            <a:endParaRPr 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2A373C-3AC3-4F94-93F2-3195315B6451}"/>
              </a:ext>
            </a:extLst>
          </p:cNvPr>
          <p:cNvSpPr/>
          <p:nvPr/>
        </p:nvSpPr>
        <p:spPr>
          <a:xfrm>
            <a:off x="183203" y="1191602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CE019D-3420-4AC6-A1BD-D842BB4574B3}"/>
              </a:ext>
            </a:extLst>
          </p:cNvPr>
          <p:cNvSpPr/>
          <p:nvPr/>
        </p:nvSpPr>
        <p:spPr>
          <a:xfrm rot="5400000">
            <a:off x="183202" y="1510690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293387-C895-472B-BBDF-DBC2D8B75661}"/>
              </a:ext>
            </a:extLst>
          </p:cNvPr>
          <p:cNvSpPr/>
          <p:nvPr/>
        </p:nvSpPr>
        <p:spPr>
          <a:xfrm rot="10800000">
            <a:off x="172341" y="1818917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E52145-CDF3-482A-95EB-6B017D2D8522}"/>
              </a:ext>
            </a:extLst>
          </p:cNvPr>
          <p:cNvSpPr/>
          <p:nvPr/>
        </p:nvSpPr>
        <p:spPr>
          <a:xfrm rot="16200000">
            <a:off x="183201" y="2138005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D55F26-0BDB-405D-86C5-7AC739A973BF}"/>
              </a:ext>
            </a:extLst>
          </p:cNvPr>
          <p:cNvSpPr/>
          <p:nvPr/>
        </p:nvSpPr>
        <p:spPr>
          <a:xfrm>
            <a:off x="3643459" y="2202787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AF537-C10F-4C8B-9ED6-AAD8FBEC9519}"/>
              </a:ext>
            </a:extLst>
          </p:cNvPr>
          <p:cNvSpPr/>
          <p:nvPr/>
        </p:nvSpPr>
        <p:spPr>
          <a:xfrm>
            <a:off x="2055870" y="59346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166DA62-36B1-418B-BAC2-C1542A0A15EA}"/>
              </a:ext>
            </a:extLst>
          </p:cNvPr>
          <p:cNvSpPr/>
          <p:nvPr/>
        </p:nvSpPr>
        <p:spPr>
          <a:xfrm>
            <a:off x="2562624" y="68125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D8448-449E-4E23-87D1-0C821EA80395}"/>
              </a:ext>
            </a:extLst>
          </p:cNvPr>
          <p:cNvSpPr txBox="1"/>
          <p:nvPr/>
        </p:nvSpPr>
        <p:spPr>
          <a:xfrm>
            <a:off x="3593496" y="636222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C878D-E2FC-4008-932E-7226C4586811}"/>
              </a:ext>
            </a:extLst>
          </p:cNvPr>
          <p:cNvSpPr txBox="1"/>
          <p:nvPr/>
        </p:nvSpPr>
        <p:spPr>
          <a:xfrm>
            <a:off x="1575209" y="227964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D02F8AD-99B2-485D-B37D-84A5591DE93C}"/>
              </a:ext>
            </a:extLst>
          </p:cNvPr>
          <p:cNvSpPr/>
          <p:nvPr/>
        </p:nvSpPr>
        <p:spPr>
          <a:xfrm rot="5400000">
            <a:off x="1366049" y="291624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1D7643-7085-4221-99E5-A6A02901E82C}"/>
              </a:ext>
            </a:extLst>
          </p:cNvPr>
          <p:cNvSpPr/>
          <p:nvPr/>
        </p:nvSpPr>
        <p:spPr>
          <a:xfrm rot="16200000">
            <a:off x="1366050" y="1041442"/>
            <a:ext cx="226757" cy="2484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75BA0A-1866-42E8-B419-D3ABC66DDE88}"/>
              </a:ext>
            </a:extLst>
          </p:cNvPr>
          <p:cNvSpPr/>
          <p:nvPr/>
        </p:nvSpPr>
        <p:spPr>
          <a:xfrm>
            <a:off x="2862238" y="59346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C6501A-74A6-4CFC-9C87-1BC8F849FF53}"/>
              </a:ext>
            </a:extLst>
          </p:cNvPr>
          <p:cNvSpPr/>
          <p:nvPr/>
        </p:nvSpPr>
        <p:spPr>
          <a:xfrm>
            <a:off x="3368992" y="68125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77857-6020-4105-A546-8E6B75062B38}"/>
              </a:ext>
            </a:extLst>
          </p:cNvPr>
          <p:cNvSpPr txBox="1"/>
          <p:nvPr/>
        </p:nvSpPr>
        <p:spPr>
          <a:xfrm>
            <a:off x="3174360" y="22911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90C8818-20F0-4903-8F6C-E2ADFA53A175}"/>
              </a:ext>
            </a:extLst>
          </p:cNvPr>
          <p:cNvSpPr/>
          <p:nvPr/>
        </p:nvSpPr>
        <p:spPr>
          <a:xfrm rot="5400000">
            <a:off x="2965200" y="292774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2AB9C1-1B9C-4E55-A7EC-49201C7CE421}"/>
              </a:ext>
            </a:extLst>
          </p:cNvPr>
          <p:cNvSpPr/>
          <p:nvPr/>
        </p:nvSpPr>
        <p:spPr>
          <a:xfrm>
            <a:off x="2219857" y="484115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E1AA0D-A601-47C5-A0C3-DD6534683FA3}"/>
              </a:ext>
            </a:extLst>
          </p:cNvPr>
          <p:cNvSpPr/>
          <p:nvPr/>
        </p:nvSpPr>
        <p:spPr>
          <a:xfrm>
            <a:off x="2726611" y="4928950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8FE538-0263-4308-8EA6-DAF044517780}"/>
              </a:ext>
            </a:extLst>
          </p:cNvPr>
          <p:cNvSpPr txBox="1"/>
          <p:nvPr/>
        </p:nvSpPr>
        <p:spPr>
          <a:xfrm>
            <a:off x="3757483" y="488391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B4789-3890-4A18-8C79-207BCF20DCA8}"/>
              </a:ext>
            </a:extLst>
          </p:cNvPr>
          <p:cNvSpPr txBox="1"/>
          <p:nvPr/>
        </p:nvSpPr>
        <p:spPr>
          <a:xfrm>
            <a:off x="1575209" y="4457565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358FE03-516B-43B1-B948-1FF43563EF8D}"/>
              </a:ext>
            </a:extLst>
          </p:cNvPr>
          <p:cNvSpPr/>
          <p:nvPr/>
        </p:nvSpPr>
        <p:spPr>
          <a:xfrm rot="5400000">
            <a:off x="2326588" y="4540466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712BD5-322A-4711-92BD-9C1A40A11140}"/>
              </a:ext>
            </a:extLst>
          </p:cNvPr>
          <p:cNvSpPr/>
          <p:nvPr/>
        </p:nvSpPr>
        <p:spPr>
          <a:xfrm>
            <a:off x="3026225" y="484115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A96386-AE2B-4D8C-AB85-240ECDC446C7}"/>
              </a:ext>
            </a:extLst>
          </p:cNvPr>
          <p:cNvSpPr/>
          <p:nvPr/>
        </p:nvSpPr>
        <p:spPr>
          <a:xfrm>
            <a:off x="3532979" y="4928950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E7A87-A93A-4D1E-8355-2BF1FC43B971}"/>
              </a:ext>
            </a:extLst>
          </p:cNvPr>
          <p:cNvSpPr txBox="1"/>
          <p:nvPr/>
        </p:nvSpPr>
        <p:spPr>
          <a:xfrm>
            <a:off x="3338347" y="447680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88C9675-C25B-49F8-BC7E-C1F0D3714423}"/>
              </a:ext>
            </a:extLst>
          </p:cNvPr>
          <p:cNvSpPr/>
          <p:nvPr/>
        </p:nvSpPr>
        <p:spPr>
          <a:xfrm rot="5400000">
            <a:off x="3129187" y="4540465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BEF59CD-AFD3-4F8A-97A6-1BC2BFD792C8}"/>
              </a:ext>
            </a:extLst>
          </p:cNvPr>
          <p:cNvSpPr/>
          <p:nvPr/>
        </p:nvSpPr>
        <p:spPr>
          <a:xfrm>
            <a:off x="4281806" y="4664705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66C9E9B-EEC6-42ED-9F38-A6F6E17BACF2}"/>
              </a:ext>
            </a:extLst>
          </p:cNvPr>
          <p:cNvSpPr/>
          <p:nvPr/>
        </p:nvSpPr>
        <p:spPr>
          <a:xfrm>
            <a:off x="4791148" y="484903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CBBBF62-FF1A-486F-A1DB-56FAEE5B48D3}"/>
              </a:ext>
            </a:extLst>
          </p:cNvPr>
          <p:cNvSpPr/>
          <p:nvPr/>
        </p:nvSpPr>
        <p:spPr>
          <a:xfrm>
            <a:off x="5297902" y="4936832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F9BFA-B677-43C5-997B-ACAB5C7F9B65}"/>
              </a:ext>
            </a:extLst>
          </p:cNvPr>
          <p:cNvSpPr txBox="1"/>
          <p:nvPr/>
        </p:nvSpPr>
        <p:spPr>
          <a:xfrm>
            <a:off x="7151339" y="4965869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17C02-5386-4F11-A75D-CD699B4931C4}"/>
              </a:ext>
            </a:extLst>
          </p:cNvPr>
          <p:cNvSpPr txBox="1"/>
          <p:nvPr/>
        </p:nvSpPr>
        <p:spPr>
          <a:xfrm>
            <a:off x="6735510" y="4383171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266C22-B410-4491-86A3-A50E60B488DA}"/>
              </a:ext>
            </a:extLst>
          </p:cNvPr>
          <p:cNvSpPr/>
          <p:nvPr/>
        </p:nvSpPr>
        <p:spPr>
          <a:xfrm>
            <a:off x="6439076" y="4936833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7629EF1-3E24-49B4-AA6F-D3F507AA6DA0}"/>
              </a:ext>
            </a:extLst>
          </p:cNvPr>
          <p:cNvSpPr/>
          <p:nvPr/>
        </p:nvSpPr>
        <p:spPr>
          <a:xfrm>
            <a:off x="6945830" y="5024627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2C925-00A5-4E51-8FB3-C95A64A6593E}"/>
              </a:ext>
            </a:extLst>
          </p:cNvPr>
          <p:cNvSpPr txBox="1"/>
          <p:nvPr/>
        </p:nvSpPr>
        <p:spPr>
          <a:xfrm>
            <a:off x="6751198" y="457248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8AA8FE-CA9A-4D31-976D-F1E7D04C979A}"/>
              </a:ext>
            </a:extLst>
          </p:cNvPr>
          <p:cNvSpPr/>
          <p:nvPr/>
        </p:nvSpPr>
        <p:spPr>
          <a:xfrm rot="5400000">
            <a:off x="6542038" y="4636142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61BEDDA-73DA-432C-80AB-786F0A1A4FE7}"/>
              </a:ext>
            </a:extLst>
          </p:cNvPr>
          <p:cNvSpPr/>
          <p:nvPr/>
        </p:nvSpPr>
        <p:spPr>
          <a:xfrm rot="16200000" flipV="1">
            <a:off x="5302568" y="5245877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2F2F053-6AD0-40E6-B002-D02C91528447}"/>
              </a:ext>
            </a:extLst>
          </p:cNvPr>
          <p:cNvSpPr/>
          <p:nvPr/>
        </p:nvSpPr>
        <p:spPr>
          <a:xfrm>
            <a:off x="6029149" y="4700523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4473D6-608B-4547-A2E7-FB7269ADE0B7}"/>
              </a:ext>
            </a:extLst>
          </p:cNvPr>
          <p:cNvSpPr txBox="1"/>
          <p:nvPr/>
        </p:nvSpPr>
        <p:spPr>
          <a:xfrm>
            <a:off x="3150213" y="2547366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0CDCE2-029D-408A-9DB6-12F41D5F0F20}"/>
              </a:ext>
            </a:extLst>
          </p:cNvPr>
          <p:cNvSpPr/>
          <p:nvPr/>
        </p:nvSpPr>
        <p:spPr>
          <a:xfrm>
            <a:off x="1664147" y="2514999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606BCE5-B76E-4A3E-84D8-F30074A9F80A}"/>
              </a:ext>
            </a:extLst>
          </p:cNvPr>
          <p:cNvSpPr/>
          <p:nvPr/>
        </p:nvSpPr>
        <p:spPr>
          <a:xfrm>
            <a:off x="2170901" y="2602793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6E1E3-F19D-4C22-9BCF-4182D5C3F916}"/>
              </a:ext>
            </a:extLst>
          </p:cNvPr>
          <p:cNvSpPr txBox="1"/>
          <p:nvPr/>
        </p:nvSpPr>
        <p:spPr>
          <a:xfrm>
            <a:off x="2011290" y="2156410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BAC433E-21D7-4F0D-BF1C-96D6CCE79405}"/>
              </a:ext>
            </a:extLst>
          </p:cNvPr>
          <p:cNvSpPr/>
          <p:nvPr/>
        </p:nvSpPr>
        <p:spPr>
          <a:xfrm rot="5400000">
            <a:off x="1802130" y="2220070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20F7191-49B6-4BFC-8B6E-AC9EEF0B9760}"/>
              </a:ext>
            </a:extLst>
          </p:cNvPr>
          <p:cNvSpPr/>
          <p:nvPr/>
        </p:nvSpPr>
        <p:spPr>
          <a:xfrm>
            <a:off x="2464192" y="251499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9D56313-72EF-4D15-B59D-29BB14DFB919}"/>
              </a:ext>
            </a:extLst>
          </p:cNvPr>
          <p:cNvSpPr/>
          <p:nvPr/>
        </p:nvSpPr>
        <p:spPr>
          <a:xfrm>
            <a:off x="2970946" y="2608176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F08B6B-539D-4F4D-A3D9-9609EAF8A172}"/>
              </a:ext>
            </a:extLst>
          </p:cNvPr>
          <p:cNvSpPr txBox="1"/>
          <p:nvPr/>
        </p:nvSpPr>
        <p:spPr>
          <a:xfrm>
            <a:off x="5479619" y="487768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F86CD9FC-8FED-4663-81BD-45DA382CF101}"/>
              </a:ext>
            </a:extLst>
          </p:cNvPr>
          <p:cNvSpPr/>
          <p:nvPr/>
        </p:nvSpPr>
        <p:spPr>
          <a:xfrm>
            <a:off x="5021936" y="5110777"/>
            <a:ext cx="286715" cy="30147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93EB17C-80DA-4527-ABA1-3F5396B48F71}"/>
              </a:ext>
            </a:extLst>
          </p:cNvPr>
          <p:cNvSpPr/>
          <p:nvPr/>
        </p:nvSpPr>
        <p:spPr>
          <a:xfrm>
            <a:off x="4641341" y="407128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2CAC7FA-33DA-412B-A981-E87810D0DC22}"/>
              </a:ext>
            </a:extLst>
          </p:cNvPr>
          <p:cNvSpPr/>
          <p:nvPr/>
        </p:nvSpPr>
        <p:spPr>
          <a:xfrm>
            <a:off x="4032931" y="247748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A197D1-F76B-401F-B319-236D4FE8D887}"/>
              </a:ext>
            </a:extLst>
          </p:cNvPr>
          <p:cNvSpPr txBox="1"/>
          <p:nvPr/>
        </p:nvSpPr>
        <p:spPr>
          <a:xfrm>
            <a:off x="5170303" y="211663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3D05500C-9AE2-43A3-BC71-2BD79679ED4A}"/>
              </a:ext>
            </a:extLst>
          </p:cNvPr>
          <p:cNvSpPr/>
          <p:nvPr/>
        </p:nvSpPr>
        <p:spPr>
          <a:xfrm rot="5400000">
            <a:off x="4961143" y="2180291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3F6A3B-DFDB-41E2-994C-C943010781E9}"/>
              </a:ext>
            </a:extLst>
          </p:cNvPr>
          <p:cNvSpPr/>
          <p:nvPr/>
        </p:nvSpPr>
        <p:spPr>
          <a:xfrm>
            <a:off x="4832976" y="247748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D724C11-B8CD-4FA5-B301-2010EE950074}"/>
              </a:ext>
            </a:extLst>
          </p:cNvPr>
          <p:cNvSpPr/>
          <p:nvPr/>
        </p:nvSpPr>
        <p:spPr>
          <a:xfrm>
            <a:off x="5339730" y="2570663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CBDFFD-F5FD-4CA8-9EA8-CCEE4FAA90AD}"/>
              </a:ext>
            </a:extLst>
          </p:cNvPr>
          <p:cNvSpPr txBox="1"/>
          <p:nvPr/>
        </p:nvSpPr>
        <p:spPr>
          <a:xfrm>
            <a:off x="5519165" y="2525626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88BA4CD-F7A2-4805-8F93-0E74CA186534}"/>
              </a:ext>
            </a:extLst>
          </p:cNvPr>
          <p:cNvSpPr/>
          <p:nvPr/>
        </p:nvSpPr>
        <p:spPr>
          <a:xfrm>
            <a:off x="6973721" y="2554539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C0C8220-A0CA-4E5C-80E7-04662AC6CEFD}"/>
              </a:ext>
            </a:extLst>
          </p:cNvPr>
          <p:cNvSpPr/>
          <p:nvPr/>
        </p:nvSpPr>
        <p:spPr>
          <a:xfrm>
            <a:off x="7439169" y="246265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C9D312F-3292-4868-9B88-78E136C55ECA}"/>
              </a:ext>
            </a:extLst>
          </p:cNvPr>
          <p:cNvSpPr/>
          <p:nvPr/>
        </p:nvSpPr>
        <p:spPr>
          <a:xfrm>
            <a:off x="8252308" y="246674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5B05477D-D342-4C44-BB56-B4CBD666DAE0}"/>
              </a:ext>
            </a:extLst>
          </p:cNvPr>
          <p:cNvSpPr/>
          <p:nvPr/>
        </p:nvSpPr>
        <p:spPr>
          <a:xfrm>
            <a:off x="8759062" y="255453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B241DF-FCCB-4FC1-A3D0-55A80C51C16E}"/>
              </a:ext>
            </a:extLst>
          </p:cNvPr>
          <p:cNvSpPr txBox="1"/>
          <p:nvPr/>
        </p:nvSpPr>
        <p:spPr>
          <a:xfrm>
            <a:off x="7768900" y="210079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B1A2D31-5B6A-47AA-8638-7128112D5015}"/>
              </a:ext>
            </a:extLst>
          </p:cNvPr>
          <p:cNvSpPr/>
          <p:nvPr/>
        </p:nvSpPr>
        <p:spPr>
          <a:xfrm rot="5400000">
            <a:off x="7559740" y="2164451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BCB520-AF63-4F1B-80F6-091C6CE15382}"/>
              </a:ext>
            </a:extLst>
          </p:cNvPr>
          <p:cNvSpPr/>
          <p:nvPr/>
        </p:nvSpPr>
        <p:spPr>
          <a:xfrm>
            <a:off x="9052353" y="246674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7AAC4A0-1532-4256-BA61-EFBD062AFB02}"/>
              </a:ext>
            </a:extLst>
          </p:cNvPr>
          <p:cNvSpPr/>
          <p:nvPr/>
        </p:nvSpPr>
        <p:spPr>
          <a:xfrm>
            <a:off x="9559107" y="2559922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DC47254-9F3A-4A8D-9038-80C9D367B372}"/>
              </a:ext>
            </a:extLst>
          </p:cNvPr>
          <p:cNvSpPr/>
          <p:nvPr/>
        </p:nvSpPr>
        <p:spPr>
          <a:xfrm>
            <a:off x="7957473" y="2553696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7EAFC3-83CB-4E6D-B3A8-279B5AC2B0CE}"/>
              </a:ext>
            </a:extLst>
          </p:cNvPr>
          <p:cNvSpPr txBox="1"/>
          <p:nvPr/>
        </p:nvSpPr>
        <p:spPr>
          <a:xfrm>
            <a:off x="9738542" y="251488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4AAF64A3-7DA2-44A9-B410-51ADBBFD8C38}"/>
              </a:ext>
            </a:extLst>
          </p:cNvPr>
          <p:cNvSpPr/>
          <p:nvPr/>
        </p:nvSpPr>
        <p:spPr>
          <a:xfrm>
            <a:off x="4274788" y="2740078"/>
            <a:ext cx="286715" cy="30147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1C1023-B855-4612-9D93-8B5D5FD164C8}"/>
              </a:ext>
            </a:extLst>
          </p:cNvPr>
          <p:cNvSpPr/>
          <p:nvPr/>
        </p:nvSpPr>
        <p:spPr>
          <a:xfrm>
            <a:off x="1265069" y="57734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40EBF0-CDDF-4AC9-9122-77CABDEF8308}"/>
              </a:ext>
            </a:extLst>
          </p:cNvPr>
          <p:cNvSpPr/>
          <p:nvPr/>
        </p:nvSpPr>
        <p:spPr>
          <a:xfrm>
            <a:off x="1705289" y="57734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58E24-CFB7-4EED-8496-1BA7B2361CDB}"/>
              </a:ext>
            </a:extLst>
          </p:cNvPr>
          <p:cNvSpPr/>
          <p:nvPr/>
        </p:nvSpPr>
        <p:spPr>
          <a:xfrm>
            <a:off x="2145509" y="57734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22EB10-727C-4F60-AD84-0D48C3F7E82A}"/>
              </a:ext>
            </a:extLst>
          </p:cNvPr>
          <p:cNvSpPr/>
          <p:nvPr/>
        </p:nvSpPr>
        <p:spPr>
          <a:xfrm>
            <a:off x="2585729" y="577343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5CF74-0DFC-4702-8604-979A9C1E5180}"/>
              </a:ext>
            </a:extLst>
          </p:cNvPr>
          <p:cNvSpPr/>
          <p:nvPr/>
        </p:nvSpPr>
        <p:spPr>
          <a:xfrm>
            <a:off x="3025949" y="577342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74A49E-1A44-4FB7-9869-887B9E2792F8}"/>
              </a:ext>
            </a:extLst>
          </p:cNvPr>
          <p:cNvSpPr/>
          <p:nvPr/>
        </p:nvSpPr>
        <p:spPr>
          <a:xfrm>
            <a:off x="3466169" y="577342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219B0B-BD0F-49F8-9051-7CB20739109C}"/>
              </a:ext>
            </a:extLst>
          </p:cNvPr>
          <p:cNvSpPr/>
          <p:nvPr/>
        </p:nvSpPr>
        <p:spPr>
          <a:xfrm>
            <a:off x="1999169" y="1056949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7B685-66FC-424B-9E25-C9A749B5ED5D}"/>
              </a:ext>
            </a:extLst>
          </p:cNvPr>
          <p:cNvSpPr/>
          <p:nvPr/>
        </p:nvSpPr>
        <p:spPr>
          <a:xfrm>
            <a:off x="2803407" y="1531214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CD2A74-119D-40CC-BEEF-2AF917E69E12}"/>
              </a:ext>
            </a:extLst>
          </p:cNvPr>
          <p:cNvSpPr/>
          <p:nvPr/>
        </p:nvSpPr>
        <p:spPr>
          <a:xfrm>
            <a:off x="1329558" y="1531213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A3C4E0-4F29-41E0-9D8D-14BD00D77952}"/>
              </a:ext>
            </a:extLst>
          </p:cNvPr>
          <p:cNvSpPr/>
          <p:nvPr/>
        </p:nvSpPr>
        <p:spPr>
          <a:xfrm>
            <a:off x="2218416" y="2022413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E94EBD-3AE2-4B73-9E9C-C394DD8633AE}"/>
              </a:ext>
            </a:extLst>
          </p:cNvPr>
          <p:cNvSpPr/>
          <p:nvPr/>
        </p:nvSpPr>
        <p:spPr>
          <a:xfrm>
            <a:off x="3388400" y="2022413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BB02E-C240-4B34-A3A8-63932A70A669}"/>
              </a:ext>
            </a:extLst>
          </p:cNvPr>
          <p:cNvSpPr/>
          <p:nvPr/>
        </p:nvSpPr>
        <p:spPr>
          <a:xfrm>
            <a:off x="2948180" y="2580862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73110-562D-438A-A5DD-50332EEDF145}"/>
              </a:ext>
            </a:extLst>
          </p:cNvPr>
          <p:cNvCxnSpPr/>
          <p:nvPr/>
        </p:nvCxnSpPr>
        <p:spPr>
          <a:xfrm flipH="1">
            <a:off x="1549668" y="1268984"/>
            <a:ext cx="449501" cy="262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07503-1D8E-4864-93A5-9A2DFA97E125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2439389" y="1268984"/>
            <a:ext cx="584128" cy="262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8AED0E-E1F3-4AF9-855C-8CAD47BD492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438526" y="1743249"/>
            <a:ext cx="364881" cy="27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DE9751-32A1-451B-BC26-EBA0BA5B1E18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3243627" y="1743249"/>
            <a:ext cx="364883" cy="27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D57B6F-BAFD-4783-8BD8-400ACD5155A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168290" y="2234448"/>
            <a:ext cx="220110" cy="346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F134C5E-54E2-4B4D-B954-0B46D4A1A914}"/>
              </a:ext>
            </a:extLst>
          </p:cNvPr>
          <p:cNvSpPr/>
          <p:nvPr/>
        </p:nvSpPr>
        <p:spPr>
          <a:xfrm>
            <a:off x="5972512" y="1481018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8BA971-9702-4F51-975B-E95322F311D8}"/>
              </a:ext>
            </a:extLst>
          </p:cNvPr>
          <p:cNvSpPr/>
          <p:nvPr/>
        </p:nvSpPr>
        <p:spPr>
          <a:xfrm>
            <a:off x="6776750" y="1955283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EE8313-DD20-4628-AC00-3AC01C852414}"/>
              </a:ext>
            </a:extLst>
          </p:cNvPr>
          <p:cNvSpPr/>
          <p:nvPr/>
        </p:nvSpPr>
        <p:spPr>
          <a:xfrm>
            <a:off x="5302901" y="1955282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F0D4A8-30C0-408D-BFBD-AFBBB3DA20C5}"/>
              </a:ext>
            </a:extLst>
          </p:cNvPr>
          <p:cNvSpPr/>
          <p:nvPr/>
        </p:nvSpPr>
        <p:spPr>
          <a:xfrm>
            <a:off x="6191759" y="2446482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9499E1-8B74-4616-A2A1-1A1DF531C125}"/>
              </a:ext>
            </a:extLst>
          </p:cNvPr>
          <p:cNvSpPr/>
          <p:nvPr/>
        </p:nvSpPr>
        <p:spPr>
          <a:xfrm>
            <a:off x="7361743" y="2446482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529DDD-02BE-4876-8F4D-215F36B9A22C}"/>
              </a:ext>
            </a:extLst>
          </p:cNvPr>
          <p:cNvSpPr/>
          <p:nvPr/>
        </p:nvSpPr>
        <p:spPr>
          <a:xfrm>
            <a:off x="6921523" y="3004931"/>
            <a:ext cx="440220" cy="424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1EB183-46C1-49AF-8BDD-3C381C8E5E75}"/>
              </a:ext>
            </a:extLst>
          </p:cNvPr>
          <p:cNvCxnSpPr/>
          <p:nvPr/>
        </p:nvCxnSpPr>
        <p:spPr>
          <a:xfrm flipH="1">
            <a:off x="5523011" y="1693053"/>
            <a:ext cx="449501" cy="262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588FA2-B1B5-4F69-9AD2-2E72D8A319B2}"/>
              </a:ext>
            </a:extLst>
          </p:cNvPr>
          <p:cNvCxnSpPr>
            <a:cxnSpLocks/>
            <a:stCxn id="39" idx="6"/>
            <a:endCxn id="40" idx="0"/>
          </p:cNvCxnSpPr>
          <p:nvPr/>
        </p:nvCxnSpPr>
        <p:spPr>
          <a:xfrm>
            <a:off x="6412732" y="1693053"/>
            <a:ext cx="584128" cy="262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A992-A5C2-4004-92B5-F511DE85D13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6411869" y="2167318"/>
            <a:ext cx="364881" cy="27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0EE8C6-AED4-4C88-BC1D-F6A56C763399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7216970" y="2167318"/>
            <a:ext cx="364883" cy="27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9861BC-A97F-49C3-AB67-04843FAF3D4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141633" y="2658517"/>
            <a:ext cx="220110" cy="346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6A3DD-50DE-4B6C-AD3A-660A1855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9675"/>
            <a:ext cx="10934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50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Rivera, Gabriel Alejandro</dc:creator>
  <cp:lastModifiedBy>Rivera, Gabriel Alejandro</cp:lastModifiedBy>
  <cp:revision>21</cp:revision>
  <dcterms:created xsi:type="dcterms:W3CDTF">2019-02-15T14:34:33Z</dcterms:created>
  <dcterms:modified xsi:type="dcterms:W3CDTF">2019-02-25T22:11:29Z</dcterms:modified>
</cp:coreProperties>
</file>