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73" r:id="rId15"/>
    <p:sldId id="274" r:id="rId16"/>
    <p:sldId id="275" r:id="rId17"/>
    <p:sldId id="276" r:id="rId18"/>
    <p:sldId id="277" r:id="rId19"/>
    <p:sldId id="278" r:id="rId20"/>
    <p:sldId id="269" r:id="rId21"/>
    <p:sldId id="280" r:id="rId22"/>
    <p:sldId id="279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54D1-6C65-4B22-94BD-17A79CACB70B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D54C-259F-4386-8B6B-D33139C0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0816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54D1-6C65-4B22-94BD-17A79CACB70B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D54C-259F-4386-8B6B-D33139C0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9607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54D1-6C65-4B22-94BD-17A79CACB70B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D54C-259F-4386-8B6B-D33139C0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862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54D1-6C65-4B22-94BD-17A79CACB70B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D54C-259F-4386-8B6B-D33139C0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360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54D1-6C65-4B22-94BD-17A79CACB70B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D54C-259F-4386-8B6B-D33139C0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473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54D1-6C65-4B22-94BD-17A79CACB70B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D54C-259F-4386-8B6B-D33139C0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1475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54D1-6C65-4B22-94BD-17A79CACB70B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D54C-259F-4386-8B6B-D33139C0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9526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54D1-6C65-4B22-94BD-17A79CACB70B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D54C-259F-4386-8B6B-D33139C0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5178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54D1-6C65-4B22-94BD-17A79CACB70B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D54C-259F-4386-8B6B-D33139C0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7085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54D1-6C65-4B22-94BD-17A79CACB70B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D54C-259F-4386-8B6B-D33139C0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0900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54D1-6C65-4B22-94BD-17A79CACB70B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D54C-259F-4386-8B6B-D33139C0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6013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rgbClr val="00B0F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754D1-6C65-4B22-94BD-17A79CACB70B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0D54C-259F-4386-8B6B-D33139C0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441371" y="2061028"/>
            <a:ext cx="7431314" cy="1927906"/>
          </a:xfrm>
        </p:spPr>
        <p:txBody>
          <a:bodyPr>
            <a:normAutofit fontScale="90000"/>
          </a:bodyPr>
          <a:lstStyle/>
          <a:p>
            <a:r>
              <a:rPr lang="kk-KZ" b="1" dirty="0">
                <a:latin typeface="Arial Black" panose="020B0A04020102020204" pitchFamily="34" charset="0"/>
              </a:rPr>
              <a:t>Фразеология жана кеп маданияты </a:t>
            </a:r>
            <a:endParaRPr lang="ru-RU" b="1" dirty="0">
              <a:latin typeface="Arial Black" panose="020B0A040201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979886" y="4951866"/>
            <a:ext cx="6066972" cy="165576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74828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43" y="333829"/>
            <a:ext cx="11887200" cy="6241142"/>
          </a:xfrm>
        </p:spPr>
        <p:txBody>
          <a:bodyPr>
            <a:normAutofit fontScale="92500" lnSpcReduction="10000"/>
          </a:bodyPr>
          <a:lstStyle/>
          <a:p>
            <a:r>
              <a:rPr lang="kk-KZ" sz="3000" b="1" dirty="0">
                <a:solidFill>
                  <a:schemeClr val="bg1"/>
                </a:solidFill>
              </a:rPr>
              <a:t>Мисал: </a:t>
            </a:r>
            <a:endParaRPr lang="ru-RU" sz="3000" b="1" dirty="0">
              <a:solidFill>
                <a:schemeClr val="bg1"/>
              </a:solidFill>
            </a:endParaRPr>
          </a:p>
          <a:p>
            <a:r>
              <a:rPr lang="ru-RU" dirty="0"/>
              <a:t>«</a:t>
            </a:r>
            <a:r>
              <a:rPr lang="ru-RU" dirty="0" err="1"/>
              <a:t>Котур</a:t>
            </a:r>
            <a:r>
              <a:rPr lang="ru-RU" dirty="0"/>
              <a:t> </a:t>
            </a:r>
            <a:r>
              <a:rPr lang="ru-RU" dirty="0" err="1"/>
              <a:t>ташы</a:t>
            </a:r>
            <a:r>
              <a:rPr lang="ru-RU" dirty="0"/>
              <a:t> </a:t>
            </a:r>
            <a:r>
              <a:rPr lang="ru-RU" dirty="0" err="1"/>
              <a:t>койнунда</a:t>
            </a:r>
            <a:r>
              <a:rPr lang="ru-RU" dirty="0"/>
              <a:t>» - </a:t>
            </a:r>
            <a:r>
              <a:rPr lang="ru-RU" dirty="0" err="1"/>
              <a:t>бул</a:t>
            </a:r>
            <a:r>
              <a:rPr lang="ru-RU" dirty="0"/>
              <a:t> </a:t>
            </a:r>
            <a:r>
              <a:rPr lang="ru-RU" dirty="0" err="1"/>
              <a:t>фразеологизмдин</a:t>
            </a:r>
            <a:r>
              <a:rPr lang="ru-RU" dirty="0"/>
              <a:t> </a:t>
            </a:r>
            <a:r>
              <a:rPr lang="ru-RU" dirty="0" err="1"/>
              <a:t>составындагы</a:t>
            </a:r>
            <a:r>
              <a:rPr lang="ru-RU" dirty="0"/>
              <a:t> ар </a:t>
            </a:r>
            <a:r>
              <a:rPr lang="ru-RU" dirty="0" err="1"/>
              <a:t>бир</a:t>
            </a:r>
            <a:r>
              <a:rPr lang="ru-RU" dirty="0"/>
              <a:t> </a:t>
            </a:r>
            <a:r>
              <a:rPr lang="ru-RU" dirty="0" err="1"/>
              <a:t>сөздү</a:t>
            </a:r>
            <a:r>
              <a:rPr lang="ru-RU" dirty="0"/>
              <a:t> тике </a:t>
            </a:r>
            <a:r>
              <a:rPr lang="ru-RU" dirty="0" err="1"/>
              <a:t>маанисинде</a:t>
            </a:r>
            <a:r>
              <a:rPr lang="ru-RU" dirty="0"/>
              <a:t> </a:t>
            </a:r>
            <a:r>
              <a:rPr lang="ru-RU" dirty="0" err="1"/>
              <a:t>түшүнсөк</a:t>
            </a:r>
            <a:r>
              <a:rPr lang="ru-RU" dirty="0"/>
              <a:t>, </a:t>
            </a:r>
            <a:r>
              <a:rPr lang="ru-RU" dirty="0" err="1"/>
              <a:t>койнуна</a:t>
            </a:r>
            <a:r>
              <a:rPr lang="ru-RU" dirty="0"/>
              <a:t> </a:t>
            </a:r>
            <a:r>
              <a:rPr lang="ru-RU" dirty="0" err="1"/>
              <a:t>быдыракай</a:t>
            </a:r>
            <a:r>
              <a:rPr lang="ru-RU" dirty="0"/>
              <a:t> </a:t>
            </a:r>
            <a:r>
              <a:rPr lang="ru-RU" dirty="0" err="1"/>
              <a:t>таш</a:t>
            </a:r>
            <a:r>
              <a:rPr lang="ru-RU" dirty="0"/>
              <a:t> </a:t>
            </a:r>
            <a:r>
              <a:rPr lang="ru-RU" dirty="0" err="1"/>
              <a:t>салып</a:t>
            </a:r>
            <a:r>
              <a:rPr lang="ru-RU" dirty="0"/>
              <a:t> </a:t>
            </a:r>
            <a:r>
              <a:rPr lang="ru-RU" dirty="0" err="1"/>
              <a:t>алган</a:t>
            </a:r>
            <a:r>
              <a:rPr lang="ru-RU" dirty="0"/>
              <a:t> </a:t>
            </a:r>
            <a:r>
              <a:rPr lang="ru-RU" dirty="0" err="1"/>
              <a:t>адамды</a:t>
            </a:r>
            <a:r>
              <a:rPr lang="ru-RU" dirty="0"/>
              <a:t> </a:t>
            </a:r>
            <a:r>
              <a:rPr lang="ru-RU" dirty="0" err="1"/>
              <a:t>элестетмекпиз</a:t>
            </a:r>
            <a:r>
              <a:rPr lang="ru-RU" dirty="0"/>
              <a:t>. Бирок </a:t>
            </a:r>
            <a:r>
              <a:rPr lang="ru-RU" dirty="0" err="1"/>
              <a:t>бул</a:t>
            </a:r>
            <a:r>
              <a:rPr lang="ru-RU" dirty="0"/>
              <a:t> </a:t>
            </a:r>
            <a:r>
              <a:rPr lang="ru-RU" dirty="0" err="1"/>
              <a:t>фразеологизмдин</a:t>
            </a:r>
            <a:r>
              <a:rPr lang="ru-RU" dirty="0"/>
              <a:t> </a:t>
            </a:r>
            <a:r>
              <a:rPr lang="ru-RU" dirty="0" err="1"/>
              <a:t>мааниси</a:t>
            </a:r>
            <a:r>
              <a:rPr lang="ru-RU" dirty="0"/>
              <a:t> – «</a:t>
            </a:r>
            <a:r>
              <a:rPr lang="ru-RU" dirty="0" err="1"/>
              <a:t>ичи</a:t>
            </a:r>
            <a:r>
              <a:rPr lang="ru-RU" dirty="0"/>
              <a:t> арам, </a:t>
            </a:r>
            <a:r>
              <a:rPr lang="ru-RU" dirty="0" err="1"/>
              <a:t>жаман</a:t>
            </a:r>
            <a:r>
              <a:rPr lang="ru-RU" dirty="0"/>
              <a:t> </a:t>
            </a:r>
            <a:r>
              <a:rPr lang="ru-RU" dirty="0" err="1"/>
              <a:t>ойлуу</a:t>
            </a:r>
            <a:r>
              <a:rPr lang="ru-RU" dirty="0"/>
              <a:t>, </a:t>
            </a:r>
            <a:r>
              <a:rPr lang="ru-RU" dirty="0" err="1"/>
              <a:t>бузукулук</a:t>
            </a:r>
            <a:r>
              <a:rPr lang="ru-RU" dirty="0"/>
              <a:t> </a:t>
            </a:r>
            <a:r>
              <a:rPr lang="ru-RU" dirty="0" err="1"/>
              <a:t>ою</a:t>
            </a:r>
            <a:r>
              <a:rPr lang="ru-RU" dirty="0"/>
              <a:t> бар адам»1. </a:t>
            </a:r>
            <a:r>
              <a:rPr lang="ru-RU" dirty="0" err="1"/>
              <a:t>Бул</a:t>
            </a:r>
            <a:r>
              <a:rPr lang="ru-RU" dirty="0"/>
              <a:t> </a:t>
            </a:r>
            <a:r>
              <a:rPr lang="ru-RU" dirty="0" err="1"/>
              <a:t>эки</a:t>
            </a:r>
            <a:r>
              <a:rPr lang="ru-RU" dirty="0"/>
              <a:t> </a:t>
            </a:r>
            <a:r>
              <a:rPr lang="ru-RU" dirty="0" err="1"/>
              <a:t>маанинин</a:t>
            </a:r>
            <a:r>
              <a:rPr lang="ru-RU" dirty="0"/>
              <a:t> </a:t>
            </a:r>
            <a:r>
              <a:rPr lang="ru-RU" dirty="0" err="1"/>
              <a:t>ортосунда</a:t>
            </a:r>
            <a:r>
              <a:rPr lang="ru-RU" dirty="0"/>
              <a:t> </a:t>
            </a:r>
            <a:r>
              <a:rPr lang="ru-RU" dirty="0" err="1"/>
              <a:t>эч</a:t>
            </a:r>
            <a:r>
              <a:rPr lang="ru-RU" dirty="0"/>
              <a:t> </a:t>
            </a:r>
            <a:r>
              <a:rPr lang="ru-RU" dirty="0" err="1"/>
              <a:t>кандай</a:t>
            </a:r>
            <a:r>
              <a:rPr lang="ru-RU" dirty="0"/>
              <a:t> </a:t>
            </a:r>
            <a:r>
              <a:rPr lang="ru-RU" dirty="0" err="1"/>
              <a:t>жалпылык</a:t>
            </a:r>
            <a:r>
              <a:rPr lang="ru-RU" dirty="0"/>
              <a:t> </a:t>
            </a:r>
            <a:r>
              <a:rPr lang="ru-RU" dirty="0" err="1"/>
              <a:t>жок</a:t>
            </a:r>
            <a:r>
              <a:rPr lang="ru-RU" dirty="0"/>
              <a:t>. </a:t>
            </a:r>
            <a:r>
              <a:rPr lang="ru-RU" dirty="0" err="1"/>
              <a:t>Демек</a:t>
            </a:r>
            <a:r>
              <a:rPr lang="ru-RU" dirty="0"/>
              <a:t>, </a:t>
            </a:r>
            <a:r>
              <a:rPr lang="ru-RU" dirty="0" err="1"/>
              <a:t>бул</a:t>
            </a:r>
            <a:r>
              <a:rPr lang="ru-RU" dirty="0"/>
              <a:t> </a:t>
            </a:r>
            <a:r>
              <a:rPr lang="ru-RU" dirty="0" err="1"/>
              <a:t>фразеологиялык</a:t>
            </a:r>
            <a:r>
              <a:rPr lang="ru-RU" dirty="0"/>
              <a:t> </a:t>
            </a:r>
            <a:r>
              <a:rPr lang="ru-RU" dirty="0" err="1"/>
              <a:t>ширешме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«</a:t>
            </a:r>
            <a:r>
              <a:rPr lang="ru-RU" dirty="0" err="1"/>
              <a:t>Бешиктен</a:t>
            </a:r>
            <a:r>
              <a:rPr lang="ru-RU" dirty="0"/>
              <a:t> бели </a:t>
            </a:r>
            <a:r>
              <a:rPr lang="ru-RU" dirty="0" err="1"/>
              <a:t>чыга</a:t>
            </a:r>
            <a:r>
              <a:rPr lang="ru-RU" dirty="0"/>
              <a:t> </a:t>
            </a:r>
            <a:r>
              <a:rPr lang="ru-RU" dirty="0" err="1"/>
              <a:t>элек</a:t>
            </a:r>
            <a:r>
              <a:rPr lang="ru-RU" dirty="0"/>
              <a:t>» - «</a:t>
            </a:r>
            <a:r>
              <a:rPr lang="ru-RU" dirty="0" err="1"/>
              <a:t>бойго</a:t>
            </a:r>
            <a:r>
              <a:rPr lang="ru-RU" dirty="0"/>
              <a:t> жете </a:t>
            </a:r>
            <a:r>
              <a:rPr lang="ru-RU" dirty="0" err="1"/>
              <a:t>элек</a:t>
            </a:r>
            <a:r>
              <a:rPr lang="ru-RU" dirty="0"/>
              <a:t>, эр </a:t>
            </a:r>
            <a:r>
              <a:rPr lang="ru-RU" dirty="0" err="1"/>
              <a:t>азамат</a:t>
            </a:r>
            <a:r>
              <a:rPr lang="ru-RU" dirty="0"/>
              <a:t> </a:t>
            </a:r>
            <a:r>
              <a:rPr lang="ru-RU" dirty="0" err="1"/>
              <a:t>боло</a:t>
            </a:r>
            <a:r>
              <a:rPr lang="ru-RU" dirty="0"/>
              <a:t> </a:t>
            </a:r>
            <a:r>
              <a:rPr lang="ru-RU" dirty="0" err="1"/>
              <a:t>элек</a:t>
            </a:r>
            <a:r>
              <a:rPr lang="ru-RU" dirty="0"/>
              <a:t>, </a:t>
            </a:r>
            <a:r>
              <a:rPr lang="ru-RU" dirty="0" err="1"/>
              <a:t>өсүп</a:t>
            </a:r>
            <a:r>
              <a:rPr lang="ru-RU" dirty="0"/>
              <a:t> </a:t>
            </a:r>
            <a:r>
              <a:rPr lang="ru-RU" dirty="0" err="1"/>
              <a:t>жетиле</a:t>
            </a:r>
            <a:r>
              <a:rPr lang="ru-RU" dirty="0"/>
              <a:t> </a:t>
            </a:r>
            <a:r>
              <a:rPr lang="ru-RU" dirty="0" err="1"/>
              <a:t>элек</a:t>
            </a:r>
            <a:r>
              <a:rPr lang="ru-RU" dirty="0"/>
              <a:t>, жаш»2 </a:t>
            </a:r>
            <a:r>
              <a:rPr lang="ru-RU" dirty="0" err="1"/>
              <a:t>деген</a:t>
            </a:r>
            <a:r>
              <a:rPr lang="ru-RU" dirty="0"/>
              <a:t> </a:t>
            </a:r>
            <a:r>
              <a:rPr lang="ru-RU" dirty="0" err="1"/>
              <a:t>маанини</a:t>
            </a:r>
            <a:r>
              <a:rPr lang="ru-RU" dirty="0"/>
              <a:t> </a:t>
            </a:r>
            <a:r>
              <a:rPr lang="ru-RU" dirty="0" err="1"/>
              <a:t>билдирип</a:t>
            </a:r>
            <a:r>
              <a:rPr lang="ru-RU" dirty="0"/>
              <a:t>, </a:t>
            </a:r>
            <a:r>
              <a:rPr lang="ru-RU" dirty="0" err="1"/>
              <a:t>компоненттердин</a:t>
            </a:r>
            <a:r>
              <a:rPr lang="ru-RU" dirty="0"/>
              <a:t> </a:t>
            </a:r>
            <a:r>
              <a:rPr lang="ru-RU" dirty="0" err="1"/>
              <a:t>берген</a:t>
            </a:r>
            <a:r>
              <a:rPr lang="ru-RU" dirty="0"/>
              <a:t> </a:t>
            </a:r>
            <a:r>
              <a:rPr lang="ru-RU" dirty="0" err="1"/>
              <a:t>маанилери</a:t>
            </a:r>
            <a:r>
              <a:rPr lang="ru-RU" dirty="0"/>
              <a:t> </a:t>
            </a:r>
            <a:r>
              <a:rPr lang="ru-RU" dirty="0" err="1"/>
              <a:t>менен</a:t>
            </a:r>
            <a:r>
              <a:rPr lang="ru-RU" dirty="0"/>
              <a:t> </a:t>
            </a:r>
            <a:r>
              <a:rPr lang="ru-RU" dirty="0" err="1"/>
              <a:t>жакындык</a:t>
            </a:r>
            <a:r>
              <a:rPr lang="ru-RU" dirty="0"/>
              <a:t> бар </a:t>
            </a:r>
            <a:r>
              <a:rPr lang="ru-RU" dirty="0" err="1"/>
              <a:t>экендиги</a:t>
            </a:r>
            <a:r>
              <a:rPr lang="ru-RU" dirty="0"/>
              <a:t> </a:t>
            </a:r>
            <a:r>
              <a:rPr lang="ru-RU" dirty="0" err="1"/>
              <a:t>сезилип</a:t>
            </a:r>
            <a:r>
              <a:rPr lang="ru-RU" dirty="0"/>
              <a:t> </a:t>
            </a:r>
            <a:r>
              <a:rPr lang="ru-RU" dirty="0" err="1"/>
              <a:t>турат</a:t>
            </a:r>
            <a:r>
              <a:rPr lang="ru-RU" dirty="0"/>
              <a:t>. </a:t>
            </a:r>
            <a:r>
              <a:rPr lang="ru-RU" dirty="0" err="1"/>
              <a:t>Демек</a:t>
            </a:r>
            <a:r>
              <a:rPr lang="ru-RU" dirty="0"/>
              <a:t>, </a:t>
            </a:r>
            <a:r>
              <a:rPr lang="ru-RU" dirty="0" err="1"/>
              <a:t>бул</a:t>
            </a:r>
            <a:r>
              <a:rPr lang="ru-RU" dirty="0"/>
              <a:t> </a:t>
            </a:r>
            <a:r>
              <a:rPr lang="ru-RU" dirty="0" err="1"/>
              <a:t>фразеологиялык</a:t>
            </a:r>
            <a:r>
              <a:rPr lang="ru-RU" dirty="0"/>
              <a:t> </a:t>
            </a:r>
            <a:r>
              <a:rPr lang="ru-RU" dirty="0" err="1"/>
              <a:t>бирдик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«</a:t>
            </a:r>
            <a:r>
              <a:rPr lang="ru-RU" dirty="0" err="1"/>
              <a:t>Үшкүрүгү</a:t>
            </a:r>
            <a:r>
              <a:rPr lang="ru-RU" dirty="0"/>
              <a:t> </a:t>
            </a:r>
            <a:r>
              <a:rPr lang="ru-RU" dirty="0" err="1"/>
              <a:t>таш</a:t>
            </a:r>
            <a:r>
              <a:rPr lang="ru-RU" dirty="0"/>
              <a:t> </a:t>
            </a:r>
            <a:r>
              <a:rPr lang="ru-RU" dirty="0" err="1"/>
              <a:t>жарат</a:t>
            </a:r>
            <a:r>
              <a:rPr lang="ru-RU" dirty="0"/>
              <a:t>» - «</a:t>
            </a:r>
            <a:r>
              <a:rPr lang="ru-RU" dirty="0" err="1"/>
              <a:t>катуу</a:t>
            </a:r>
            <a:r>
              <a:rPr lang="ru-RU" dirty="0"/>
              <a:t> </a:t>
            </a:r>
            <a:r>
              <a:rPr lang="ru-RU" dirty="0" err="1"/>
              <a:t>кайгыруу</a:t>
            </a:r>
            <a:r>
              <a:rPr lang="ru-RU" dirty="0"/>
              <a:t>, капа </a:t>
            </a:r>
            <a:r>
              <a:rPr lang="ru-RU" dirty="0" err="1"/>
              <a:t>болуу</a:t>
            </a:r>
            <a:r>
              <a:rPr lang="ru-RU" dirty="0"/>
              <a:t>, </a:t>
            </a:r>
            <a:r>
              <a:rPr lang="ru-RU" dirty="0" err="1"/>
              <a:t>күйүт</a:t>
            </a:r>
            <a:r>
              <a:rPr lang="ru-RU" dirty="0"/>
              <a:t> </a:t>
            </a:r>
            <a:r>
              <a:rPr lang="ru-RU" dirty="0" err="1"/>
              <a:t>тартуу</a:t>
            </a:r>
            <a:r>
              <a:rPr lang="ru-RU" dirty="0"/>
              <a:t>» 3 </a:t>
            </a:r>
            <a:r>
              <a:rPr lang="ru-RU" dirty="0" err="1"/>
              <a:t>деген</a:t>
            </a:r>
            <a:r>
              <a:rPr lang="ru-RU" dirty="0"/>
              <a:t> </a:t>
            </a:r>
            <a:r>
              <a:rPr lang="ru-RU" dirty="0" err="1"/>
              <a:t>маанини</a:t>
            </a:r>
            <a:r>
              <a:rPr lang="ru-RU" dirty="0"/>
              <a:t> </a:t>
            </a:r>
            <a:r>
              <a:rPr lang="ru-RU" dirty="0" err="1"/>
              <a:t>билдирип</a:t>
            </a:r>
            <a:r>
              <a:rPr lang="ru-RU" dirty="0"/>
              <a:t>, «</a:t>
            </a:r>
            <a:r>
              <a:rPr lang="ru-RU" dirty="0" err="1"/>
              <a:t>Үшкүрүк</a:t>
            </a:r>
            <a:r>
              <a:rPr lang="ru-RU" dirty="0"/>
              <a:t>» </a:t>
            </a:r>
            <a:r>
              <a:rPr lang="ru-RU" dirty="0" err="1"/>
              <a:t>деген</a:t>
            </a:r>
            <a:r>
              <a:rPr lang="ru-RU" dirty="0"/>
              <a:t> </a:t>
            </a:r>
            <a:r>
              <a:rPr lang="ru-RU" dirty="0" err="1"/>
              <a:t>сөз</a:t>
            </a:r>
            <a:r>
              <a:rPr lang="ru-RU" dirty="0"/>
              <a:t> </a:t>
            </a:r>
            <a:r>
              <a:rPr lang="ru-RU" dirty="0" err="1"/>
              <a:t>өзүнүн</a:t>
            </a:r>
            <a:r>
              <a:rPr lang="ru-RU" dirty="0"/>
              <a:t> </a:t>
            </a:r>
            <a:r>
              <a:rPr lang="ru-RU" dirty="0" err="1"/>
              <a:t>түз</a:t>
            </a:r>
            <a:r>
              <a:rPr lang="ru-RU" dirty="0"/>
              <a:t> </a:t>
            </a:r>
            <a:r>
              <a:rPr lang="ru-RU" dirty="0" err="1"/>
              <a:t>маанисинде</a:t>
            </a:r>
            <a:r>
              <a:rPr lang="ru-RU" dirty="0"/>
              <a:t> </a:t>
            </a:r>
            <a:r>
              <a:rPr lang="ru-RU" dirty="0" err="1"/>
              <a:t>туруп</a:t>
            </a:r>
            <a:r>
              <a:rPr lang="ru-RU" dirty="0"/>
              <a:t> «</a:t>
            </a:r>
            <a:r>
              <a:rPr lang="ru-RU" dirty="0" err="1"/>
              <a:t>таш</a:t>
            </a:r>
            <a:r>
              <a:rPr lang="ru-RU" dirty="0"/>
              <a:t> </a:t>
            </a:r>
            <a:r>
              <a:rPr lang="ru-RU" dirty="0" err="1"/>
              <a:t>жаруу</a:t>
            </a:r>
            <a:r>
              <a:rPr lang="ru-RU" dirty="0"/>
              <a:t>» </a:t>
            </a:r>
            <a:r>
              <a:rPr lang="ru-RU" dirty="0" err="1"/>
              <a:t>деген</a:t>
            </a:r>
            <a:r>
              <a:rPr lang="ru-RU" dirty="0"/>
              <a:t> </a:t>
            </a:r>
            <a:r>
              <a:rPr lang="ru-RU" dirty="0" err="1"/>
              <a:t>сөз</a:t>
            </a:r>
            <a:r>
              <a:rPr lang="ru-RU" dirty="0"/>
              <a:t> </a:t>
            </a:r>
            <a:r>
              <a:rPr lang="ru-RU" dirty="0" err="1"/>
              <a:t>айкашы</a:t>
            </a:r>
            <a:r>
              <a:rPr lang="ru-RU" dirty="0"/>
              <a:t> </a:t>
            </a:r>
            <a:r>
              <a:rPr lang="ru-RU" dirty="0" err="1"/>
              <a:t>менен</a:t>
            </a:r>
            <a:r>
              <a:rPr lang="ru-RU" dirty="0"/>
              <a:t> </a:t>
            </a:r>
            <a:r>
              <a:rPr lang="ru-RU" dirty="0" err="1"/>
              <a:t>гана</a:t>
            </a:r>
            <a:r>
              <a:rPr lang="ru-RU" dirty="0"/>
              <a:t> </a:t>
            </a:r>
            <a:r>
              <a:rPr lang="ru-RU" dirty="0" err="1"/>
              <a:t>айкашып</a:t>
            </a:r>
            <a:r>
              <a:rPr lang="ru-RU" dirty="0"/>
              <a:t> («</a:t>
            </a:r>
            <a:r>
              <a:rPr lang="ru-RU" dirty="0" err="1"/>
              <a:t>Үшкүрүгү</a:t>
            </a:r>
            <a:r>
              <a:rPr lang="ru-RU" dirty="0"/>
              <a:t> </a:t>
            </a:r>
            <a:r>
              <a:rPr lang="ru-RU" dirty="0" err="1"/>
              <a:t>тоо</a:t>
            </a:r>
            <a:r>
              <a:rPr lang="ru-RU" dirty="0"/>
              <a:t> </a:t>
            </a:r>
            <a:r>
              <a:rPr lang="ru-RU" dirty="0" err="1"/>
              <a:t>жарат</a:t>
            </a:r>
            <a:r>
              <a:rPr lang="ru-RU" dirty="0"/>
              <a:t>», «</a:t>
            </a:r>
            <a:r>
              <a:rPr lang="ru-RU" dirty="0" err="1"/>
              <a:t>Үшкүрүгү</a:t>
            </a:r>
            <a:r>
              <a:rPr lang="ru-RU" dirty="0"/>
              <a:t> </a:t>
            </a:r>
            <a:r>
              <a:rPr lang="ru-RU" dirty="0" err="1"/>
              <a:t>таш</a:t>
            </a:r>
            <a:r>
              <a:rPr lang="ru-RU" dirty="0"/>
              <a:t> </a:t>
            </a:r>
            <a:r>
              <a:rPr lang="ru-RU" dirty="0" err="1"/>
              <a:t>талкалайт</a:t>
            </a:r>
            <a:r>
              <a:rPr lang="ru-RU" dirty="0"/>
              <a:t>» </a:t>
            </a:r>
            <a:r>
              <a:rPr lang="ru-RU" dirty="0" err="1"/>
              <a:t>болбойт</a:t>
            </a:r>
            <a:r>
              <a:rPr lang="ru-RU" dirty="0"/>
              <a:t>) фразеологизм болот. </a:t>
            </a:r>
            <a:r>
              <a:rPr lang="ru-RU" dirty="0" err="1"/>
              <a:t>Демек</a:t>
            </a:r>
            <a:r>
              <a:rPr lang="ru-RU" dirty="0"/>
              <a:t>, </a:t>
            </a:r>
            <a:r>
              <a:rPr lang="ru-RU" dirty="0" err="1"/>
              <a:t>бул</a:t>
            </a:r>
            <a:r>
              <a:rPr lang="ru-RU" dirty="0"/>
              <a:t> </a:t>
            </a:r>
            <a:r>
              <a:rPr lang="ru-RU" dirty="0" err="1"/>
              <a:t>фразеологиялык</a:t>
            </a:r>
            <a:r>
              <a:rPr lang="ru-RU" dirty="0"/>
              <a:t> </a:t>
            </a:r>
            <a:r>
              <a:rPr lang="ru-RU" dirty="0" err="1"/>
              <a:t>айкаш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13938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7713" y="130629"/>
            <a:ext cx="11727543" cy="1560059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ФРАЗЕОЛОГИЗМДЕР МЕНЕН МАКАЛ, ЛАКАПТАРДЫН КАРЫМ-КАТЫШЫ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601" y="1335314"/>
            <a:ext cx="11974286" cy="5370286"/>
          </a:xfrm>
        </p:spPr>
        <p:txBody>
          <a:bodyPr>
            <a:normAutofit fontScale="92500"/>
          </a:bodyPr>
          <a:lstStyle/>
          <a:p>
            <a:r>
              <a:rPr lang="ru-RU" b="1" dirty="0"/>
              <a:t>Макал, </a:t>
            </a:r>
            <a:r>
              <a:rPr lang="ru-RU" b="1" dirty="0" err="1"/>
              <a:t>лакаптарга</a:t>
            </a:r>
            <a:r>
              <a:rPr lang="ru-RU" b="1" dirty="0"/>
              <a:t> </a:t>
            </a:r>
            <a:r>
              <a:rPr lang="ru-RU" b="1" dirty="0" err="1"/>
              <a:t>фразеологизмдердин</a:t>
            </a:r>
            <a:r>
              <a:rPr lang="ru-RU" b="1" dirty="0"/>
              <a:t> </a:t>
            </a:r>
            <a:r>
              <a:rPr lang="ru-RU" b="1" dirty="0" err="1"/>
              <a:t>окшош</a:t>
            </a:r>
            <a:r>
              <a:rPr lang="ru-RU" b="1" dirty="0"/>
              <a:t> </a:t>
            </a:r>
            <a:r>
              <a:rPr lang="ru-RU" b="1" dirty="0" err="1"/>
              <a:t>жактары</a:t>
            </a:r>
            <a:r>
              <a:rPr lang="ru-RU" b="1" dirty="0"/>
              <a:t> бар. </a:t>
            </a:r>
            <a:r>
              <a:rPr lang="ru-RU" b="1" dirty="0" err="1"/>
              <a:t>Алар:бир</a:t>
            </a:r>
            <a:r>
              <a:rPr lang="ru-RU" b="1" dirty="0"/>
              <a:t> топ</a:t>
            </a:r>
          </a:p>
          <a:p>
            <a:r>
              <a:rPr lang="ru-RU" dirty="0"/>
              <a:t>1) </a:t>
            </a:r>
            <a:r>
              <a:rPr lang="ru-RU" dirty="0" err="1"/>
              <a:t>кепте</a:t>
            </a:r>
            <a:r>
              <a:rPr lang="ru-RU" dirty="0"/>
              <a:t> </a:t>
            </a:r>
            <a:r>
              <a:rPr lang="ru-RU" dirty="0" err="1"/>
              <a:t>даяр</a:t>
            </a:r>
            <a:r>
              <a:rPr lang="ru-RU" dirty="0"/>
              <a:t> материал катары </a:t>
            </a:r>
            <a:r>
              <a:rPr lang="ru-RU" dirty="0" err="1"/>
              <a:t>колдонулушу</a:t>
            </a:r>
            <a:r>
              <a:rPr lang="ru-RU" dirty="0"/>
              <a:t>; </a:t>
            </a:r>
          </a:p>
          <a:p>
            <a:r>
              <a:rPr lang="ru-RU" dirty="0"/>
              <a:t>2) </a:t>
            </a:r>
            <a:r>
              <a:rPr lang="ru-RU" dirty="0" err="1"/>
              <a:t>тутумунун</a:t>
            </a:r>
            <a:r>
              <a:rPr lang="ru-RU" dirty="0"/>
              <a:t> </a:t>
            </a:r>
            <a:r>
              <a:rPr lang="ru-RU" dirty="0" err="1"/>
              <a:t>туруктуулугу</a:t>
            </a:r>
            <a:r>
              <a:rPr lang="ru-RU" dirty="0"/>
              <a:t>; </a:t>
            </a:r>
          </a:p>
          <a:p>
            <a:r>
              <a:rPr lang="ru-RU" dirty="0"/>
              <a:t>3) </a:t>
            </a:r>
            <a:r>
              <a:rPr lang="ru-RU" dirty="0" err="1"/>
              <a:t>образдуулугу.Бирок</a:t>
            </a:r>
            <a:r>
              <a:rPr lang="ru-RU" dirty="0"/>
              <a:t> </a:t>
            </a:r>
            <a:r>
              <a:rPr lang="ru-RU" dirty="0" err="1"/>
              <a:t>бул</a:t>
            </a:r>
            <a:r>
              <a:rPr lang="ru-RU" dirty="0"/>
              <a:t> </a:t>
            </a:r>
            <a:r>
              <a:rPr lang="ru-RU" dirty="0" err="1"/>
              <a:t>окшоштуктар</a:t>
            </a:r>
            <a:r>
              <a:rPr lang="ru-RU" dirty="0"/>
              <a:t> </a:t>
            </a:r>
            <a:r>
              <a:rPr lang="ru-RU" dirty="0" err="1"/>
              <a:t>аркылуу</a:t>
            </a:r>
            <a:r>
              <a:rPr lang="ru-RU" dirty="0"/>
              <a:t> эле </a:t>
            </a:r>
            <a:r>
              <a:rPr lang="ru-RU" dirty="0" err="1"/>
              <a:t>фразеологизмдер</a:t>
            </a:r>
            <a:r>
              <a:rPr lang="ru-RU" dirty="0"/>
              <a:t> </a:t>
            </a:r>
            <a:r>
              <a:rPr lang="ru-RU" dirty="0" err="1"/>
              <a:t>менен</a:t>
            </a:r>
            <a:r>
              <a:rPr lang="ru-RU" dirty="0"/>
              <a:t> макал, </a:t>
            </a:r>
            <a:r>
              <a:rPr lang="ru-RU" dirty="0" err="1"/>
              <a:t>лакаптар</a:t>
            </a:r>
            <a:r>
              <a:rPr lang="ru-RU" dirty="0"/>
              <a:t> </a:t>
            </a:r>
            <a:r>
              <a:rPr lang="ru-RU" dirty="0" err="1"/>
              <a:t>бирдей</a:t>
            </a:r>
            <a:r>
              <a:rPr lang="ru-RU" dirty="0"/>
              <a:t> </a:t>
            </a:r>
            <a:r>
              <a:rPr lang="ru-RU" dirty="0" err="1"/>
              <a:t>экен</a:t>
            </a:r>
            <a:r>
              <a:rPr lang="ru-RU" dirty="0"/>
              <a:t> </a:t>
            </a:r>
            <a:r>
              <a:rPr lang="ru-RU" dirty="0" err="1"/>
              <a:t>деп</a:t>
            </a:r>
            <a:r>
              <a:rPr lang="ru-RU" dirty="0"/>
              <a:t> </a:t>
            </a:r>
            <a:r>
              <a:rPr lang="ru-RU" dirty="0" err="1"/>
              <a:t>эсептөөгө</a:t>
            </a:r>
            <a:r>
              <a:rPr lang="ru-RU" dirty="0"/>
              <a:t> </a:t>
            </a:r>
            <a:r>
              <a:rPr lang="ru-RU" dirty="0" err="1"/>
              <a:t>болбойт</a:t>
            </a:r>
            <a:r>
              <a:rPr lang="ru-RU" dirty="0"/>
              <a:t>. </a:t>
            </a:r>
          </a:p>
          <a:p>
            <a:r>
              <a:rPr lang="ru-RU" b="1" dirty="0" err="1"/>
              <a:t>Алардын</a:t>
            </a:r>
            <a:r>
              <a:rPr lang="ru-RU" b="1" dirty="0"/>
              <a:t> </a:t>
            </a:r>
            <a:r>
              <a:rPr lang="ru-RU" b="1" dirty="0" err="1"/>
              <a:t>ортосунда</a:t>
            </a:r>
            <a:r>
              <a:rPr lang="ru-RU" b="1" dirty="0"/>
              <a:t> </a:t>
            </a:r>
            <a:r>
              <a:rPr lang="ru-RU" b="1" dirty="0" err="1"/>
              <a:t>мындай</a:t>
            </a:r>
            <a:r>
              <a:rPr lang="ru-RU" b="1" dirty="0"/>
              <a:t> </a:t>
            </a:r>
            <a:r>
              <a:rPr lang="ru-RU" b="1" dirty="0" err="1"/>
              <a:t>окшоштуктар</a:t>
            </a:r>
            <a:r>
              <a:rPr lang="ru-RU" b="1" dirty="0"/>
              <a:t> </a:t>
            </a:r>
            <a:r>
              <a:rPr lang="ru-RU" b="1" dirty="0" err="1"/>
              <a:t>менен</a:t>
            </a:r>
            <a:r>
              <a:rPr lang="ru-RU" b="1" dirty="0"/>
              <a:t> </a:t>
            </a:r>
            <a:r>
              <a:rPr lang="ru-RU" b="1" dirty="0" err="1"/>
              <a:t>бирге</a:t>
            </a:r>
            <a:r>
              <a:rPr lang="ru-RU" b="1" dirty="0"/>
              <a:t> </a:t>
            </a:r>
            <a:r>
              <a:rPr lang="ru-RU" b="1" dirty="0" err="1"/>
              <a:t>олуттуу</a:t>
            </a:r>
            <a:r>
              <a:rPr lang="ru-RU" b="1" dirty="0"/>
              <a:t> </a:t>
            </a:r>
            <a:r>
              <a:rPr lang="ru-RU" b="1" dirty="0" err="1"/>
              <a:t>айырмачылыктар</a:t>
            </a:r>
            <a:r>
              <a:rPr lang="ru-RU" b="1" dirty="0"/>
              <a:t> да бар. </a:t>
            </a:r>
            <a:r>
              <a:rPr lang="ru-RU" b="1" dirty="0" err="1"/>
              <a:t>Алар</a:t>
            </a:r>
            <a:r>
              <a:rPr lang="ru-RU" b="1" dirty="0"/>
              <a:t> </a:t>
            </a:r>
            <a:r>
              <a:rPr lang="ru-RU" b="1" dirty="0" err="1"/>
              <a:t>төмөнкүлөр</a:t>
            </a:r>
            <a:r>
              <a:rPr lang="ru-RU" b="1" dirty="0"/>
              <a:t>:</a:t>
            </a:r>
          </a:p>
          <a:p>
            <a:r>
              <a:rPr lang="ru-RU" dirty="0"/>
              <a:t>1. Макал, </a:t>
            </a:r>
            <a:r>
              <a:rPr lang="ru-RU" dirty="0" err="1"/>
              <a:t>лакаптар</a:t>
            </a:r>
            <a:r>
              <a:rPr lang="ru-RU" dirty="0"/>
              <a:t> </a:t>
            </a:r>
            <a:r>
              <a:rPr lang="ru-RU" dirty="0" err="1"/>
              <a:t>сүйлөмдүк</a:t>
            </a:r>
            <a:r>
              <a:rPr lang="ru-RU" dirty="0"/>
              <a:t> </a:t>
            </a:r>
            <a:r>
              <a:rPr lang="ru-RU" dirty="0" err="1"/>
              <a:t>түзүлүшкө</a:t>
            </a:r>
            <a:r>
              <a:rPr lang="ru-RU" dirty="0"/>
              <a:t> </a:t>
            </a:r>
            <a:r>
              <a:rPr lang="ru-RU" dirty="0" err="1"/>
              <a:t>ээ</a:t>
            </a:r>
            <a:r>
              <a:rPr lang="ru-RU" dirty="0"/>
              <a:t>. </a:t>
            </a:r>
            <a:r>
              <a:rPr lang="ru-RU" dirty="0" err="1"/>
              <a:t>Алардын</a:t>
            </a:r>
            <a:r>
              <a:rPr lang="ru-RU" dirty="0"/>
              <a:t> </a:t>
            </a:r>
            <a:r>
              <a:rPr lang="ru-RU" dirty="0" err="1"/>
              <a:t>тутумундагы</a:t>
            </a:r>
            <a:r>
              <a:rPr lang="ru-RU" dirty="0"/>
              <a:t> ар </a:t>
            </a:r>
            <a:r>
              <a:rPr lang="ru-RU" dirty="0" err="1"/>
              <a:t>бир</a:t>
            </a:r>
            <a:r>
              <a:rPr lang="ru-RU" dirty="0"/>
              <a:t> </a:t>
            </a:r>
            <a:r>
              <a:rPr lang="ru-RU" dirty="0" err="1"/>
              <a:t>сөз</a:t>
            </a:r>
            <a:r>
              <a:rPr lang="ru-RU" dirty="0"/>
              <a:t> </a:t>
            </a:r>
            <a:r>
              <a:rPr lang="ru-RU" dirty="0" err="1"/>
              <a:t>өз</a:t>
            </a:r>
            <a:r>
              <a:rPr lang="ru-RU" dirty="0"/>
              <a:t> </a:t>
            </a:r>
            <a:r>
              <a:rPr lang="ru-RU" dirty="0" err="1"/>
              <a:t>алдынча</a:t>
            </a:r>
            <a:r>
              <a:rPr lang="ru-RU" dirty="0"/>
              <a:t> </a:t>
            </a:r>
            <a:r>
              <a:rPr lang="ru-RU" dirty="0" err="1"/>
              <a:t>маани</a:t>
            </a:r>
            <a:r>
              <a:rPr lang="ru-RU" dirty="0"/>
              <a:t> берет </a:t>
            </a:r>
            <a:r>
              <a:rPr lang="ru-RU" dirty="0" err="1"/>
              <a:t>жана</a:t>
            </a:r>
            <a:r>
              <a:rPr lang="ru-RU" dirty="0"/>
              <a:t> </a:t>
            </a:r>
            <a:r>
              <a:rPr lang="ru-RU" dirty="0" err="1"/>
              <a:t>алар</a:t>
            </a:r>
            <a:r>
              <a:rPr lang="ru-RU" dirty="0"/>
              <a:t> </a:t>
            </a:r>
            <a:r>
              <a:rPr lang="ru-RU" dirty="0" err="1"/>
              <a:t>синтаксистик</a:t>
            </a:r>
            <a:r>
              <a:rPr lang="ru-RU" dirty="0"/>
              <a:t> </a:t>
            </a:r>
            <a:r>
              <a:rPr lang="ru-RU" dirty="0" err="1"/>
              <a:t>жагынан</a:t>
            </a:r>
            <a:r>
              <a:rPr lang="ru-RU" dirty="0"/>
              <a:t> </a:t>
            </a:r>
            <a:r>
              <a:rPr lang="ru-RU" dirty="0" err="1"/>
              <a:t>сүйлөмдө</a:t>
            </a:r>
            <a:r>
              <a:rPr lang="ru-RU" dirty="0"/>
              <a:t> </a:t>
            </a:r>
            <a:r>
              <a:rPr lang="ru-RU" dirty="0" err="1"/>
              <a:t>айрым-айрым</a:t>
            </a:r>
            <a:r>
              <a:rPr lang="ru-RU" dirty="0"/>
              <a:t> </a:t>
            </a:r>
            <a:r>
              <a:rPr lang="ru-RU" dirty="0" err="1"/>
              <a:t>сүйлөм</a:t>
            </a:r>
            <a:r>
              <a:rPr lang="ru-RU" dirty="0"/>
              <a:t> </a:t>
            </a:r>
            <a:r>
              <a:rPr lang="ru-RU" dirty="0" err="1"/>
              <a:t>мүчөлөрүнүн</a:t>
            </a:r>
            <a:r>
              <a:rPr lang="ru-RU" dirty="0"/>
              <a:t> </a:t>
            </a:r>
            <a:r>
              <a:rPr lang="ru-RU" dirty="0" err="1"/>
              <a:t>милдетин</a:t>
            </a:r>
            <a:r>
              <a:rPr lang="ru-RU" dirty="0"/>
              <a:t> </a:t>
            </a:r>
            <a:r>
              <a:rPr lang="ru-RU" dirty="0" err="1"/>
              <a:t>аткарышат</a:t>
            </a:r>
            <a:r>
              <a:rPr lang="ru-RU" dirty="0"/>
              <a:t>. </a:t>
            </a:r>
            <a:r>
              <a:rPr lang="ru-RU" dirty="0" err="1"/>
              <a:t>Фразеологизмдер</a:t>
            </a:r>
            <a:r>
              <a:rPr lang="ru-RU" dirty="0"/>
              <a:t> </a:t>
            </a:r>
            <a:r>
              <a:rPr lang="ru-RU" dirty="0" err="1"/>
              <a:t>болсо</a:t>
            </a:r>
            <a:r>
              <a:rPr lang="ru-RU" dirty="0"/>
              <a:t>, </a:t>
            </a:r>
            <a:r>
              <a:rPr lang="ru-RU" dirty="0" err="1"/>
              <a:t>канча</a:t>
            </a:r>
            <a:r>
              <a:rPr lang="ru-RU" dirty="0"/>
              <a:t> </a:t>
            </a:r>
            <a:r>
              <a:rPr lang="ru-RU" dirty="0" err="1"/>
              <a:t>компоненттен</a:t>
            </a:r>
            <a:r>
              <a:rPr lang="ru-RU" dirty="0"/>
              <a:t> (</a:t>
            </a:r>
            <a:r>
              <a:rPr lang="ru-RU" dirty="0" err="1"/>
              <a:t>түгөйдөн</a:t>
            </a:r>
            <a:r>
              <a:rPr lang="ru-RU" dirty="0"/>
              <a:t>) </a:t>
            </a:r>
            <a:r>
              <a:rPr lang="ru-RU" dirty="0" err="1"/>
              <a:t>тургандыгына</a:t>
            </a:r>
            <a:r>
              <a:rPr lang="ru-RU" dirty="0"/>
              <a:t> </a:t>
            </a:r>
            <a:r>
              <a:rPr lang="ru-RU" dirty="0" err="1"/>
              <a:t>карабастан</a:t>
            </a:r>
            <a:r>
              <a:rPr lang="ru-RU" dirty="0"/>
              <a:t>, </a:t>
            </a:r>
            <a:r>
              <a:rPr lang="ru-RU" dirty="0" err="1"/>
              <a:t>чогуусу</a:t>
            </a:r>
            <a:r>
              <a:rPr lang="ru-RU" dirty="0"/>
              <a:t> </a:t>
            </a:r>
            <a:r>
              <a:rPr lang="ru-RU" dirty="0" err="1"/>
              <a:t>менен</a:t>
            </a:r>
            <a:r>
              <a:rPr lang="ru-RU" dirty="0"/>
              <a:t> </a:t>
            </a:r>
            <a:r>
              <a:rPr lang="ru-RU" dirty="0" err="1"/>
              <a:t>бир</a:t>
            </a:r>
            <a:r>
              <a:rPr lang="ru-RU" dirty="0"/>
              <a:t> </a:t>
            </a:r>
            <a:r>
              <a:rPr lang="ru-RU" dirty="0" err="1"/>
              <a:t>гана</a:t>
            </a:r>
            <a:r>
              <a:rPr lang="ru-RU" dirty="0"/>
              <a:t> </a:t>
            </a:r>
            <a:r>
              <a:rPr lang="ru-RU" dirty="0" err="1"/>
              <a:t>маанини</a:t>
            </a:r>
            <a:r>
              <a:rPr lang="ru-RU" dirty="0"/>
              <a:t> </a:t>
            </a:r>
            <a:r>
              <a:rPr lang="ru-RU" dirty="0" err="1"/>
              <a:t>туюндуруп</a:t>
            </a:r>
            <a:r>
              <a:rPr lang="ru-RU" dirty="0"/>
              <a:t>, </a:t>
            </a:r>
            <a:r>
              <a:rPr lang="ru-RU" dirty="0" err="1"/>
              <a:t>сүйлөмдүн</a:t>
            </a:r>
            <a:r>
              <a:rPr lang="ru-RU" dirty="0"/>
              <a:t> </a:t>
            </a:r>
            <a:r>
              <a:rPr lang="ru-RU" dirty="0" err="1"/>
              <a:t>бир</a:t>
            </a:r>
            <a:r>
              <a:rPr lang="ru-RU" dirty="0"/>
              <a:t> </a:t>
            </a:r>
            <a:r>
              <a:rPr lang="ru-RU" dirty="0" err="1"/>
              <a:t>гана</a:t>
            </a:r>
            <a:r>
              <a:rPr lang="ru-RU" dirty="0"/>
              <a:t> </a:t>
            </a:r>
            <a:r>
              <a:rPr lang="ru-RU" dirty="0" err="1"/>
              <a:t>мүчөсүнүн</a:t>
            </a:r>
            <a:r>
              <a:rPr lang="ru-RU" dirty="0"/>
              <a:t> </a:t>
            </a:r>
            <a:r>
              <a:rPr lang="ru-RU" dirty="0" err="1"/>
              <a:t>милдетин</a:t>
            </a:r>
            <a:r>
              <a:rPr lang="ru-RU" dirty="0"/>
              <a:t> </a:t>
            </a:r>
            <a:r>
              <a:rPr lang="ru-RU" dirty="0" err="1"/>
              <a:t>аткарат</a:t>
            </a:r>
            <a:r>
              <a:rPr lang="ru-RU" dirty="0"/>
              <a:t>: </a:t>
            </a:r>
            <a:r>
              <a:rPr lang="ru-RU" dirty="0" err="1"/>
              <a:t>Жигитке</a:t>
            </a:r>
            <a:r>
              <a:rPr lang="ru-RU" dirty="0"/>
              <a:t> </a:t>
            </a:r>
            <a:r>
              <a:rPr lang="ru-RU" dirty="0" err="1"/>
              <a:t>жетимиш</a:t>
            </a:r>
            <a:r>
              <a:rPr lang="ru-RU" dirty="0"/>
              <a:t> </a:t>
            </a:r>
            <a:r>
              <a:rPr lang="ru-RU" dirty="0" err="1"/>
              <a:t>өнөр</a:t>
            </a:r>
            <a:r>
              <a:rPr lang="ru-RU" dirty="0"/>
              <a:t> </a:t>
            </a:r>
            <a:r>
              <a:rPr lang="ru-RU" dirty="0" err="1"/>
              <a:t>аздык</a:t>
            </a:r>
            <a:r>
              <a:rPr lang="ru-RU" dirty="0"/>
              <a:t> </a:t>
            </a:r>
            <a:r>
              <a:rPr lang="ru-RU" dirty="0" err="1"/>
              <a:t>кылат</a:t>
            </a:r>
            <a:r>
              <a:rPr lang="ru-RU" dirty="0"/>
              <a:t>. (Макал) </a:t>
            </a:r>
          </a:p>
        </p:txBody>
      </p:sp>
    </p:spTree>
    <p:extLst>
      <p:ext uri="{BB962C8B-B14F-4D97-AF65-F5344CB8AC3E}">
        <p14:creationId xmlns:p14="http://schemas.microsoft.com/office/powerpoint/2010/main" val="13168330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43" y="290286"/>
            <a:ext cx="11872686" cy="6371771"/>
          </a:xfrm>
        </p:spPr>
        <p:txBody>
          <a:bodyPr>
            <a:normAutofit/>
          </a:bodyPr>
          <a:lstStyle/>
          <a:p>
            <a:r>
              <a:rPr lang="ru-RU" dirty="0"/>
              <a:t>Ар </a:t>
            </a:r>
            <a:r>
              <a:rPr lang="ru-RU" dirty="0" err="1"/>
              <a:t>бир</a:t>
            </a:r>
            <a:r>
              <a:rPr lang="ru-RU" dirty="0"/>
              <a:t> </a:t>
            </a:r>
            <a:r>
              <a:rPr lang="ru-RU" dirty="0" err="1"/>
              <a:t>сөз</a:t>
            </a:r>
            <a:r>
              <a:rPr lang="ru-RU" dirty="0"/>
              <a:t> </a:t>
            </a:r>
            <a:r>
              <a:rPr lang="ru-RU" dirty="0" err="1"/>
              <a:t>өз</a:t>
            </a:r>
            <a:r>
              <a:rPr lang="ru-RU" dirty="0"/>
              <a:t> </a:t>
            </a:r>
            <a:r>
              <a:rPr lang="ru-RU" dirty="0" err="1"/>
              <a:t>алдын</a:t>
            </a:r>
            <a:r>
              <a:rPr lang="ru-RU" dirty="0"/>
              <a:t> </a:t>
            </a:r>
            <a:r>
              <a:rPr lang="ru-RU" dirty="0" err="1"/>
              <a:t>ча</a:t>
            </a:r>
            <a:r>
              <a:rPr lang="ru-RU" dirty="0"/>
              <a:t> </a:t>
            </a:r>
            <a:r>
              <a:rPr lang="ru-RU" dirty="0" err="1"/>
              <a:t>маани</a:t>
            </a:r>
            <a:r>
              <a:rPr lang="ru-RU" dirty="0"/>
              <a:t> </a:t>
            </a:r>
            <a:r>
              <a:rPr lang="ru-RU" dirty="0" err="1"/>
              <a:t>берип</a:t>
            </a:r>
            <a:r>
              <a:rPr lang="ru-RU" dirty="0"/>
              <a:t>, </a:t>
            </a:r>
            <a:r>
              <a:rPr lang="ru-RU" dirty="0" err="1"/>
              <a:t>сүйлөмдүн</a:t>
            </a:r>
            <a:r>
              <a:rPr lang="ru-RU" dirty="0"/>
              <a:t> ар </a:t>
            </a:r>
            <a:r>
              <a:rPr lang="ru-RU" dirty="0" err="1"/>
              <a:t>түрдүү</a:t>
            </a:r>
            <a:r>
              <a:rPr lang="ru-RU" dirty="0"/>
              <a:t> </a:t>
            </a:r>
            <a:r>
              <a:rPr lang="ru-RU" dirty="0" err="1"/>
              <a:t>мүчөлөрүнүн</a:t>
            </a:r>
            <a:r>
              <a:rPr lang="ru-RU" dirty="0"/>
              <a:t> </a:t>
            </a:r>
            <a:r>
              <a:rPr lang="ru-RU" dirty="0" err="1"/>
              <a:t>милдетин</a:t>
            </a:r>
            <a:r>
              <a:rPr lang="ru-RU" dirty="0"/>
              <a:t> </a:t>
            </a:r>
            <a:r>
              <a:rPr lang="ru-RU" dirty="0" err="1"/>
              <a:t>аткарып</a:t>
            </a:r>
            <a:r>
              <a:rPr lang="ru-RU" dirty="0"/>
              <a:t> </a:t>
            </a:r>
            <a:r>
              <a:rPr lang="ru-RU" dirty="0" err="1"/>
              <a:t>турат</a:t>
            </a:r>
            <a:r>
              <a:rPr lang="ru-RU" dirty="0"/>
              <a:t>. Ал </a:t>
            </a:r>
            <a:r>
              <a:rPr lang="ru-RU" dirty="0" err="1"/>
              <a:t>ат</a:t>
            </a:r>
            <a:r>
              <a:rPr lang="ru-RU" dirty="0"/>
              <a:t> </a:t>
            </a:r>
            <a:r>
              <a:rPr lang="ru-RU" dirty="0" err="1"/>
              <a:t>тезегин</a:t>
            </a:r>
            <a:r>
              <a:rPr lang="ru-RU" dirty="0"/>
              <a:t> </a:t>
            </a:r>
            <a:r>
              <a:rPr lang="ru-RU" dirty="0" err="1"/>
              <a:t>кургатпай</a:t>
            </a:r>
            <a:r>
              <a:rPr lang="ru-RU" dirty="0"/>
              <a:t> </a:t>
            </a:r>
            <a:r>
              <a:rPr lang="ru-RU" dirty="0" err="1"/>
              <a:t>келип</a:t>
            </a:r>
            <a:r>
              <a:rPr lang="ru-RU" dirty="0"/>
              <a:t> </a:t>
            </a:r>
            <a:r>
              <a:rPr lang="ru-RU" dirty="0" err="1"/>
              <a:t>турат</a:t>
            </a:r>
            <a:r>
              <a:rPr lang="ru-RU" dirty="0"/>
              <a:t> (</a:t>
            </a:r>
            <a:r>
              <a:rPr lang="ru-RU" dirty="0" err="1"/>
              <a:t>ат</a:t>
            </a:r>
            <a:r>
              <a:rPr lang="ru-RU" dirty="0"/>
              <a:t> </a:t>
            </a:r>
            <a:r>
              <a:rPr lang="ru-RU" dirty="0" err="1"/>
              <a:t>тезегин</a:t>
            </a:r>
            <a:r>
              <a:rPr lang="ru-RU" dirty="0"/>
              <a:t> </a:t>
            </a:r>
            <a:r>
              <a:rPr lang="ru-RU" dirty="0" err="1"/>
              <a:t>кургатпоо</a:t>
            </a:r>
            <a:r>
              <a:rPr lang="ru-RU" dirty="0"/>
              <a:t> фразеологизм).</a:t>
            </a:r>
          </a:p>
          <a:p>
            <a:r>
              <a:rPr lang="ru-RU" dirty="0"/>
              <a:t>2. </a:t>
            </a:r>
            <a:r>
              <a:rPr lang="ru-RU" dirty="0" err="1"/>
              <a:t>Макалдар</a:t>
            </a:r>
            <a:r>
              <a:rPr lang="ru-RU" dirty="0"/>
              <a:t>, </a:t>
            </a:r>
            <a:r>
              <a:rPr lang="ru-RU" dirty="0" err="1"/>
              <a:t>лакаптар</a:t>
            </a:r>
            <a:r>
              <a:rPr lang="ru-RU" dirty="0"/>
              <a:t> эл </a:t>
            </a:r>
            <a:r>
              <a:rPr lang="ru-RU" dirty="0" err="1"/>
              <a:t>турмушунун</a:t>
            </a:r>
            <a:r>
              <a:rPr lang="ru-RU" dirty="0"/>
              <a:t> бай </a:t>
            </a:r>
            <a:r>
              <a:rPr lang="ru-RU" dirty="0" err="1"/>
              <a:t>тажрыйбасынан</a:t>
            </a:r>
            <a:r>
              <a:rPr lang="ru-RU" dirty="0"/>
              <a:t> </a:t>
            </a:r>
            <a:r>
              <a:rPr lang="ru-RU" dirty="0" err="1"/>
              <a:t>улам</a:t>
            </a:r>
            <a:r>
              <a:rPr lang="ru-RU" dirty="0"/>
              <a:t> </a:t>
            </a:r>
            <a:r>
              <a:rPr lang="ru-RU" dirty="0" err="1"/>
              <a:t>корутундуланган</a:t>
            </a:r>
            <a:r>
              <a:rPr lang="ru-RU" dirty="0"/>
              <a:t> </a:t>
            </a:r>
            <a:r>
              <a:rPr lang="ru-RU" dirty="0" err="1"/>
              <a:t>белгилүү</a:t>
            </a:r>
            <a:r>
              <a:rPr lang="ru-RU" dirty="0"/>
              <a:t> </a:t>
            </a:r>
            <a:r>
              <a:rPr lang="ru-RU" dirty="0" err="1"/>
              <a:t>бир</a:t>
            </a:r>
            <a:r>
              <a:rPr lang="ru-RU" dirty="0"/>
              <a:t> </a:t>
            </a:r>
            <a:r>
              <a:rPr lang="ru-RU" dirty="0" err="1"/>
              <a:t>пикирди</a:t>
            </a:r>
            <a:r>
              <a:rPr lang="ru-RU" dirty="0"/>
              <a:t> </a:t>
            </a:r>
            <a:r>
              <a:rPr lang="ru-RU" dirty="0" err="1"/>
              <a:t>билдирет</a:t>
            </a:r>
            <a:r>
              <a:rPr lang="ru-RU" dirty="0"/>
              <a:t>. Фразеологизм </a:t>
            </a:r>
            <a:r>
              <a:rPr lang="ru-RU" dirty="0" err="1"/>
              <a:t>болсо</a:t>
            </a:r>
            <a:r>
              <a:rPr lang="ru-RU" dirty="0"/>
              <a:t>, </a:t>
            </a:r>
            <a:r>
              <a:rPr lang="ru-RU" dirty="0" err="1"/>
              <a:t>бир</a:t>
            </a:r>
            <a:r>
              <a:rPr lang="ru-RU" dirty="0"/>
              <a:t> эле </a:t>
            </a:r>
            <a:r>
              <a:rPr lang="ru-RU" dirty="0" err="1"/>
              <a:t>түшүнүктү</a:t>
            </a:r>
            <a:r>
              <a:rPr lang="ru-RU" dirty="0"/>
              <a:t> </a:t>
            </a:r>
            <a:r>
              <a:rPr lang="ru-RU" dirty="0" err="1"/>
              <a:t>элестүү</a:t>
            </a:r>
            <a:r>
              <a:rPr lang="ru-RU" dirty="0"/>
              <a:t> </a:t>
            </a:r>
            <a:r>
              <a:rPr lang="ru-RU" dirty="0" err="1"/>
              <a:t>туюндуруу</a:t>
            </a:r>
            <a:r>
              <a:rPr lang="ru-RU" dirty="0"/>
              <a:t> </a:t>
            </a:r>
            <a:r>
              <a:rPr lang="ru-RU" dirty="0" err="1"/>
              <a:t>менен</a:t>
            </a:r>
            <a:r>
              <a:rPr lang="ru-RU" dirty="0"/>
              <a:t> </a:t>
            </a:r>
            <a:r>
              <a:rPr lang="ru-RU" dirty="0" err="1"/>
              <a:t>чектелет</a:t>
            </a:r>
            <a:r>
              <a:rPr lang="ru-RU" dirty="0"/>
              <a:t>. </a:t>
            </a:r>
          </a:p>
          <a:p>
            <a:r>
              <a:rPr lang="ru-RU" dirty="0"/>
              <a:t>3. </a:t>
            </a:r>
            <a:r>
              <a:rPr lang="ru-RU" dirty="0" err="1"/>
              <a:t>Макалдар</a:t>
            </a:r>
            <a:r>
              <a:rPr lang="ru-RU" dirty="0"/>
              <a:t> </a:t>
            </a:r>
            <a:r>
              <a:rPr lang="ru-RU" dirty="0" err="1"/>
              <a:t>дидактикалык</a:t>
            </a:r>
            <a:r>
              <a:rPr lang="ru-RU" dirty="0"/>
              <a:t> </a:t>
            </a:r>
            <a:r>
              <a:rPr lang="ru-RU" dirty="0" err="1"/>
              <a:t>мүнөзгө</a:t>
            </a:r>
            <a:r>
              <a:rPr lang="ru-RU" dirty="0"/>
              <a:t> </a:t>
            </a:r>
            <a:r>
              <a:rPr lang="ru-RU" dirty="0" err="1"/>
              <a:t>ээ</a:t>
            </a:r>
            <a:r>
              <a:rPr lang="ru-RU" dirty="0"/>
              <a:t>, </a:t>
            </a:r>
            <a:r>
              <a:rPr lang="ru-RU" dirty="0" err="1"/>
              <a:t>алар</a:t>
            </a:r>
            <a:r>
              <a:rPr lang="ru-RU" dirty="0"/>
              <a:t> </a:t>
            </a:r>
            <a:r>
              <a:rPr lang="ru-RU" dirty="0" err="1"/>
              <a:t>көбүнчө</a:t>
            </a:r>
            <a:r>
              <a:rPr lang="ru-RU" dirty="0"/>
              <a:t> </a:t>
            </a:r>
            <a:r>
              <a:rPr lang="ru-RU" dirty="0" err="1"/>
              <a:t>таалим-тарбия</a:t>
            </a:r>
            <a:r>
              <a:rPr lang="ru-RU" dirty="0"/>
              <a:t> </a:t>
            </a:r>
            <a:r>
              <a:rPr lang="ru-RU" dirty="0" err="1"/>
              <a:t>максатын</a:t>
            </a:r>
            <a:r>
              <a:rPr lang="ru-RU" dirty="0"/>
              <a:t> </a:t>
            </a:r>
            <a:r>
              <a:rPr lang="ru-RU" dirty="0" err="1"/>
              <a:t>көздөйт</a:t>
            </a:r>
            <a:r>
              <a:rPr lang="ru-RU" dirty="0"/>
              <a:t>. </a:t>
            </a:r>
            <a:r>
              <a:rPr lang="ru-RU" dirty="0" err="1"/>
              <a:t>Фразеологизмдерде</a:t>
            </a:r>
            <a:r>
              <a:rPr lang="ru-RU" dirty="0"/>
              <a:t> </a:t>
            </a:r>
            <a:r>
              <a:rPr lang="ru-RU" dirty="0" err="1"/>
              <a:t>андай</a:t>
            </a:r>
            <a:r>
              <a:rPr lang="ru-RU" dirty="0"/>
              <a:t> </a:t>
            </a:r>
            <a:r>
              <a:rPr lang="ru-RU" dirty="0" err="1"/>
              <a:t>касиет</a:t>
            </a:r>
            <a:r>
              <a:rPr lang="ru-RU" dirty="0"/>
              <a:t> </a:t>
            </a:r>
            <a:r>
              <a:rPr lang="ru-RU" dirty="0" err="1"/>
              <a:t>жок</a:t>
            </a:r>
            <a:r>
              <a:rPr lang="ru-RU" dirty="0"/>
              <a:t>.</a:t>
            </a:r>
          </a:p>
          <a:p>
            <a:r>
              <a:rPr lang="ru-RU" dirty="0"/>
              <a:t>4. Фразеологизм </a:t>
            </a:r>
            <a:r>
              <a:rPr lang="ru-RU" dirty="0" err="1"/>
              <a:t>тилде</a:t>
            </a:r>
            <a:r>
              <a:rPr lang="ru-RU" dirty="0"/>
              <a:t> </a:t>
            </a:r>
            <a:r>
              <a:rPr lang="ru-RU" dirty="0" err="1"/>
              <a:t>көркөм</a:t>
            </a:r>
            <a:r>
              <a:rPr lang="ru-RU" dirty="0"/>
              <a:t> </a:t>
            </a:r>
            <a:r>
              <a:rPr lang="ru-RU" dirty="0" err="1"/>
              <a:t>каражат</a:t>
            </a:r>
            <a:r>
              <a:rPr lang="ru-RU" dirty="0"/>
              <a:t> катары </a:t>
            </a:r>
            <a:r>
              <a:rPr lang="ru-RU" dirty="0" err="1"/>
              <a:t>гана</a:t>
            </a:r>
            <a:r>
              <a:rPr lang="ru-RU" dirty="0"/>
              <a:t> </a:t>
            </a:r>
            <a:r>
              <a:rPr lang="ru-RU" dirty="0" err="1"/>
              <a:t>кызмат</a:t>
            </a:r>
            <a:r>
              <a:rPr lang="ru-RU" dirty="0"/>
              <a:t> </a:t>
            </a:r>
            <a:r>
              <a:rPr lang="ru-RU" dirty="0" err="1"/>
              <a:t>кылат</a:t>
            </a:r>
            <a:r>
              <a:rPr lang="ru-RU" dirty="0"/>
              <a:t>. Ал </a:t>
            </a:r>
            <a:r>
              <a:rPr lang="ru-RU" dirty="0" err="1"/>
              <a:t>эми</a:t>
            </a:r>
            <a:r>
              <a:rPr lang="ru-RU" dirty="0"/>
              <a:t> </a:t>
            </a:r>
            <a:r>
              <a:rPr lang="ru-RU" dirty="0" err="1"/>
              <a:t>макалдар</a:t>
            </a:r>
            <a:r>
              <a:rPr lang="ru-RU" dirty="0"/>
              <a:t>, </a:t>
            </a:r>
            <a:r>
              <a:rPr lang="ru-RU" dirty="0" err="1"/>
              <a:t>лакаптар</a:t>
            </a:r>
            <a:r>
              <a:rPr lang="ru-RU" dirty="0"/>
              <a:t> </a:t>
            </a:r>
            <a:r>
              <a:rPr lang="ru-RU" dirty="0" err="1"/>
              <a:t>ошондой</a:t>
            </a:r>
            <a:r>
              <a:rPr lang="ru-RU" dirty="0"/>
              <a:t> </a:t>
            </a:r>
            <a:r>
              <a:rPr lang="ru-RU" dirty="0" err="1"/>
              <a:t>көркөм</a:t>
            </a:r>
            <a:r>
              <a:rPr lang="ru-RU" dirty="0"/>
              <a:t> </a:t>
            </a:r>
            <a:r>
              <a:rPr lang="ru-RU" dirty="0" err="1"/>
              <a:t>каражаттар</a:t>
            </a:r>
            <a:r>
              <a:rPr lang="ru-RU" dirty="0"/>
              <a:t> </a:t>
            </a:r>
            <a:r>
              <a:rPr lang="ru-RU" dirty="0" err="1"/>
              <a:t>менен</a:t>
            </a:r>
            <a:r>
              <a:rPr lang="ru-RU" dirty="0"/>
              <a:t> </a:t>
            </a:r>
            <a:r>
              <a:rPr lang="ru-RU" dirty="0" err="1"/>
              <a:t>өз</a:t>
            </a:r>
            <a:r>
              <a:rPr lang="ru-RU" dirty="0"/>
              <a:t> </a:t>
            </a:r>
            <a:r>
              <a:rPr lang="ru-RU" dirty="0" err="1"/>
              <a:t>алдынча</a:t>
            </a:r>
            <a:r>
              <a:rPr lang="ru-RU" dirty="0"/>
              <a:t> </a:t>
            </a:r>
            <a:r>
              <a:rPr lang="ru-RU" dirty="0" err="1"/>
              <a:t>эркин</a:t>
            </a:r>
            <a:r>
              <a:rPr lang="ru-RU" dirty="0"/>
              <a:t> </a:t>
            </a:r>
            <a:r>
              <a:rPr lang="ru-RU" dirty="0" err="1"/>
              <a:t>мааниде</a:t>
            </a:r>
            <a:r>
              <a:rPr lang="ru-RU" dirty="0"/>
              <a:t> </a:t>
            </a:r>
            <a:r>
              <a:rPr lang="ru-RU" dirty="0" err="1"/>
              <a:t>колдонулган</a:t>
            </a:r>
            <a:r>
              <a:rPr lang="ru-RU" dirty="0"/>
              <a:t> </a:t>
            </a:r>
            <a:r>
              <a:rPr lang="ru-RU" dirty="0" err="1"/>
              <a:t>сөздөрдөн</a:t>
            </a:r>
            <a:r>
              <a:rPr lang="ru-RU" dirty="0"/>
              <a:t> </a:t>
            </a:r>
            <a:r>
              <a:rPr lang="ru-RU" dirty="0" err="1"/>
              <a:t>турат</a:t>
            </a:r>
            <a:r>
              <a:rPr lang="ru-RU" dirty="0"/>
              <a:t>. </a:t>
            </a:r>
            <a:r>
              <a:rPr lang="ru-RU" dirty="0" err="1"/>
              <a:t>Өз</a:t>
            </a:r>
            <a:r>
              <a:rPr lang="ru-RU" dirty="0"/>
              <a:t> </a:t>
            </a:r>
            <a:r>
              <a:rPr lang="ru-RU" dirty="0" err="1"/>
              <a:t>ичине</a:t>
            </a:r>
            <a:r>
              <a:rPr lang="ru-RU" dirty="0"/>
              <a:t> </a:t>
            </a:r>
            <a:r>
              <a:rPr lang="ru-RU" dirty="0" err="1"/>
              <a:t>белгилүү</a:t>
            </a:r>
            <a:r>
              <a:rPr lang="ru-RU" dirty="0"/>
              <a:t> </a:t>
            </a:r>
            <a:r>
              <a:rPr lang="ru-RU" dirty="0" err="1"/>
              <a:t>бир</a:t>
            </a:r>
            <a:r>
              <a:rPr lang="ru-RU" dirty="0"/>
              <a:t> </a:t>
            </a:r>
            <a:r>
              <a:rPr lang="ru-RU" dirty="0" err="1"/>
              <a:t>мазмунду</a:t>
            </a:r>
            <a:r>
              <a:rPr lang="ru-RU" dirty="0"/>
              <a:t> </a:t>
            </a:r>
            <a:r>
              <a:rPr lang="ru-RU" dirty="0" err="1"/>
              <a:t>камтыйт.Жогорудагыдай</a:t>
            </a:r>
            <a:r>
              <a:rPr lang="ru-RU" dirty="0"/>
              <a:t> </a:t>
            </a:r>
            <a:r>
              <a:rPr lang="ru-RU" dirty="0" err="1"/>
              <a:t>айырмачылыктар</a:t>
            </a:r>
            <a:r>
              <a:rPr lang="ru-RU" dirty="0"/>
              <a:t> </a:t>
            </a:r>
            <a:r>
              <a:rPr lang="ru-RU" dirty="0" err="1"/>
              <a:t>макалдарды</a:t>
            </a:r>
            <a:r>
              <a:rPr lang="ru-RU" dirty="0"/>
              <a:t>, </a:t>
            </a:r>
            <a:r>
              <a:rPr lang="ru-RU" dirty="0" err="1"/>
              <a:t>лакаптарды</a:t>
            </a:r>
            <a:r>
              <a:rPr lang="ru-RU" dirty="0"/>
              <a:t> </a:t>
            </a:r>
            <a:r>
              <a:rPr lang="ru-RU" dirty="0" err="1"/>
              <a:t>фразеологизмдер</a:t>
            </a:r>
            <a:r>
              <a:rPr lang="ru-RU" dirty="0"/>
              <a:t> </a:t>
            </a:r>
            <a:r>
              <a:rPr lang="ru-RU" dirty="0" err="1"/>
              <a:t>менен</a:t>
            </a:r>
            <a:r>
              <a:rPr lang="ru-RU" dirty="0"/>
              <a:t> </a:t>
            </a:r>
            <a:r>
              <a:rPr lang="ru-RU" dirty="0" err="1"/>
              <a:t>чогуу</a:t>
            </a:r>
            <a:r>
              <a:rPr lang="ru-RU" dirty="0"/>
              <a:t>, </a:t>
            </a:r>
            <a:r>
              <a:rPr lang="ru-RU" dirty="0" err="1"/>
              <a:t>тилдин</a:t>
            </a:r>
            <a:r>
              <a:rPr lang="ru-RU" dirty="0"/>
              <a:t> </a:t>
            </a:r>
            <a:r>
              <a:rPr lang="ru-RU" dirty="0" err="1"/>
              <a:t>бир</a:t>
            </a:r>
            <a:r>
              <a:rPr lang="ru-RU" dirty="0"/>
              <a:t> </a:t>
            </a:r>
            <a:r>
              <a:rPr lang="ru-RU" dirty="0" err="1"/>
              <a:t>бирдиги</a:t>
            </a:r>
            <a:r>
              <a:rPr lang="ru-RU" dirty="0"/>
              <a:t> (единица) катары </a:t>
            </a:r>
            <a:r>
              <a:rPr lang="ru-RU" dirty="0" err="1"/>
              <a:t>кароого</a:t>
            </a:r>
            <a:r>
              <a:rPr lang="ru-RU" dirty="0"/>
              <a:t> </a:t>
            </a:r>
            <a:r>
              <a:rPr lang="ru-RU" dirty="0" err="1"/>
              <a:t>жол</a:t>
            </a:r>
            <a:r>
              <a:rPr lang="ru-RU" dirty="0"/>
              <a:t> </a:t>
            </a:r>
            <a:r>
              <a:rPr lang="ru-RU" dirty="0" err="1"/>
              <a:t>бербейт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32300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k-KZ"/>
              <a:t>Бул кандай фразеологизм?</a:t>
            </a:r>
            <a:endParaRPr lang="ru-RU" dirty="0"/>
          </a:p>
        </p:txBody>
      </p:sp>
      <p:pic>
        <p:nvPicPr>
          <p:cNvPr id="5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04" y="2110813"/>
            <a:ext cx="5633165" cy="3520729"/>
          </a:xfrm>
          <a:prstGeom prst="rect">
            <a:avLst/>
          </a:prstGeom>
        </p:spPr>
      </p:pic>
      <p:pic>
        <p:nvPicPr>
          <p:cNvPr id="6" name="Объект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539" y="2110814"/>
            <a:ext cx="5290712" cy="352072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828290" y="5811955"/>
            <a:ext cx="45502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err="1"/>
              <a:t>Кабагына</a:t>
            </a:r>
            <a:r>
              <a:rPr lang="ru-RU" sz="4000" dirty="0"/>
              <a:t> кар </a:t>
            </a:r>
            <a:r>
              <a:rPr lang="ru-RU" sz="4000" dirty="0" err="1"/>
              <a:t>жаайт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421754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/>
              <a:t>Бул кандай фразеологизм?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5675" y="1527186"/>
            <a:ext cx="5070357" cy="4318482"/>
          </a:xfrm>
          <a:prstGeom prst="rect">
            <a:avLst/>
          </a:prstGeom>
        </p:spPr>
      </p:pic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7588" y="1527186"/>
            <a:ext cx="5183188" cy="431848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093738" y="6002049"/>
            <a:ext cx="40077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err="1"/>
              <a:t>Үрүп</a:t>
            </a:r>
            <a:r>
              <a:rPr lang="ru-RU" sz="3600" dirty="0"/>
              <a:t> </a:t>
            </a:r>
            <a:r>
              <a:rPr lang="ru-RU" sz="3600" dirty="0" err="1"/>
              <a:t>чыгар</a:t>
            </a:r>
            <a:r>
              <a:rPr lang="ru-RU" sz="3600" dirty="0"/>
              <a:t> </a:t>
            </a:r>
            <a:r>
              <a:rPr lang="ru-RU" sz="3600" dirty="0" err="1"/>
              <a:t>ити</a:t>
            </a:r>
            <a:r>
              <a:rPr lang="ru-RU" sz="3600" dirty="0"/>
              <a:t> </a:t>
            </a:r>
            <a:r>
              <a:rPr lang="ru-RU" sz="3600" dirty="0" err="1"/>
              <a:t>жок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8050720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/>
              <a:t>Бул кандай фразеологизм?</a:t>
            </a:r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3133" y="1492128"/>
            <a:ext cx="4428592" cy="3723633"/>
          </a:xfrm>
          <a:prstGeom prst="rect">
            <a:avLst/>
          </a:prstGeom>
        </p:spPr>
      </p:pic>
      <p:pic>
        <p:nvPicPr>
          <p:cNvPr id="11" name="Объект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88431" y="1492128"/>
            <a:ext cx="4047892" cy="3723633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193815" y="5696433"/>
            <a:ext cx="55185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err="1"/>
              <a:t>Чычканга</a:t>
            </a:r>
            <a:r>
              <a:rPr lang="ru-RU" sz="3600" dirty="0"/>
              <a:t> </a:t>
            </a:r>
            <a:r>
              <a:rPr lang="ru-RU" sz="3600" dirty="0" err="1"/>
              <a:t>кебек</a:t>
            </a:r>
            <a:r>
              <a:rPr lang="ru-RU" sz="3600" dirty="0"/>
              <a:t> </a:t>
            </a:r>
            <a:r>
              <a:rPr lang="ru-RU" sz="3600" dirty="0" err="1"/>
              <a:t>алдырбайт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3015468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/>
              <a:t>Бул кандай фразеологизм?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72014" y="2207941"/>
            <a:ext cx="4641770" cy="3088887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21297" y="2207941"/>
            <a:ext cx="4956180" cy="308888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292899" y="5697966"/>
            <a:ext cx="45452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Кой </a:t>
            </a:r>
            <a:r>
              <a:rPr lang="ru-RU" sz="3200" dirty="0" err="1"/>
              <a:t>оозунан</a:t>
            </a:r>
            <a:r>
              <a:rPr lang="ru-RU" sz="3200" dirty="0"/>
              <a:t> </a:t>
            </a:r>
            <a:r>
              <a:rPr lang="ru-RU" sz="3200" dirty="0" err="1"/>
              <a:t>чөп</a:t>
            </a:r>
            <a:r>
              <a:rPr lang="ru-RU" sz="3200" dirty="0"/>
              <a:t> </a:t>
            </a:r>
            <a:r>
              <a:rPr lang="ru-RU" sz="3200" dirty="0" err="1"/>
              <a:t>албаган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104071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/>
              <a:t>Бул кандай фразеологизм?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3944" y="2209631"/>
            <a:ext cx="5364343" cy="3109501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06993" y="2209631"/>
            <a:ext cx="4631166" cy="310950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360324" y="5653409"/>
            <a:ext cx="3673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err="1"/>
              <a:t>Ийне</a:t>
            </a:r>
            <a:r>
              <a:rPr lang="ru-RU" sz="3600" dirty="0"/>
              <a:t> </a:t>
            </a:r>
            <a:r>
              <a:rPr lang="ru-RU" sz="3600" dirty="0" err="1"/>
              <a:t>жеген</a:t>
            </a:r>
            <a:r>
              <a:rPr lang="ru-RU" sz="3600" dirty="0"/>
              <a:t> </a:t>
            </a:r>
            <a:r>
              <a:rPr lang="ru-RU" sz="3600" dirty="0" err="1"/>
              <a:t>иттей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845514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/>
              <a:t>Бул кандай фразеологизм?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8370" y="1576435"/>
            <a:ext cx="3743227" cy="3743227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690688"/>
            <a:ext cx="4396969" cy="3293482"/>
          </a:xfrm>
          <a:prstGeom prst="rect">
            <a:avLst/>
          </a:prstGeom>
        </p:spPr>
      </p:pic>
      <p:sp>
        <p:nvSpPr>
          <p:cNvPr id="7" name="AutoShape 2" descr="Картинки по запросу картинки белая черная соба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801703" y="5548516"/>
            <a:ext cx="44680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k-KZ" sz="3200" dirty="0"/>
              <a:t>Жумурткадан кыр издөө</a:t>
            </a:r>
          </a:p>
        </p:txBody>
      </p:sp>
    </p:spTree>
    <p:extLst>
      <p:ext uri="{BB962C8B-B14F-4D97-AF65-F5344CB8AC3E}">
        <p14:creationId xmlns:p14="http://schemas.microsoft.com/office/powerpoint/2010/main" val="69067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" descr="Картинки по запросу картинки белая черная собака"/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k-KZ" dirty="0"/>
              <a:t>Бул кандай фразеологизм?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5431" y="2375210"/>
            <a:ext cx="4809345" cy="3200400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7776" y="2390080"/>
            <a:ext cx="5111244" cy="3185529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175504" y="5890800"/>
            <a:ext cx="63145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err="1"/>
              <a:t>Оозунан</a:t>
            </a:r>
            <a:r>
              <a:rPr lang="ru-RU" sz="3200" dirty="0"/>
              <a:t> </a:t>
            </a:r>
            <a:r>
              <a:rPr lang="ru-RU" sz="3200" dirty="0" err="1"/>
              <a:t>ак</a:t>
            </a:r>
            <a:r>
              <a:rPr lang="ru-RU" sz="3200" dirty="0"/>
              <a:t> </a:t>
            </a:r>
            <a:r>
              <a:rPr lang="ru-RU" sz="3200" dirty="0" err="1"/>
              <a:t>ит</a:t>
            </a:r>
            <a:r>
              <a:rPr lang="ru-RU" sz="3200" dirty="0"/>
              <a:t> </a:t>
            </a:r>
            <a:r>
              <a:rPr lang="ru-RU" sz="3200" dirty="0" err="1"/>
              <a:t>кирип</a:t>
            </a:r>
            <a:r>
              <a:rPr lang="ru-RU" sz="3200" dirty="0"/>
              <a:t>, кара </a:t>
            </a:r>
            <a:r>
              <a:rPr lang="ru-RU" sz="3200" dirty="0" err="1"/>
              <a:t>ит</a:t>
            </a:r>
            <a:r>
              <a:rPr lang="ru-RU" sz="3200" dirty="0"/>
              <a:t> </a:t>
            </a:r>
            <a:r>
              <a:rPr lang="ru-RU" sz="3200" dirty="0" err="1"/>
              <a:t>чыгуу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32631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Arial Black" panose="020B0A04020102020204" pitchFamily="34" charset="0"/>
              </a:rPr>
              <a:t>Фразеология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629" y="1825625"/>
            <a:ext cx="1122317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Фразеология – (грек </a:t>
            </a:r>
            <a:r>
              <a:rPr lang="ru-RU" dirty="0" err="1"/>
              <a:t>сөзү</a:t>
            </a:r>
            <a:r>
              <a:rPr lang="ru-RU" dirty="0"/>
              <a:t> «</a:t>
            </a:r>
            <a:r>
              <a:rPr lang="en-US" dirty="0" err="1"/>
              <a:t>phrasez</a:t>
            </a:r>
            <a:r>
              <a:rPr lang="en-US" dirty="0"/>
              <a:t>» - «</a:t>
            </a:r>
            <a:r>
              <a:rPr lang="ru-RU" dirty="0" err="1"/>
              <a:t>туюнтма</a:t>
            </a:r>
            <a:r>
              <a:rPr lang="ru-RU" dirty="0"/>
              <a:t>»,«речь </a:t>
            </a:r>
            <a:r>
              <a:rPr lang="ru-RU" dirty="0" err="1"/>
              <a:t>түрмөгү</a:t>
            </a:r>
            <a:r>
              <a:rPr lang="ru-RU" dirty="0"/>
              <a:t>», «</a:t>
            </a:r>
            <a:r>
              <a:rPr lang="en-US" dirty="0" err="1"/>
              <a:t>Iogos</a:t>
            </a:r>
            <a:r>
              <a:rPr lang="en-US" dirty="0"/>
              <a:t>» - «</a:t>
            </a:r>
            <a:r>
              <a:rPr lang="ru-RU" dirty="0" err="1"/>
              <a:t>окуу</a:t>
            </a:r>
            <a:r>
              <a:rPr lang="ru-RU" dirty="0"/>
              <a:t>», «</a:t>
            </a:r>
            <a:r>
              <a:rPr lang="ru-RU" dirty="0" err="1"/>
              <a:t>илим</a:t>
            </a:r>
            <a:r>
              <a:rPr lang="ru-RU" dirty="0"/>
              <a:t>») </a:t>
            </a:r>
            <a:r>
              <a:rPr lang="ru-RU" dirty="0" err="1"/>
              <a:t>тилдеги</a:t>
            </a:r>
            <a:r>
              <a:rPr lang="ru-RU" dirty="0"/>
              <a:t> </a:t>
            </a:r>
            <a:r>
              <a:rPr lang="ru-RU" dirty="0" err="1"/>
              <a:t>туруктуу</a:t>
            </a:r>
            <a:r>
              <a:rPr lang="ru-RU" dirty="0"/>
              <a:t> </a:t>
            </a:r>
            <a:r>
              <a:rPr lang="ru-RU" dirty="0" err="1"/>
              <a:t>сөз</a:t>
            </a:r>
            <a:r>
              <a:rPr lang="ru-RU" dirty="0"/>
              <a:t> </a:t>
            </a:r>
            <a:r>
              <a:rPr lang="ru-RU" dirty="0" err="1"/>
              <a:t>айкаштарын</a:t>
            </a:r>
            <a:r>
              <a:rPr lang="ru-RU" dirty="0"/>
              <a:t> </a:t>
            </a:r>
            <a:r>
              <a:rPr lang="ru-RU" dirty="0" err="1"/>
              <a:t>үйрөтөт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86594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" y="0"/>
            <a:ext cx="12192000" cy="7053943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ru-RU" b="1" dirty="0" err="1"/>
              <a:t>Төмөнкү</a:t>
            </a:r>
            <a:r>
              <a:rPr lang="ru-RU" b="1" dirty="0"/>
              <a:t> </a:t>
            </a:r>
            <a:r>
              <a:rPr lang="ru-RU" b="1" dirty="0" err="1"/>
              <a:t>сүйлөмдөрдөн</a:t>
            </a:r>
            <a:r>
              <a:rPr lang="ru-RU" b="1" dirty="0"/>
              <a:t> </a:t>
            </a:r>
            <a:r>
              <a:rPr lang="ru-RU" b="1" dirty="0" err="1"/>
              <a:t>фразеологизмдерди</a:t>
            </a:r>
            <a:r>
              <a:rPr lang="ru-RU" b="1" dirty="0"/>
              <a:t> </a:t>
            </a:r>
            <a:r>
              <a:rPr lang="ru-RU" b="1" dirty="0" err="1"/>
              <a:t>таап</a:t>
            </a:r>
            <a:r>
              <a:rPr lang="ru-RU" b="1" dirty="0"/>
              <a:t>, </a:t>
            </a:r>
            <a:r>
              <a:rPr lang="ru-RU" b="1" dirty="0" err="1"/>
              <a:t>алардын</a:t>
            </a:r>
            <a:r>
              <a:rPr lang="ru-RU" b="1" dirty="0"/>
              <a:t> </a:t>
            </a:r>
            <a:r>
              <a:rPr lang="ru-RU" b="1" dirty="0" err="1"/>
              <a:t>маанисине</a:t>
            </a:r>
            <a:r>
              <a:rPr lang="ru-RU" b="1" dirty="0"/>
              <a:t> </a:t>
            </a:r>
            <a:r>
              <a:rPr lang="ru-RU" b="1" dirty="0" err="1"/>
              <a:t>кандайча</a:t>
            </a:r>
            <a:r>
              <a:rPr lang="ru-RU" b="1" dirty="0"/>
              <a:t> </a:t>
            </a:r>
            <a:r>
              <a:rPr lang="ru-RU" b="1" dirty="0" err="1"/>
              <a:t>түшүнгөнүңөрдү</a:t>
            </a:r>
            <a:r>
              <a:rPr lang="ru-RU" b="1" dirty="0"/>
              <a:t> </a:t>
            </a:r>
            <a:r>
              <a:rPr lang="ru-RU" b="1" dirty="0" err="1"/>
              <a:t>айтып</a:t>
            </a:r>
            <a:r>
              <a:rPr lang="ru-RU" b="1" dirty="0"/>
              <a:t> </a:t>
            </a:r>
            <a:r>
              <a:rPr lang="ru-RU" b="1" dirty="0" err="1"/>
              <a:t>бергиле</a:t>
            </a:r>
            <a:r>
              <a:rPr lang="ru-RU" b="1" dirty="0"/>
              <a:t>.</a:t>
            </a:r>
          </a:p>
          <a:p>
            <a:pPr marL="0" indent="0">
              <a:buNone/>
            </a:pPr>
            <a:r>
              <a:rPr lang="ru-RU" b="1" dirty="0"/>
              <a:t>1</a:t>
            </a:r>
            <a:r>
              <a:rPr lang="ru-RU" dirty="0"/>
              <a:t>. Тун бою </a:t>
            </a:r>
            <a:r>
              <a:rPr lang="ru-RU" dirty="0" err="1"/>
              <a:t>кирпик</a:t>
            </a:r>
            <a:r>
              <a:rPr lang="ru-RU" dirty="0"/>
              <a:t> </a:t>
            </a:r>
            <a:r>
              <a:rPr lang="ru-RU" dirty="0" err="1"/>
              <a:t>какпай</a:t>
            </a:r>
            <a:r>
              <a:rPr lang="ru-RU" dirty="0"/>
              <a:t> </a:t>
            </a:r>
            <a:r>
              <a:rPr lang="ru-RU" dirty="0" err="1"/>
              <a:t>таң</a:t>
            </a:r>
            <a:r>
              <a:rPr lang="ru-RU" dirty="0"/>
              <a:t> </a:t>
            </a:r>
            <a:r>
              <a:rPr lang="ru-RU" dirty="0" err="1"/>
              <a:t>атырды</a:t>
            </a:r>
            <a:r>
              <a:rPr lang="ru-RU" dirty="0"/>
              <a:t>. (Ч. </a:t>
            </a:r>
            <a:r>
              <a:rPr lang="ru-RU" dirty="0" err="1"/>
              <a:t>Айтма</a:t>
            </a:r>
            <a:r>
              <a:rPr lang="en-US" dirty="0" err="1"/>
              <a:t>mo</a:t>
            </a:r>
            <a:r>
              <a:rPr lang="kk-KZ" dirty="0"/>
              <a:t>в</a:t>
            </a:r>
            <a:r>
              <a:rPr lang="en-US" dirty="0"/>
              <a:t>) 2. </a:t>
            </a:r>
            <a:r>
              <a:rPr lang="ru-RU" dirty="0"/>
              <a:t>Жар </a:t>
            </a:r>
            <a:r>
              <a:rPr lang="ru-RU" dirty="0" err="1"/>
              <a:t>түбүндө</a:t>
            </a:r>
            <a:r>
              <a:rPr lang="ru-RU" dirty="0"/>
              <a:t> </a:t>
            </a:r>
            <a:r>
              <a:rPr lang="ru-RU" dirty="0" err="1"/>
              <a:t>жаткан</a:t>
            </a:r>
            <a:r>
              <a:rPr lang="ru-RU" dirty="0"/>
              <a:t> </a:t>
            </a:r>
            <a:r>
              <a:rPr lang="ru-RU" dirty="0" err="1"/>
              <a:t>буурасын</a:t>
            </a:r>
            <a:r>
              <a:rPr lang="ru-RU" dirty="0"/>
              <a:t> </a:t>
            </a:r>
            <a:r>
              <a:rPr lang="ru-RU" dirty="0" err="1"/>
              <a:t>көрүп</a:t>
            </a:r>
            <a:r>
              <a:rPr lang="ru-RU" dirty="0"/>
              <a:t>, </a:t>
            </a:r>
            <a:r>
              <a:rPr lang="ru-RU" dirty="0" err="1"/>
              <a:t>Казангаптын</a:t>
            </a:r>
            <a:r>
              <a:rPr lang="ru-RU" dirty="0"/>
              <a:t> </a:t>
            </a:r>
            <a:r>
              <a:rPr lang="ru-RU" dirty="0" err="1"/>
              <a:t>жанына</a:t>
            </a:r>
            <a:r>
              <a:rPr lang="ru-RU" dirty="0"/>
              <a:t> </a:t>
            </a:r>
            <a:r>
              <a:rPr lang="ru-RU" dirty="0" err="1"/>
              <a:t>баткан</a:t>
            </a:r>
            <a:r>
              <a:rPr lang="ru-RU" dirty="0"/>
              <a:t> </a:t>
            </a:r>
            <a:r>
              <a:rPr lang="ru-RU" dirty="0" err="1"/>
              <a:t>экен</a:t>
            </a:r>
            <a:r>
              <a:rPr lang="ru-RU" dirty="0"/>
              <a:t>, </a:t>
            </a:r>
            <a:r>
              <a:rPr lang="ru-RU" dirty="0" err="1"/>
              <a:t>түнөрүп</a:t>
            </a:r>
            <a:r>
              <a:rPr lang="ru-RU" dirty="0"/>
              <a:t> </a:t>
            </a:r>
            <a:r>
              <a:rPr lang="ru-RU" dirty="0" err="1"/>
              <a:t>келип</a:t>
            </a:r>
            <a:r>
              <a:rPr lang="ru-RU" dirty="0"/>
              <a:t>, </a:t>
            </a:r>
            <a:r>
              <a:rPr lang="ru-RU" dirty="0" err="1"/>
              <a:t>Эдигейге</a:t>
            </a:r>
            <a:r>
              <a:rPr lang="ru-RU" dirty="0"/>
              <a:t> </a:t>
            </a:r>
            <a:r>
              <a:rPr lang="ru-RU" dirty="0" err="1"/>
              <a:t>мурду</a:t>
            </a:r>
            <a:r>
              <a:rPr lang="ru-RU" dirty="0"/>
              <a:t> </a:t>
            </a:r>
            <a:r>
              <a:rPr lang="ru-RU" dirty="0" err="1"/>
              <a:t>менен</a:t>
            </a:r>
            <a:r>
              <a:rPr lang="ru-RU" dirty="0"/>
              <a:t> </a:t>
            </a:r>
            <a:r>
              <a:rPr lang="ru-RU" dirty="0" err="1"/>
              <a:t>бир</a:t>
            </a:r>
            <a:r>
              <a:rPr lang="ru-RU" dirty="0"/>
              <a:t> </a:t>
            </a:r>
            <a:r>
              <a:rPr lang="ru-RU" dirty="0" err="1"/>
              <a:t>тийди</a:t>
            </a:r>
            <a:r>
              <a:rPr lang="ru-RU" dirty="0"/>
              <a:t>. (Ч. Айтматов) 3. </a:t>
            </a:r>
            <a:r>
              <a:rPr lang="ru-RU" dirty="0" err="1"/>
              <a:t>Мунун</a:t>
            </a:r>
            <a:r>
              <a:rPr lang="ru-RU" dirty="0"/>
              <a:t> </a:t>
            </a:r>
            <a:r>
              <a:rPr lang="ru-RU" dirty="0" err="1"/>
              <a:t>баарын</a:t>
            </a:r>
            <a:r>
              <a:rPr lang="ru-RU" dirty="0"/>
              <a:t> </a:t>
            </a:r>
            <a:r>
              <a:rPr lang="ru-RU" dirty="0" err="1"/>
              <a:t>маңдай</a:t>
            </a:r>
            <a:r>
              <a:rPr lang="ru-RU" dirty="0"/>
              <a:t> тер, </a:t>
            </a:r>
            <a:r>
              <a:rPr lang="ru-RU" dirty="0" err="1"/>
              <a:t>таман</a:t>
            </a:r>
            <a:r>
              <a:rPr lang="ru-RU" dirty="0"/>
              <a:t> </a:t>
            </a:r>
            <a:r>
              <a:rPr lang="ru-RU" dirty="0" err="1"/>
              <a:t>акыңардан</a:t>
            </a:r>
            <a:r>
              <a:rPr lang="ru-RU" dirty="0"/>
              <a:t> </a:t>
            </a:r>
            <a:r>
              <a:rPr lang="ru-RU" dirty="0" err="1"/>
              <a:t>табылган</a:t>
            </a:r>
            <a:r>
              <a:rPr lang="ru-RU" dirty="0"/>
              <a:t> </a:t>
            </a:r>
            <a:r>
              <a:rPr lang="ru-RU" dirty="0" err="1"/>
              <a:t>акчанарга</a:t>
            </a:r>
            <a:r>
              <a:rPr lang="ru-RU" dirty="0"/>
              <a:t> </a:t>
            </a:r>
            <a:r>
              <a:rPr lang="ru-RU" dirty="0" err="1"/>
              <a:t>сатып</a:t>
            </a:r>
            <a:r>
              <a:rPr lang="ru-RU" dirty="0"/>
              <a:t> </a:t>
            </a:r>
            <a:r>
              <a:rPr lang="ru-RU" dirty="0" err="1"/>
              <a:t>алдыңар</a:t>
            </a:r>
            <a:r>
              <a:rPr lang="ru-RU" dirty="0"/>
              <a:t> да. (3. </a:t>
            </a:r>
            <a:r>
              <a:rPr lang="ru-RU" dirty="0" err="1"/>
              <a:t>Сооронбаева</a:t>
            </a:r>
            <a:r>
              <a:rPr lang="ru-RU" dirty="0"/>
              <a:t>) 4. </a:t>
            </a:r>
            <a:r>
              <a:rPr lang="ru-RU" dirty="0" err="1"/>
              <a:t>Жоомарт</a:t>
            </a:r>
            <a:r>
              <a:rPr lang="ru-RU" dirty="0"/>
              <a:t> </a:t>
            </a:r>
            <a:r>
              <a:rPr lang="ru-RU" dirty="0" err="1"/>
              <a:t>адамдын</a:t>
            </a:r>
            <a:r>
              <a:rPr lang="ru-RU" dirty="0"/>
              <a:t> колу </a:t>
            </a:r>
            <a:r>
              <a:rPr lang="ru-RU" dirty="0" err="1"/>
              <a:t>ачык</a:t>
            </a:r>
            <a:r>
              <a:rPr lang="ru-RU" dirty="0"/>
              <a:t>, </a:t>
            </a:r>
            <a:r>
              <a:rPr lang="ru-RU" dirty="0" err="1"/>
              <a:t>жылдызы</a:t>
            </a:r>
            <a:r>
              <a:rPr lang="ru-RU" dirty="0"/>
              <a:t> </a:t>
            </a:r>
            <a:r>
              <a:rPr lang="ru-RU" dirty="0" err="1"/>
              <a:t>жарык</a:t>
            </a:r>
            <a:r>
              <a:rPr lang="ru-RU" dirty="0"/>
              <a:t> </a:t>
            </a:r>
            <a:r>
              <a:rPr lang="ru-RU" dirty="0" err="1"/>
              <a:t>эмеспи</a:t>
            </a:r>
            <a:r>
              <a:rPr lang="ru-RU" dirty="0"/>
              <a:t>. (А. </a:t>
            </a:r>
            <a:r>
              <a:rPr lang="ru-RU" dirty="0" err="1"/>
              <a:t>Токомбаев</a:t>
            </a:r>
            <a:r>
              <a:rPr lang="ru-RU" dirty="0"/>
              <a:t>) 5. Кай-</a:t>
            </a:r>
            <a:r>
              <a:rPr lang="ru-RU" dirty="0" err="1"/>
              <a:t>кай</a:t>
            </a:r>
            <a:r>
              <a:rPr lang="ru-RU" dirty="0"/>
              <a:t> </a:t>
            </a:r>
            <a:r>
              <a:rPr lang="ru-RU" dirty="0" err="1"/>
              <a:t>жерде</a:t>
            </a:r>
            <a:r>
              <a:rPr lang="ru-RU" dirty="0"/>
              <a:t> </a:t>
            </a:r>
            <a:r>
              <a:rPr lang="ru-RU" dirty="0" err="1"/>
              <a:t>биздин</a:t>
            </a:r>
            <a:r>
              <a:rPr lang="ru-RU" dirty="0"/>
              <a:t> </a:t>
            </a:r>
            <a:r>
              <a:rPr lang="ru-RU" dirty="0" err="1"/>
              <a:t>Ысакка</a:t>
            </a:r>
            <a:r>
              <a:rPr lang="ru-RU" dirty="0"/>
              <a:t> </a:t>
            </a:r>
            <a:r>
              <a:rPr lang="ru-RU" dirty="0" err="1"/>
              <a:t>окшогон</a:t>
            </a:r>
            <a:r>
              <a:rPr lang="ru-RU" dirty="0"/>
              <a:t> </a:t>
            </a:r>
            <a:r>
              <a:rPr lang="ru-RU" dirty="0" err="1"/>
              <a:t>чолоктор</a:t>
            </a:r>
            <a:r>
              <a:rPr lang="ru-RU" dirty="0"/>
              <a:t> </a:t>
            </a:r>
            <a:r>
              <a:rPr lang="ru-RU" dirty="0" err="1"/>
              <a:t>калбаса</a:t>
            </a:r>
            <a:r>
              <a:rPr lang="ru-RU" dirty="0"/>
              <a:t>, </a:t>
            </a:r>
            <a:r>
              <a:rPr lang="ru-RU" dirty="0" err="1"/>
              <a:t>мурду</a:t>
            </a:r>
            <a:r>
              <a:rPr lang="ru-RU" dirty="0"/>
              <a:t> </a:t>
            </a:r>
            <a:r>
              <a:rPr lang="ru-RU" dirty="0" err="1"/>
              <a:t>менен</a:t>
            </a:r>
            <a:r>
              <a:rPr lang="ru-RU" dirty="0"/>
              <a:t> </a:t>
            </a:r>
            <a:r>
              <a:rPr lang="ru-RU" dirty="0" err="1"/>
              <a:t>тынып</a:t>
            </a:r>
            <a:r>
              <a:rPr lang="ru-RU" dirty="0"/>
              <a:t>, буту </a:t>
            </a:r>
            <a:r>
              <a:rPr lang="ru-RU" dirty="0" err="1"/>
              <a:t>менен</a:t>
            </a:r>
            <a:r>
              <a:rPr lang="ru-RU" dirty="0"/>
              <a:t> </a:t>
            </a:r>
            <a:r>
              <a:rPr lang="ru-RU" dirty="0" err="1"/>
              <a:t>баскандардын</a:t>
            </a:r>
            <a:r>
              <a:rPr lang="ru-RU" dirty="0"/>
              <a:t> </a:t>
            </a:r>
            <a:r>
              <a:rPr lang="ru-RU" dirty="0" err="1"/>
              <a:t>баары</a:t>
            </a:r>
            <a:r>
              <a:rPr lang="ru-RU" dirty="0"/>
              <a:t> </a:t>
            </a:r>
            <a:r>
              <a:rPr lang="ru-RU" dirty="0" err="1"/>
              <a:t>майданга</a:t>
            </a:r>
            <a:r>
              <a:rPr lang="ru-RU" dirty="0"/>
              <a:t> </a:t>
            </a:r>
            <a:r>
              <a:rPr lang="ru-RU" dirty="0" err="1"/>
              <a:t>кетишпедиби</a:t>
            </a:r>
            <a:r>
              <a:rPr lang="ru-RU" dirty="0"/>
              <a:t>. 6. </a:t>
            </a:r>
            <a:r>
              <a:rPr lang="ru-RU" dirty="0" err="1"/>
              <a:t>Кийимди</a:t>
            </a:r>
            <a:r>
              <a:rPr lang="ru-RU" dirty="0"/>
              <a:t> </a:t>
            </a:r>
            <a:r>
              <a:rPr lang="ru-RU" dirty="0" err="1"/>
              <a:t>эмне</a:t>
            </a:r>
            <a:r>
              <a:rPr lang="ru-RU" dirty="0"/>
              <a:t> </a:t>
            </a:r>
            <a:r>
              <a:rPr lang="ru-RU" dirty="0" err="1"/>
              <a:t>кыласың</a:t>
            </a:r>
            <a:r>
              <a:rPr lang="ru-RU" dirty="0"/>
              <a:t>? Же </a:t>
            </a:r>
            <a:r>
              <a:rPr lang="ru-RU" dirty="0" err="1"/>
              <a:t>аяктан</a:t>
            </a:r>
            <a:r>
              <a:rPr lang="ru-RU" dirty="0"/>
              <a:t> </a:t>
            </a:r>
            <a:r>
              <a:rPr lang="ru-RU" dirty="0" err="1"/>
              <a:t>жаңы</a:t>
            </a:r>
            <a:r>
              <a:rPr lang="ru-RU" dirty="0"/>
              <a:t> </a:t>
            </a:r>
            <a:r>
              <a:rPr lang="ru-RU" dirty="0" err="1"/>
              <a:t>жыл</a:t>
            </a:r>
            <a:r>
              <a:rPr lang="ru-RU" dirty="0"/>
              <a:t> </a:t>
            </a:r>
            <a:r>
              <a:rPr lang="ru-RU" dirty="0" err="1"/>
              <a:t>тоспосон</a:t>
            </a:r>
            <a:r>
              <a:rPr lang="ru-RU" dirty="0"/>
              <a:t>. </a:t>
            </a:r>
            <a:r>
              <a:rPr lang="ru-RU" dirty="0" err="1"/>
              <a:t>Айылда</a:t>
            </a:r>
            <a:r>
              <a:rPr lang="ru-RU" dirty="0"/>
              <a:t> </a:t>
            </a:r>
            <a:r>
              <a:rPr lang="ru-RU" dirty="0" err="1"/>
              <a:t>принцче</a:t>
            </a:r>
            <a:r>
              <a:rPr lang="ru-RU" dirty="0"/>
              <a:t> </a:t>
            </a:r>
            <a:r>
              <a:rPr lang="ru-RU" dirty="0" err="1"/>
              <a:t>кийинсең</a:t>
            </a:r>
            <a:r>
              <a:rPr lang="ru-RU" dirty="0"/>
              <a:t>, </a:t>
            </a:r>
            <a:r>
              <a:rPr lang="ru-RU" dirty="0" err="1"/>
              <a:t>балдар</a:t>
            </a:r>
            <a:r>
              <a:rPr lang="ru-RU" dirty="0"/>
              <a:t> сени </a:t>
            </a:r>
            <a:r>
              <a:rPr lang="ru-RU" dirty="0" err="1"/>
              <a:t>өпкөсү</a:t>
            </a:r>
            <a:r>
              <a:rPr lang="ru-RU" dirty="0"/>
              <a:t> </a:t>
            </a:r>
            <a:r>
              <a:rPr lang="ru-RU" dirty="0" err="1"/>
              <a:t>жок</a:t>
            </a:r>
            <a:r>
              <a:rPr lang="ru-RU" dirty="0"/>
              <a:t> </a:t>
            </a:r>
            <a:r>
              <a:rPr lang="ru-RU" dirty="0" err="1"/>
              <a:t>мактанчаак</a:t>
            </a:r>
            <a:r>
              <a:rPr lang="ru-RU" dirty="0"/>
              <a:t> </a:t>
            </a:r>
            <a:r>
              <a:rPr lang="ru-RU" dirty="0" err="1"/>
              <a:t>деп</a:t>
            </a:r>
            <a:r>
              <a:rPr lang="ru-RU" dirty="0"/>
              <a:t> </a:t>
            </a:r>
            <a:r>
              <a:rPr lang="ru-RU" dirty="0" err="1"/>
              <a:t>эрмектешпейби</a:t>
            </a:r>
            <a:r>
              <a:rPr lang="ru-RU" dirty="0"/>
              <a:t>? - </a:t>
            </a:r>
            <a:r>
              <a:rPr lang="ru-RU" dirty="0" err="1"/>
              <a:t>деди</a:t>
            </a:r>
            <a:r>
              <a:rPr lang="ru-RU" dirty="0"/>
              <a:t> </a:t>
            </a:r>
            <a:r>
              <a:rPr lang="ru-RU" dirty="0" err="1"/>
              <a:t>атасы</a:t>
            </a:r>
            <a:r>
              <a:rPr lang="ru-RU" dirty="0"/>
              <a:t>. (К. </a:t>
            </a:r>
            <a:r>
              <a:rPr lang="ru-RU" dirty="0" err="1"/>
              <a:t>Жусупов</a:t>
            </a:r>
            <a:r>
              <a:rPr lang="ru-RU" dirty="0"/>
              <a:t>) 7. </a:t>
            </a:r>
            <a:r>
              <a:rPr lang="ru-RU" dirty="0" err="1"/>
              <a:t>Мына</a:t>
            </a:r>
            <a:r>
              <a:rPr lang="ru-RU" dirty="0"/>
              <a:t> </a:t>
            </a:r>
            <a:r>
              <a:rPr lang="ru-RU" dirty="0" err="1"/>
              <a:t>ушундай</a:t>
            </a:r>
            <a:r>
              <a:rPr lang="ru-RU" dirty="0"/>
              <a:t> </a:t>
            </a:r>
            <a:r>
              <a:rPr lang="ru-RU" dirty="0" err="1"/>
              <a:t>учурда</a:t>
            </a:r>
            <a:r>
              <a:rPr lang="ru-RU" dirty="0"/>
              <a:t> </a:t>
            </a:r>
            <a:r>
              <a:rPr lang="ru-RU" dirty="0" err="1"/>
              <a:t>өз</a:t>
            </a:r>
            <a:r>
              <a:rPr lang="ru-RU" dirty="0"/>
              <a:t> </a:t>
            </a:r>
            <a:r>
              <a:rPr lang="ru-RU" dirty="0" err="1"/>
              <a:t>көмөчүнө</a:t>
            </a:r>
            <a:r>
              <a:rPr lang="ru-RU" dirty="0"/>
              <a:t> </a:t>
            </a:r>
            <a:r>
              <a:rPr lang="ru-RU" dirty="0" err="1"/>
              <a:t>күл</a:t>
            </a:r>
            <a:r>
              <a:rPr lang="ru-RU" dirty="0"/>
              <a:t> </a:t>
            </a:r>
            <a:r>
              <a:rPr lang="ru-RU" dirty="0" err="1"/>
              <a:t>тартып</a:t>
            </a:r>
            <a:r>
              <a:rPr lang="ru-RU" dirty="0"/>
              <a:t>, </a:t>
            </a:r>
            <a:r>
              <a:rPr lang="ru-RU" dirty="0" err="1"/>
              <a:t>өз</a:t>
            </a:r>
            <a:r>
              <a:rPr lang="ru-RU" dirty="0"/>
              <a:t> </a:t>
            </a:r>
            <a:r>
              <a:rPr lang="ru-RU" dirty="0" err="1"/>
              <a:t>максатына</a:t>
            </a:r>
            <a:r>
              <a:rPr lang="ru-RU" dirty="0"/>
              <a:t> </a:t>
            </a:r>
            <a:r>
              <a:rPr lang="ru-RU" dirty="0" err="1"/>
              <a:t>гана</a:t>
            </a:r>
            <a:r>
              <a:rPr lang="ru-RU" dirty="0"/>
              <a:t> </a:t>
            </a:r>
            <a:r>
              <a:rPr lang="ru-RU" dirty="0" err="1"/>
              <a:t>чаба</a:t>
            </a:r>
            <a:r>
              <a:rPr lang="ru-RU" dirty="0"/>
              <a:t> </a:t>
            </a:r>
            <a:r>
              <a:rPr lang="ru-RU" dirty="0" err="1"/>
              <a:t>турган</a:t>
            </a:r>
            <a:r>
              <a:rPr lang="ru-RU" dirty="0"/>
              <a:t> </a:t>
            </a:r>
            <a:r>
              <a:rPr lang="ru-RU" dirty="0" err="1"/>
              <a:t>болсо</a:t>
            </a:r>
            <a:r>
              <a:rPr lang="ru-RU" dirty="0"/>
              <a:t>, </a:t>
            </a:r>
            <a:r>
              <a:rPr lang="ru-RU" dirty="0" err="1"/>
              <a:t>мейли</a:t>
            </a:r>
            <a:r>
              <a:rPr lang="ru-RU" dirty="0"/>
              <a:t> хан </a:t>
            </a:r>
            <a:r>
              <a:rPr lang="ru-RU" dirty="0" err="1"/>
              <a:t>болсун</a:t>
            </a:r>
            <a:r>
              <a:rPr lang="ru-RU" dirty="0"/>
              <a:t>, </a:t>
            </a:r>
            <a:r>
              <a:rPr lang="ru-RU" dirty="0" err="1"/>
              <a:t>мейли</a:t>
            </a:r>
            <a:r>
              <a:rPr lang="ru-RU" dirty="0"/>
              <a:t> бек </a:t>
            </a:r>
            <a:r>
              <a:rPr lang="ru-RU" dirty="0" err="1"/>
              <a:t>болсун</a:t>
            </a:r>
            <a:r>
              <a:rPr lang="ru-RU" dirty="0"/>
              <a:t>, ал эл </a:t>
            </a:r>
            <a:r>
              <a:rPr lang="ru-RU" dirty="0" err="1"/>
              <a:t>безери</a:t>
            </a:r>
            <a:r>
              <a:rPr lang="ru-RU" dirty="0"/>
              <a:t> </a:t>
            </a:r>
            <a:r>
              <a:rPr lang="ru-RU" dirty="0" err="1"/>
              <a:t>деп</a:t>
            </a:r>
            <a:r>
              <a:rPr lang="ru-RU" dirty="0"/>
              <a:t> </a:t>
            </a:r>
            <a:r>
              <a:rPr lang="ru-RU" dirty="0" err="1"/>
              <a:t>бааланат</a:t>
            </a:r>
            <a:r>
              <a:rPr lang="ru-RU" dirty="0"/>
              <a:t>. (Т. </a:t>
            </a:r>
            <a:r>
              <a:rPr lang="ru-RU" dirty="0" err="1"/>
              <a:t>Касымбеков</a:t>
            </a:r>
            <a:r>
              <a:rPr lang="ru-RU" dirty="0"/>
              <a:t>) 8. </a:t>
            </a:r>
            <a:r>
              <a:rPr lang="ru-RU" dirty="0" err="1"/>
              <a:t>Өзү</a:t>
            </a:r>
            <a:r>
              <a:rPr lang="ru-RU" dirty="0"/>
              <a:t> </a:t>
            </a:r>
            <a:r>
              <a:rPr lang="ru-RU" dirty="0" err="1"/>
              <a:t>иштен</a:t>
            </a:r>
            <a:r>
              <a:rPr lang="ru-RU" dirty="0"/>
              <a:t> </a:t>
            </a:r>
            <a:r>
              <a:rPr lang="ru-RU" dirty="0" err="1"/>
              <a:t>качкан</a:t>
            </a:r>
            <a:r>
              <a:rPr lang="ru-RU" dirty="0"/>
              <a:t> </a:t>
            </a:r>
            <a:r>
              <a:rPr lang="ru-RU" dirty="0" err="1"/>
              <a:t>ак</a:t>
            </a:r>
            <a:r>
              <a:rPr lang="ru-RU" dirty="0"/>
              <a:t> каптал, бирок </a:t>
            </a:r>
            <a:r>
              <a:rPr lang="ru-RU" dirty="0" err="1"/>
              <a:t>сүйлөсө</a:t>
            </a:r>
            <a:r>
              <a:rPr lang="ru-RU" dirty="0"/>
              <a:t> тили </a:t>
            </a:r>
            <a:r>
              <a:rPr lang="ru-RU" dirty="0" err="1"/>
              <a:t>буудай</a:t>
            </a:r>
            <a:r>
              <a:rPr lang="ru-RU" dirty="0"/>
              <a:t> </a:t>
            </a:r>
            <a:r>
              <a:rPr lang="ru-RU" dirty="0" err="1"/>
              <a:t>куурат</a:t>
            </a:r>
            <a:r>
              <a:rPr lang="ru-RU" dirty="0"/>
              <a:t>. 9. </a:t>
            </a:r>
            <a:r>
              <a:rPr lang="ru-RU" dirty="0" err="1"/>
              <a:t>Дилде</a:t>
            </a:r>
            <a:r>
              <a:rPr lang="ru-RU" dirty="0"/>
              <a:t> </a:t>
            </a:r>
            <a:r>
              <a:rPr lang="ru-RU" dirty="0" err="1"/>
              <a:t>менен</a:t>
            </a:r>
            <a:r>
              <a:rPr lang="ru-RU" dirty="0"/>
              <a:t> </a:t>
            </a:r>
            <a:r>
              <a:rPr lang="ru-RU" dirty="0" err="1"/>
              <a:t>Айгеримдин</a:t>
            </a:r>
            <a:r>
              <a:rPr lang="ru-RU" dirty="0"/>
              <a:t> </a:t>
            </a:r>
            <a:r>
              <a:rPr lang="ru-RU" dirty="0" err="1"/>
              <a:t>оту</a:t>
            </a:r>
            <a:r>
              <a:rPr lang="ru-RU" dirty="0"/>
              <a:t> </a:t>
            </a:r>
            <a:r>
              <a:rPr lang="ru-RU" dirty="0" err="1"/>
              <a:t>күйүшпөгөнүн</a:t>
            </a:r>
            <a:r>
              <a:rPr lang="ru-RU" dirty="0"/>
              <a:t> Абай </a:t>
            </a:r>
            <a:r>
              <a:rPr lang="ru-RU" dirty="0" err="1"/>
              <a:t>мурда</a:t>
            </a:r>
            <a:r>
              <a:rPr lang="ru-RU" dirty="0"/>
              <a:t> эле </a:t>
            </a:r>
            <a:r>
              <a:rPr lang="ru-RU" dirty="0" err="1"/>
              <a:t>сезген</a:t>
            </a:r>
            <a:r>
              <a:rPr lang="ru-RU" dirty="0"/>
              <a:t>. (М. </a:t>
            </a:r>
            <a:r>
              <a:rPr lang="ru-RU" dirty="0" err="1"/>
              <a:t>Абдукаримов</a:t>
            </a:r>
            <a:r>
              <a:rPr lang="ru-RU" dirty="0"/>
              <a:t>) 10. </a:t>
            </a:r>
            <a:r>
              <a:rPr lang="ru-RU" dirty="0" err="1"/>
              <a:t>Ажардын</a:t>
            </a:r>
            <a:r>
              <a:rPr lang="ru-RU" dirty="0"/>
              <a:t> </a:t>
            </a:r>
            <a:r>
              <a:rPr lang="ru-RU" dirty="0" err="1"/>
              <a:t>жаны</a:t>
            </a:r>
            <a:r>
              <a:rPr lang="ru-RU" dirty="0"/>
              <a:t> </a:t>
            </a:r>
            <a:r>
              <a:rPr lang="ru-RU" dirty="0" err="1"/>
              <a:t>жер</a:t>
            </a:r>
            <a:r>
              <a:rPr lang="ru-RU" dirty="0"/>
              <a:t> </a:t>
            </a:r>
            <a:r>
              <a:rPr lang="ru-RU" dirty="0" err="1"/>
              <a:t>тартып</a:t>
            </a:r>
            <a:r>
              <a:rPr lang="ru-RU" dirty="0"/>
              <a:t>, </a:t>
            </a:r>
            <a:r>
              <a:rPr lang="ru-RU" dirty="0" err="1"/>
              <a:t>кирпигинен</a:t>
            </a:r>
            <a:r>
              <a:rPr lang="ru-RU" dirty="0"/>
              <a:t> </a:t>
            </a:r>
            <a:r>
              <a:rPr lang="ru-RU" dirty="0" err="1"/>
              <a:t>тартса</a:t>
            </a:r>
            <a:r>
              <a:rPr lang="ru-RU" dirty="0"/>
              <a:t> </a:t>
            </a:r>
            <a:r>
              <a:rPr lang="ru-RU" dirty="0" err="1"/>
              <a:t>жыгылчудай</a:t>
            </a:r>
            <a:r>
              <a:rPr lang="ru-RU" dirty="0"/>
              <a:t> </a:t>
            </a:r>
            <a:r>
              <a:rPr lang="ru-RU" dirty="0" err="1"/>
              <a:t>болуп</a:t>
            </a:r>
            <a:r>
              <a:rPr lang="ru-RU" dirty="0"/>
              <a:t>, </a:t>
            </a:r>
            <a:r>
              <a:rPr lang="ru-RU" dirty="0" err="1"/>
              <a:t>бутун</a:t>
            </a:r>
            <a:r>
              <a:rPr lang="ru-RU" dirty="0"/>
              <a:t> </a:t>
            </a:r>
            <a:r>
              <a:rPr lang="ru-RU" dirty="0" err="1"/>
              <a:t>шилтесе</a:t>
            </a:r>
            <a:r>
              <a:rPr lang="ru-RU" dirty="0"/>
              <a:t> эле </a:t>
            </a:r>
            <a:r>
              <a:rPr lang="ru-RU" dirty="0" err="1"/>
              <a:t>мүдүрүлөт</a:t>
            </a:r>
            <a:r>
              <a:rPr lang="ru-RU" dirty="0"/>
              <a:t>. (К. </a:t>
            </a:r>
            <a:r>
              <a:rPr lang="ru-RU" dirty="0" err="1"/>
              <a:t>Баялинов</a:t>
            </a:r>
            <a:r>
              <a:rPr lang="ru-RU" dirty="0"/>
              <a:t>) 11. </a:t>
            </a:r>
            <a:r>
              <a:rPr lang="ru-RU" dirty="0" err="1"/>
              <a:t>Ырасын</a:t>
            </a:r>
            <a:r>
              <a:rPr lang="ru-RU" dirty="0"/>
              <a:t> </a:t>
            </a:r>
            <a:r>
              <a:rPr lang="ru-RU" dirty="0" err="1"/>
              <a:t>айтсам</a:t>
            </a:r>
            <a:r>
              <a:rPr lang="ru-RU" dirty="0"/>
              <a:t>, </a:t>
            </a:r>
            <a:r>
              <a:rPr lang="ru-RU" dirty="0" err="1"/>
              <a:t>Нэпманды</a:t>
            </a:r>
            <a:r>
              <a:rPr lang="ru-RU" dirty="0"/>
              <a:t> </a:t>
            </a:r>
            <a:r>
              <a:rPr lang="ru-RU" dirty="0" err="1"/>
              <a:t>желкемдин</a:t>
            </a:r>
            <a:r>
              <a:rPr lang="ru-RU" dirty="0"/>
              <a:t> </a:t>
            </a:r>
            <a:r>
              <a:rPr lang="ru-RU" dirty="0" err="1"/>
              <a:t>чуңкуру</a:t>
            </a:r>
            <a:r>
              <a:rPr lang="ru-RU" dirty="0"/>
              <a:t> </a:t>
            </a:r>
            <a:r>
              <a:rPr lang="ru-RU" dirty="0" err="1"/>
              <a:t>көрсүн</a:t>
            </a:r>
            <a:r>
              <a:rPr lang="ru-RU" dirty="0"/>
              <a:t>. (А. </a:t>
            </a:r>
            <a:r>
              <a:rPr lang="ru-RU" dirty="0" err="1"/>
              <a:t>Токомбаев</a:t>
            </a:r>
            <a:r>
              <a:rPr lang="ru-RU" dirty="0"/>
              <a:t>) 12. </a:t>
            </a:r>
            <a:r>
              <a:rPr lang="ru-RU" dirty="0" err="1"/>
              <a:t>Кээде</a:t>
            </a:r>
            <a:r>
              <a:rPr lang="ru-RU" dirty="0"/>
              <a:t> </a:t>
            </a:r>
            <a:r>
              <a:rPr lang="ru-RU" dirty="0" err="1"/>
              <a:t>Жунус</a:t>
            </a:r>
            <a:r>
              <a:rPr lang="ru-RU" dirty="0"/>
              <a:t> </a:t>
            </a:r>
            <a:r>
              <a:rPr lang="ru-RU" dirty="0" err="1"/>
              <a:t>экөөбүз</a:t>
            </a:r>
            <a:r>
              <a:rPr lang="ru-RU" dirty="0"/>
              <a:t> </a:t>
            </a:r>
            <a:r>
              <a:rPr lang="ru-RU" dirty="0" err="1"/>
              <a:t>карандай</a:t>
            </a:r>
            <a:r>
              <a:rPr lang="ru-RU" dirty="0"/>
              <a:t> </a:t>
            </a:r>
            <a:r>
              <a:rPr lang="ru-RU" dirty="0" err="1"/>
              <a:t>суу</a:t>
            </a:r>
            <a:r>
              <a:rPr lang="ru-RU" dirty="0"/>
              <a:t> </a:t>
            </a:r>
            <a:r>
              <a:rPr lang="ru-RU" dirty="0" err="1"/>
              <a:t>ичип</a:t>
            </a:r>
            <a:r>
              <a:rPr lang="ru-RU" dirty="0"/>
              <a:t>, </a:t>
            </a:r>
            <a:r>
              <a:rPr lang="ru-RU" dirty="0" err="1"/>
              <a:t>тишибиздин</a:t>
            </a:r>
            <a:r>
              <a:rPr lang="ru-RU" dirty="0"/>
              <a:t> </a:t>
            </a:r>
            <a:r>
              <a:rPr lang="ru-RU" dirty="0" err="1"/>
              <a:t>кирин</a:t>
            </a:r>
            <a:r>
              <a:rPr lang="ru-RU" dirty="0"/>
              <a:t> </a:t>
            </a:r>
            <a:r>
              <a:rPr lang="ru-RU" dirty="0" err="1"/>
              <a:t>соруп</a:t>
            </a:r>
            <a:r>
              <a:rPr lang="ru-RU" dirty="0"/>
              <a:t> </a:t>
            </a:r>
            <a:r>
              <a:rPr lang="ru-RU" dirty="0" err="1"/>
              <a:t>жаткан</a:t>
            </a:r>
            <a:r>
              <a:rPr lang="ru-RU" dirty="0"/>
              <a:t> </a:t>
            </a:r>
            <a:r>
              <a:rPr lang="ru-RU" dirty="0" err="1"/>
              <a:t>күндөрүбүз</a:t>
            </a:r>
            <a:r>
              <a:rPr lang="ru-RU" dirty="0"/>
              <a:t> </a:t>
            </a:r>
            <a:r>
              <a:rPr lang="ru-RU" dirty="0" err="1"/>
              <a:t>болгон</a:t>
            </a:r>
            <a:r>
              <a:rPr lang="ru-RU" dirty="0"/>
              <a:t>. 13. Кара </a:t>
            </a:r>
            <a:r>
              <a:rPr lang="ru-RU" dirty="0" err="1"/>
              <a:t>жанын</a:t>
            </a:r>
            <a:r>
              <a:rPr lang="ru-RU" dirty="0"/>
              <a:t> карч </a:t>
            </a:r>
            <a:r>
              <a:rPr lang="ru-RU" dirty="0" err="1"/>
              <a:t>уруп</a:t>
            </a:r>
            <a:r>
              <a:rPr lang="ru-RU" dirty="0"/>
              <a:t> </a:t>
            </a:r>
            <a:r>
              <a:rPr lang="ru-RU" dirty="0" err="1"/>
              <a:t>иштеген</a:t>
            </a:r>
            <a:r>
              <a:rPr lang="ru-RU" dirty="0"/>
              <a:t> киши, </a:t>
            </a:r>
            <a:r>
              <a:rPr lang="ru-RU" dirty="0" err="1"/>
              <a:t>эмгегинин</a:t>
            </a:r>
            <a:r>
              <a:rPr lang="ru-RU" dirty="0"/>
              <a:t> </a:t>
            </a:r>
            <a:r>
              <a:rPr lang="ru-RU" dirty="0" err="1"/>
              <a:t>үзүрүн</a:t>
            </a:r>
            <a:r>
              <a:rPr lang="ru-RU" dirty="0"/>
              <a:t> </a:t>
            </a:r>
            <a:r>
              <a:rPr lang="ru-RU" dirty="0" err="1"/>
              <a:t>көрбөй</a:t>
            </a:r>
            <a:r>
              <a:rPr lang="ru-RU" dirty="0"/>
              <a:t> </a:t>
            </a:r>
            <a:r>
              <a:rPr lang="ru-RU" dirty="0" err="1"/>
              <a:t>койбойт</a:t>
            </a:r>
            <a:r>
              <a:rPr lang="ru-RU" dirty="0"/>
              <a:t>. (Т. </a:t>
            </a:r>
            <a:r>
              <a:rPr lang="ru-RU" dirty="0" err="1"/>
              <a:t>Сыдыкбеков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0948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4171" y="290286"/>
            <a:ext cx="11887200" cy="6429827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Иштен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чыгуу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Жараксыз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болуу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жарабай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калуу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жөндөмдүүлүгүн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жоготуу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Бузулуу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талкалануу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иштебей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калуу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 </a:t>
            </a:r>
            <a:r>
              <a:rPr lang="ru-RU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салуу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Бирөөгө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катылуу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тийишүү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уруу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Уруш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баштоо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согуш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ачуу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Уурдоо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бүлдүрүү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бирөөнүн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же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көпчүлүктүн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мүлкүн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уруксаатсыз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өзүнө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алуу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Жеш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үчүн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умтулуп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тиш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салуу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Көз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кырын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салуу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Каралашуу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жардам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берүү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нерсени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байкоо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жүгүртүү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астыртан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кароо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Төрт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тарабы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кыбыла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Телегейи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тегиз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иши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ордунда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бардыгы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оюндагыдай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каалагандай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Каалаган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жагына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ачык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кайда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барса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эрки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жолу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бош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ж.б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69942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229" y="0"/>
            <a:ext cx="11800113" cy="1545545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Тапшырма:</a:t>
            </a:r>
            <a:r>
              <a:rPr lang="ru-RU" dirty="0" err="1"/>
              <a:t>Төмөнкү</a:t>
            </a:r>
            <a:r>
              <a:rPr lang="ru-RU" dirty="0"/>
              <a:t> </a:t>
            </a:r>
            <a:r>
              <a:rPr lang="ru-RU" dirty="0" err="1"/>
              <a:t>фразеологизмдерди</a:t>
            </a:r>
            <a:r>
              <a:rPr lang="ru-RU" dirty="0"/>
              <a:t> </a:t>
            </a:r>
            <a:r>
              <a:rPr lang="ru-RU" dirty="0" err="1"/>
              <a:t>катыштырып</a:t>
            </a:r>
            <a:r>
              <a:rPr lang="ru-RU" dirty="0"/>
              <a:t> </a:t>
            </a:r>
            <a:r>
              <a:rPr lang="ru-RU" dirty="0" err="1"/>
              <a:t>сүйлөм</a:t>
            </a:r>
            <a:r>
              <a:rPr lang="ru-RU" dirty="0"/>
              <a:t> </a:t>
            </a:r>
            <a:r>
              <a:rPr lang="ru-RU" dirty="0" err="1"/>
              <a:t>түзгүлө</a:t>
            </a:r>
            <a:r>
              <a:rPr lang="ru-RU" dirty="0"/>
              <a:t>, </a:t>
            </a:r>
            <a:r>
              <a:rPr lang="ru-RU" dirty="0" err="1"/>
              <a:t>маанисин</a:t>
            </a:r>
            <a:r>
              <a:rPr lang="ru-RU" dirty="0"/>
              <a:t> </a:t>
            </a:r>
            <a:r>
              <a:rPr lang="ru-RU" dirty="0" err="1"/>
              <a:t>чечмелеп</a:t>
            </a:r>
            <a:r>
              <a:rPr lang="ru-RU" dirty="0"/>
              <a:t> </a:t>
            </a:r>
            <a:r>
              <a:rPr lang="ru-RU" dirty="0" err="1"/>
              <a:t>айтып</a:t>
            </a:r>
            <a:r>
              <a:rPr lang="ru-RU" dirty="0"/>
              <a:t> </a:t>
            </a:r>
            <a:r>
              <a:rPr lang="ru-RU" dirty="0" err="1"/>
              <a:t>бергиле</a:t>
            </a:r>
            <a:r>
              <a:rPr lang="ru-RU" dirty="0"/>
              <a:t>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629" y="1883682"/>
            <a:ext cx="11901713" cy="4807404"/>
          </a:xfrm>
        </p:spPr>
        <p:txBody>
          <a:bodyPr numCol="3">
            <a:normAutofit/>
          </a:bodyPr>
          <a:lstStyle/>
          <a:p>
            <a:r>
              <a:rPr lang="ru-RU" dirty="0" err="1"/>
              <a:t>Топурагы</a:t>
            </a:r>
            <a:r>
              <a:rPr lang="ru-RU" dirty="0"/>
              <a:t> </a:t>
            </a:r>
            <a:r>
              <a:rPr lang="ru-RU" dirty="0" err="1"/>
              <a:t>жеңил</a:t>
            </a:r>
            <a:r>
              <a:rPr lang="ru-RU" dirty="0"/>
              <a:t>, </a:t>
            </a:r>
          </a:p>
          <a:p>
            <a:r>
              <a:rPr lang="ru-RU" dirty="0" err="1"/>
              <a:t>сиркеси</a:t>
            </a:r>
            <a:r>
              <a:rPr lang="ru-RU" dirty="0"/>
              <a:t> </a:t>
            </a:r>
            <a:r>
              <a:rPr lang="ru-RU" dirty="0" err="1"/>
              <a:t>суу</a:t>
            </a:r>
            <a:r>
              <a:rPr lang="ru-RU" dirty="0"/>
              <a:t> </a:t>
            </a:r>
            <a:r>
              <a:rPr lang="ru-RU" dirty="0" err="1"/>
              <a:t>көтөрбөө</a:t>
            </a:r>
            <a:r>
              <a:rPr lang="ru-RU" dirty="0"/>
              <a:t>, </a:t>
            </a:r>
          </a:p>
          <a:p>
            <a:r>
              <a:rPr lang="ru-RU" dirty="0" err="1"/>
              <a:t>мурун</a:t>
            </a:r>
            <a:r>
              <a:rPr lang="ru-RU" dirty="0"/>
              <a:t> </a:t>
            </a:r>
            <a:r>
              <a:rPr lang="ru-RU" dirty="0" err="1"/>
              <a:t>көтөрүү</a:t>
            </a:r>
            <a:r>
              <a:rPr lang="ru-RU" dirty="0"/>
              <a:t>,</a:t>
            </a:r>
          </a:p>
          <a:p>
            <a:r>
              <a:rPr lang="ru-RU" dirty="0" err="1"/>
              <a:t>сөөк</a:t>
            </a:r>
            <a:r>
              <a:rPr lang="ru-RU" dirty="0"/>
              <a:t> </a:t>
            </a:r>
            <a:r>
              <a:rPr lang="ru-RU" dirty="0" err="1"/>
              <a:t>жаңыртуу</a:t>
            </a:r>
            <a:r>
              <a:rPr lang="ru-RU" dirty="0"/>
              <a:t>, </a:t>
            </a:r>
          </a:p>
          <a:p>
            <a:r>
              <a:rPr lang="ru-RU" dirty="0" err="1"/>
              <a:t>таңдайынан</a:t>
            </a:r>
            <a:r>
              <a:rPr lang="ru-RU" dirty="0"/>
              <a:t> </a:t>
            </a:r>
            <a:r>
              <a:rPr lang="ru-RU" dirty="0" err="1"/>
              <a:t>чаң</a:t>
            </a:r>
            <a:r>
              <a:rPr lang="ru-RU" dirty="0"/>
              <a:t> </a:t>
            </a:r>
            <a:r>
              <a:rPr lang="ru-RU" dirty="0" err="1"/>
              <a:t>чыгуу</a:t>
            </a:r>
            <a:r>
              <a:rPr lang="ru-RU" dirty="0"/>
              <a:t>, </a:t>
            </a:r>
          </a:p>
          <a:p>
            <a:r>
              <a:rPr lang="ru-RU" dirty="0"/>
              <a:t>куш </a:t>
            </a:r>
            <a:r>
              <a:rPr lang="ru-RU" dirty="0" err="1"/>
              <a:t>уйку</a:t>
            </a:r>
            <a:r>
              <a:rPr lang="ru-RU" dirty="0"/>
              <a:t>,</a:t>
            </a:r>
          </a:p>
          <a:p>
            <a:r>
              <a:rPr lang="ru-RU" dirty="0" err="1"/>
              <a:t>төбөсү</a:t>
            </a:r>
            <a:r>
              <a:rPr lang="ru-RU" dirty="0"/>
              <a:t> </a:t>
            </a:r>
            <a:r>
              <a:rPr lang="ru-RU" dirty="0" err="1"/>
              <a:t>көккө</a:t>
            </a:r>
            <a:r>
              <a:rPr lang="ru-RU" dirty="0"/>
              <a:t>   </a:t>
            </a:r>
            <a:r>
              <a:rPr lang="ru-RU" dirty="0" err="1"/>
              <a:t>жетүү</a:t>
            </a:r>
            <a:r>
              <a:rPr lang="ru-RU" dirty="0"/>
              <a:t>, </a:t>
            </a:r>
          </a:p>
          <a:p>
            <a:r>
              <a:rPr lang="ru-RU" dirty="0" err="1"/>
              <a:t>ажат</a:t>
            </a:r>
            <a:r>
              <a:rPr lang="ru-RU" dirty="0"/>
              <a:t> </a:t>
            </a:r>
            <a:r>
              <a:rPr lang="ru-RU" dirty="0" err="1"/>
              <a:t>ачуу</a:t>
            </a:r>
            <a:r>
              <a:rPr lang="ru-RU" dirty="0"/>
              <a:t>, </a:t>
            </a:r>
          </a:p>
          <a:p>
            <a:r>
              <a:rPr lang="ru-RU" dirty="0" err="1"/>
              <a:t>түтүн</a:t>
            </a:r>
            <a:r>
              <a:rPr lang="ru-RU" dirty="0"/>
              <a:t> </a:t>
            </a:r>
            <a:r>
              <a:rPr lang="ru-RU" dirty="0" err="1"/>
              <a:t>булатуу</a:t>
            </a:r>
            <a:r>
              <a:rPr lang="ru-RU" dirty="0"/>
              <a:t>, </a:t>
            </a:r>
          </a:p>
          <a:p>
            <a:r>
              <a:rPr lang="ru-RU" dirty="0" err="1"/>
              <a:t>жети</a:t>
            </a:r>
            <a:r>
              <a:rPr lang="ru-RU" dirty="0"/>
              <a:t> </a:t>
            </a:r>
            <a:r>
              <a:rPr lang="ru-RU" dirty="0" err="1"/>
              <a:t>өмүрү</a:t>
            </a:r>
            <a:r>
              <a:rPr lang="ru-RU" dirty="0"/>
              <a:t> </a:t>
            </a:r>
            <a:r>
              <a:rPr lang="ru-RU" dirty="0" err="1"/>
              <a:t>жерге</a:t>
            </a:r>
            <a:r>
              <a:rPr lang="ru-RU" dirty="0"/>
              <a:t> </a:t>
            </a:r>
            <a:r>
              <a:rPr lang="ru-RU" dirty="0" err="1"/>
              <a:t>кирүү</a:t>
            </a:r>
            <a:r>
              <a:rPr lang="ru-RU" dirty="0"/>
              <a:t>, </a:t>
            </a:r>
          </a:p>
          <a:p>
            <a:r>
              <a:rPr lang="ru-RU" dirty="0" err="1"/>
              <a:t>кызыл</a:t>
            </a:r>
            <a:r>
              <a:rPr lang="ru-RU" dirty="0"/>
              <a:t> </a:t>
            </a:r>
            <a:r>
              <a:rPr lang="ru-RU" dirty="0" err="1"/>
              <a:t>камчы</a:t>
            </a:r>
            <a:r>
              <a:rPr lang="ru-RU" dirty="0"/>
              <a:t>, </a:t>
            </a:r>
          </a:p>
          <a:p>
            <a:r>
              <a:rPr lang="ru-RU" dirty="0" err="1"/>
              <a:t>өлүмтүгүн</a:t>
            </a:r>
            <a:r>
              <a:rPr lang="ru-RU" dirty="0"/>
              <a:t> </a:t>
            </a:r>
            <a:r>
              <a:rPr lang="ru-RU" dirty="0" err="1"/>
              <a:t>артуу</a:t>
            </a:r>
            <a:r>
              <a:rPr lang="ru-RU" dirty="0"/>
              <a:t>, </a:t>
            </a:r>
          </a:p>
          <a:p>
            <a:r>
              <a:rPr lang="ru-RU" dirty="0" err="1"/>
              <a:t>оозго</a:t>
            </a:r>
            <a:r>
              <a:rPr lang="ru-RU" dirty="0"/>
              <a:t> </a:t>
            </a:r>
            <a:r>
              <a:rPr lang="ru-RU" dirty="0" err="1"/>
              <a:t>кирүү</a:t>
            </a:r>
            <a:r>
              <a:rPr lang="ru-RU" dirty="0"/>
              <a:t>, </a:t>
            </a:r>
          </a:p>
          <a:p>
            <a:r>
              <a:rPr lang="ru-RU" dirty="0" err="1"/>
              <a:t>ооз</a:t>
            </a:r>
            <a:r>
              <a:rPr lang="ru-RU" dirty="0"/>
              <a:t> </a:t>
            </a:r>
            <a:r>
              <a:rPr lang="ru-RU" dirty="0" err="1"/>
              <a:t>басырык</a:t>
            </a:r>
            <a:r>
              <a:rPr lang="ru-RU" dirty="0"/>
              <a:t>, </a:t>
            </a:r>
          </a:p>
          <a:p>
            <a:r>
              <a:rPr lang="ru-RU" dirty="0" err="1"/>
              <a:t>Тоң</a:t>
            </a:r>
            <a:r>
              <a:rPr lang="ru-RU" dirty="0"/>
              <a:t> </a:t>
            </a:r>
            <a:r>
              <a:rPr lang="ru-RU" dirty="0" err="1"/>
              <a:t>моюн</a:t>
            </a:r>
            <a:r>
              <a:rPr lang="ru-RU" dirty="0"/>
              <a:t>, </a:t>
            </a:r>
          </a:p>
          <a:p>
            <a:r>
              <a:rPr lang="ru-RU" dirty="0" err="1"/>
              <a:t>кудайдан</a:t>
            </a:r>
            <a:r>
              <a:rPr lang="ru-RU" dirty="0"/>
              <a:t> </a:t>
            </a:r>
            <a:r>
              <a:rPr lang="ru-RU" dirty="0" err="1"/>
              <a:t>жөө</a:t>
            </a:r>
            <a:r>
              <a:rPr lang="ru-RU" dirty="0"/>
              <a:t> </a:t>
            </a:r>
            <a:r>
              <a:rPr lang="ru-RU" dirty="0" err="1"/>
              <a:t>качкан</a:t>
            </a:r>
            <a:r>
              <a:rPr lang="ru-RU" dirty="0"/>
              <a:t>, </a:t>
            </a:r>
          </a:p>
          <a:p>
            <a:r>
              <a:rPr lang="ru-RU" dirty="0" err="1"/>
              <a:t>мээ</a:t>
            </a:r>
            <a:r>
              <a:rPr lang="ru-RU" dirty="0"/>
              <a:t> </a:t>
            </a:r>
            <a:r>
              <a:rPr lang="ru-RU" dirty="0" err="1"/>
              <a:t>кайноо</a:t>
            </a:r>
            <a:r>
              <a:rPr lang="ru-RU" dirty="0"/>
              <a:t>, </a:t>
            </a:r>
          </a:p>
          <a:p>
            <a:r>
              <a:rPr lang="ru-RU" dirty="0" err="1"/>
              <a:t>мээси</a:t>
            </a:r>
            <a:r>
              <a:rPr lang="ru-RU" dirty="0"/>
              <a:t> </a:t>
            </a:r>
            <a:r>
              <a:rPr lang="ru-RU" dirty="0" err="1"/>
              <a:t>айлануу</a:t>
            </a:r>
            <a:r>
              <a:rPr lang="ru-RU" dirty="0"/>
              <a:t>, </a:t>
            </a:r>
          </a:p>
          <a:p>
            <a:r>
              <a:rPr lang="ru-RU" dirty="0" err="1"/>
              <a:t>назары</a:t>
            </a:r>
            <a:r>
              <a:rPr lang="ru-RU" dirty="0"/>
              <a:t> </a:t>
            </a:r>
            <a:r>
              <a:rPr lang="ru-RU" dirty="0" err="1"/>
              <a:t>сынуу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841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2229" y="319314"/>
            <a:ext cx="11785600" cy="5857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Фразеологизмдер</a:t>
            </a:r>
            <a:r>
              <a:rPr lang="ru-RU" dirty="0"/>
              <a:t> – </a:t>
            </a:r>
            <a:r>
              <a:rPr lang="ru-RU" dirty="0" err="1"/>
              <a:t>тилибиздин</a:t>
            </a:r>
            <a:r>
              <a:rPr lang="ru-RU" dirty="0"/>
              <a:t> </a:t>
            </a:r>
            <a:r>
              <a:rPr lang="ru-RU" dirty="0" err="1"/>
              <a:t>көркөм</a:t>
            </a:r>
            <a:r>
              <a:rPr lang="ru-RU" dirty="0"/>
              <a:t> </a:t>
            </a:r>
            <a:r>
              <a:rPr lang="ru-RU" dirty="0" err="1"/>
              <a:t>сөз</a:t>
            </a:r>
            <a:r>
              <a:rPr lang="ru-RU" dirty="0"/>
              <a:t> </a:t>
            </a:r>
            <a:r>
              <a:rPr lang="ru-RU" dirty="0" err="1"/>
              <a:t>каражаттарынын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бири</a:t>
            </a:r>
            <a:r>
              <a:rPr lang="ru-RU" dirty="0"/>
              <a:t>. </a:t>
            </a:r>
            <a:r>
              <a:rPr lang="ru-RU" dirty="0" err="1"/>
              <a:t>Мындай</a:t>
            </a:r>
            <a:r>
              <a:rPr lang="ru-RU" dirty="0"/>
              <a:t> </a:t>
            </a:r>
            <a:r>
              <a:rPr lang="ru-RU" dirty="0" err="1"/>
              <a:t>сөздөргө</a:t>
            </a:r>
            <a:r>
              <a:rPr lang="ru-RU" dirty="0"/>
              <a:t> </a:t>
            </a:r>
            <a:r>
              <a:rPr lang="ru-RU" dirty="0" err="1"/>
              <a:t>кыргыз</a:t>
            </a:r>
            <a:r>
              <a:rPr lang="ru-RU" dirty="0"/>
              <a:t> тили </a:t>
            </a:r>
            <a:r>
              <a:rPr lang="ru-RU" dirty="0" err="1"/>
              <a:t>абдан</a:t>
            </a:r>
            <a:r>
              <a:rPr lang="ru-RU" dirty="0"/>
              <a:t> бай. </a:t>
            </a:r>
            <a:r>
              <a:rPr lang="ru-RU" dirty="0" err="1"/>
              <a:t>Тээ</a:t>
            </a:r>
            <a:r>
              <a:rPr lang="ru-RU" dirty="0"/>
              <a:t> </a:t>
            </a:r>
            <a:r>
              <a:rPr lang="ru-RU" dirty="0" err="1"/>
              <a:t>илгертеден</a:t>
            </a:r>
            <a:r>
              <a:rPr lang="ru-RU" dirty="0"/>
              <a:t> эле</a:t>
            </a:r>
          </a:p>
          <a:p>
            <a:pPr marL="0" indent="0">
              <a:buNone/>
            </a:pPr>
            <a:r>
              <a:rPr lang="ru-RU" dirty="0" err="1"/>
              <a:t>ата-бабаларыбыз</a:t>
            </a:r>
            <a:r>
              <a:rPr lang="ru-RU" dirty="0"/>
              <a:t> </a:t>
            </a:r>
            <a:r>
              <a:rPr lang="ru-RU" dirty="0" err="1"/>
              <a:t>кептеринде</a:t>
            </a:r>
            <a:r>
              <a:rPr lang="ru-RU" dirty="0"/>
              <a:t> </a:t>
            </a:r>
            <a:r>
              <a:rPr lang="ru-RU" dirty="0" err="1"/>
              <a:t>фразеологизмдерди</a:t>
            </a:r>
            <a:r>
              <a:rPr lang="ru-RU" dirty="0"/>
              <a:t> </a:t>
            </a:r>
            <a:r>
              <a:rPr lang="ru-RU" dirty="0" err="1"/>
              <a:t>кеңири</a:t>
            </a:r>
            <a:r>
              <a:rPr lang="ru-RU" dirty="0"/>
              <a:t> </a:t>
            </a:r>
            <a:r>
              <a:rPr lang="ru-RU" dirty="0" err="1"/>
              <a:t>колдонушкан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Буга </a:t>
            </a:r>
            <a:r>
              <a:rPr lang="ru-RU" dirty="0" err="1"/>
              <a:t>элдик</a:t>
            </a:r>
            <a:r>
              <a:rPr lang="ru-RU" dirty="0"/>
              <a:t> </a:t>
            </a:r>
            <a:r>
              <a:rPr lang="ru-RU" dirty="0" err="1"/>
              <a:t>оозеки</a:t>
            </a:r>
            <a:r>
              <a:rPr lang="ru-RU" dirty="0"/>
              <a:t> </a:t>
            </a:r>
            <a:r>
              <a:rPr lang="ru-RU" dirty="0" err="1"/>
              <a:t>чыгармалар</a:t>
            </a:r>
            <a:r>
              <a:rPr lang="ru-RU" dirty="0"/>
              <a:t> </a:t>
            </a:r>
            <a:r>
              <a:rPr lang="ru-RU" dirty="0" err="1"/>
              <a:t>күбө</a:t>
            </a:r>
            <a:r>
              <a:rPr lang="ru-RU" dirty="0"/>
              <a:t> </a:t>
            </a:r>
            <a:r>
              <a:rPr lang="ru-RU" dirty="0" err="1"/>
              <a:t>боло</a:t>
            </a:r>
            <a:r>
              <a:rPr lang="ru-RU" dirty="0"/>
              <a:t> </a:t>
            </a:r>
            <a:r>
              <a:rPr lang="ru-RU" dirty="0" err="1"/>
              <a:t>алат</a:t>
            </a:r>
            <a:r>
              <a:rPr lang="ru-RU" dirty="0"/>
              <a:t>. </a:t>
            </a:r>
            <a:r>
              <a:rPr lang="ru-RU" dirty="0" err="1"/>
              <a:t>Кыргыз</a:t>
            </a:r>
            <a:r>
              <a:rPr lang="ru-RU" dirty="0"/>
              <a:t> </a:t>
            </a:r>
            <a:r>
              <a:rPr lang="ru-RU" dirty="0" err="1"/>
              <a:t>тилиндеги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фр</a:t>
            </a:r>
            <a:r>
              <a:rPr lang="kk-KZ" dirty="0"/>
              <a:t>а</a:t>
            </a:r>
            <a:r>
              <a:rPr lang="ru-RU" dirty="0" err="1"/>
              <a:t>зеологизмдерге</a:t>
            </a:r>
            <a:r>
              <a:rPr lang="ru-RU" dirty="0"/>
              <a:t> </a:t>
            </a:r>
            <a:r>
              <a:rPr lang="ru-RU" dirty="0" err="1"/>
              <a:t>биринчи</a:t>
            </a:r>
            <a:r>
              <a:rPr lang="ru-RU" dirty="0"/>
              <a:t> </a:t>
            </a:r>
            <a:r>
              <a:rPr lang="ru-RU" dirty="0" err="1"/>
              <a:t>жолу</a:t>
            </a:r>
            <a:r>
              <a:rPr lang="ru-RU" dirty="0"/>
              <a:t> </a:t>
            </a:r>
            <a:r>
              <a:rPr lang="ru-RU" dirty="0" err="1"/>
              <a:t>Ж.Шүкүров</a:t>
            </a:r>
            <a:r>
              <a:rPr lang="ru-RU" dirty="0"/>
              <a:t> </a:t>
            </a:r>
            <a:r>
              <a:rPr lang="ru-RU" dirty="0" err="1"/>
              <a:t>илимий</a:t>
            </a:r>
            <a:r>
              <a:rPr lang="ru-RU" dirty="0"/>
              <a:t> </a:t>
            </a:r>
            <a:r>
              <a:rPr lang="ru-RU" dirty="0" err="1"/>
              <a:t>жактан</a:t>
            </a:r>
            <a:r>
              <a:rPr lang="ru-RU" dirty="0"/>
              <a:t> </a:t>
            </a:r>
            <a:r>
              <a:rPr lang="ru-RU" dirty="0" err="1"/>
              <a:t>изилдөө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жүргүзгөн</a:t>
            </a:r>
            <a:r>
              <a:rPr lang="ru-RU" dirty="0"/>
              <a:t>. </a:t>
            </a:r>
            <a:r>
              <a:rPr lang="ru-RU" dirty="0" err="1"/>
              <a:t>Анын</a:t>
            </a:r>
            <a:r>
              <a:rPr lang="ru-RU" dirty="0"/>
              <a:t> «</a:t>
            </a:r>
            <a:r>
              <a:rPr lang="ru-RU" dirty="0" err="1"/>
              <a:t>Кыргыз</a:t>
            </a:r>
            <a:r>
              <a:rPr lang="ru-RU" dirty="0"/>
              <a:t> </a:t>
            </a:r>
            <a:r>
              <a:rPr lang="ru-RU" dirty="0" err="1"/>
              <a:t>тилиндеги</a:t>
            </a:r>
            <a:r>
              <a:rPr lang="ru-RU" dirty="0"/>
              <a:t> </a:t>
            </a:r>
            <a:r>
              <a:rPr lang="ru-RU" dirty="0" err="1"/>
              <a:t>фразеологиялык</a:t>
            </a:r>
            <a:r>
              <a:rPr lang="ru-RU" dirty="0"/>
              <a:t> </a:t>
            </a:r>
            <a:r>
              <a:rPr lang="ru-RU" dirty="0" err="1"/>
              <a:t>айкаштар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жөнүндө</a:t>
            </a:r>
            <a:r>
              <a:rPr lang="ru-RU" dirty="0"/>
              <a:t>» </a:t>
            </a:r>
            <a:r>
              <a:rPr lang="ru-RU" dirty="0" err="1"/>
              <a:t>деген</a:t>
            </a:r>
            <a:r>
              <a:rPr lang="ru-RU" dirty="0"/>
              <a:t> 1956-жылы </a:t>
            </a:r>
            <a:r>
              <a:rPr lang="ru-RU" dirty="0" err="1"/>
              <a:t>Кыргыз</a:t>
            </a:r>
            <a:r>
              <a:rPr lang="ru-RU" dirty="0"/>
              <a:t> ССР </a:t>
            </a:r>
            <a:r>
              <a:rPr lang="ru-RU" dirty="0" err="1"/>
              <a:t>ИАсынын</a:t>
            </a:r>
            <a:r>
              <a:rPr lang="ru-RU" dirty="0"/>
              <a:t> </a:t>
            </a:r>
            <a:r>
              <a:rPr lang="ru-RU" dirty="0" err="1"/>
              <a:t>Тил</a:t>
            </a:r>
            <a:r>
              <a:rPr lang="ru-RU" dirty="0"/>
              <a:t> </a:t>
            </a:r>
            <a:r>
              <a:rPr lang="ru-RU" dirty="0" err="1"/>
              <a:t>жана</a:t>
            </a:r>
            <a:r>
              <a:rPr lang="ru-RU" dirty="0"/>
              <a:t> </a:t>
            </a:r>
            <a:r>
              <a:rPr lang="ru-RU" dirty="0" err="1"/>
              <a:t>адабият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институтунун</a:t>
            </a:r>
            <a:r>
              <a:rPr lang="ru-RU" dirty="0"/>
              <a:t> </a:t>
            </a:r>
            <a:r>
              <a:rPr lang="ru-RU" dirty="0" err="1"/>
              <a:t>жыйнагында</a:t>
            </a:r>
            <a:r>
              <a:rPr lang="ru-RU" dirty="0"/>
              <a:t> </a:t>
            </a:r>
            <a:r>
              <a:rPr lang="ru-RU" dirty="0" err="1"/>
              <a:t>жарык</a:t>
            </a:r>
            <a:r>
              <a:rPr lang="ru-RU" dirty="0"/>
              <a:t> </a:t>
            </a:r>
            <a:r>
              <a:rPr lang="ru-RU" dirty="0" err="1"/>
              <a:t>көргөн</a:t>
            </a:r>
            <a:r>
              <a:rPr lang="ru-RU" dirty="0"/>
              <a:t> </a:t>
            </a:r>
            <a:r>
              <a:rPr lang="ru-RU" dirty="0" err="1"/>
              <a:t>макаласы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фразеологизмдерге</a:t>
            </a:r>
            <a:r>
              <a:rPr lang="ru-RU" dirty="0"/>
              <a:t> </a:t>
            </a:r>
            <a:r>
              <a:rPr lang="ru-RU" dirty="0" err="1"/>
              <a:t>арналган</a:t>
            </a:r>
            <a:r>
              <a:rPr lang="ru-RU" dirty="0"/>
              <a:t> </a:t>
            </a:r>
            <a:r>
              <a:rPr lang="ru-RU" dirty="0" err="1"/>
              <a:t>кыргыз</a:t>
            </a:r>
            <a:r>
              <a:rPr lang="ru-RU" dirty="0"/>
              <a:t> </a:t>
            </a:r>
            <a:r>
              <a:rPr lang="ru-RU" dirty="0" err="1"/>
              <a:t>тилиндеги</a:t>
            </a:r>
            <a:r>
              <a:rPr lang="ru-RU" dirty="0"/>
              <a:t> </a:t>
            </a:r>
            <a:r>
              <a:rPr lang="ru-RU" dirty="0" err="1"/>
              <a:t>алгачкы</a:t>
            </a:r>
            <a:r>
              <a:rPr lang="ru-RU" dirty="0"/>
              <a:t> </a:t>
            </a:r>
            <a:r>
              <a:rPr lang="ru-RU" dirty="0" err="1"/>
              <a:t>эмгек</a:t>
            </a:r>
            <a:r>
              <a:rPr lang="ru-RU" dirty="0"/>
              <a:t> </a:t>
            </a:r>
            <a:r>
              <a:rPr lang="ru-RU" dirty="0" err="1"/>
              <a:t>болуп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саналат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116074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1800" y="203201"/>
            <a:ext cx="10922000" cy="1487488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фразеологизмдердин</a:t>
            </a:r>
            <a:r>
              <a:rPr lang="ru-RU" dirty="0"/>
              <a:t> да </a:t>
            </a:r>
            <a:r>
              <a:rPr lang="ru-RU" dirty="0" err="1"/>
              <a:t>өзүнө</a:t>
            </a:r>
            <a:r>
              <a:rPr lang="ru-RU" dirty="0"/>
              <a:t> </a:t>
            </a:r>
            <a:r>
              <a:rPr lang="ru-RU" dirty="0" err="1"/>
              <a:t>тиешелүү</a:t>
            </a:r>
            <a:br>
              <a:rPr lang="ru-RU" dirty="0"/>
            </a:br>
            <a:r>
              <a:rPr lang="ru-RU" dirty="0" err="1"/>
              <a:t>белгилери</a:t>
            </a:r>
            <a:r>
              <a:rPr lang="ru-RU" dirty="0"/>
              <a:t> бар.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18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1) </a:t>
            </a:r>
            <a:r>
              <a:rPr lang="ru-RU" dirty="0" err="1"/>
              <a:t>кепте</a:t>
            </a:r>
            <a:r>
              <a:rPr lang="ru-RU" dirty="0"/>
              <a:t> </a:t>
            </a:r>
            <a:r>
              <a:rPr lang="ru-RU" dirty="0" err="1"/>
              <a:t>даяр</a:t>
            </a:r>
            <a:r>
              <a:rPr lang="ru-RU" dirty="0"/>
              <a:t> материал катары </a:t>
            </a:r>
            <a:r>
              <a:rPr lang="ru-RU" dirty="0" err="1"/>
              <a:t>колдонулушу</a:t>
            </a:r>
            <a:r>
              <a:rPr lang="ru-RU" dirty="0"/>
              <a:t>;</a:t>
            </a:r>
          </a:p>
          <a:p>
            <a:r>
              <a:rPr lang="ru-RU" dirty="0"/>
              <a:t>2) </a:t>
            </a:r>
            <a:r>
              <a:rPr lang="ru-RU" dirty="0" err="1"/>
              <a:t>компоненттүүлүгү</a:t>
            </a:r>
            <a:r>
              <a:rPr lang="ru-RU" dirty="0"/>
              <a:t>;</a:t>
            </a:r>
          </a:p>
          <a:p>
            <a:r>
              <a:rPr lang="ru-RU" dirty="0"/>
              <a:t>3) </a:t>
            </a:r>
            <a:r>
              <a:rPr lang="ru-RU" dirty="0" err="1"/>
              <a:t>маани</a:t>
            </a:r>
            <a:r>
              <a:rPr lang="ru-RU" dirty="0"/>
              <a:t> </a:t>
            </a:r>
            <a:r>
              <a:rPr lang="ru-RU" dirty="0" err="1"/>
              <a:t>жактан</a:t>
            </a:r>
            <a:r>
              <a:rPr lang="ru-RU" dirty="0"/>
              <a:t> </a:t>
            </a:r>
            <a:r>
              <a:rPr lang="ru-RU" dirty="0" err="1"/>
              <a:t>ширелип</a:t>
            </a:r>
            <a:r>
              <a:rPr lang="ru-RU" dirty="0"/>
              <a:t>, </a:t>
            </a:r>
            <a:r>
              <a:rPr lang="ru-RU" dirty="0" err="1"/>
              <a:t>лексикалык</a:t>
            </a:r>
            <a:r>
              <a:rPr lang="ru-RU" dirty="0"/>
              <a:t> </a:t>
            </a:r>
            <a:r>
              <a:rPr lang="ru-RU" dirty="0" err="1"/>
              <a:t>бир</a:t>
            </a:r>
            <a:r>
              <a:rPr lang="ru-RU" dirty="0"/>
              <a:t> </a:t>
            </a:r>
            <a:r>
              <a:rPr lang="ru-RU" dirty="0" err="1"/>
              <a:t>бүтүндүктө</a:t>
            </a:r>
            <a:endParaRPr lang="ru-RU" dirty="0"/>
          </a:p>
          <a:p>
            <a:r>
              <a:rPr lang="ru-RU" dirty="0" err="1"/>
              <a:t>болушу</a:t>
            </a:r>
            <a:r>
              <a:rPr lang="ru-RU" dirty="0"/>
              <a:t>;</a:t>
            </a:r>
          </a:p>
          <a:p>
            <a:r>
              <a:rPr lang="ru-RU" dirty="0"/>
              <a:t>4) </a:t>
            </a:r>
            <a:r>
              <a:rPr lang="ru-RU" dirty="0" err="1"/>
              <a:t>образдуулугу</a:t>
            </a:r>
            <a:r>
              <a:rPr lang="ru-RU" dirty="0"/>
              <a:t>;</a:t>
            </a:r>
          </a:p>
          <a:p>
            <a:r>
              <a:rPr lang="ru-RU" dirty="0"/>
              <a:t>5) </a:t>
            </a:r>
            <a:r>
              <a:rPr lang="ru-RU" dirty="0" err="1"/>
              <a:t>туруктуулугу</a:t>
            </a:r>
            <a:r>
              <a:rPr lang="ru-RU" dirty="0"/>
              <a:t>;</a:t>
            </a:r>
          </a:p>
          <a:p>
            <a:r>
              <a:rPr lang="ru-RU" dirty="0"/>
              <a:t>6) </a:t>
            </a:r>
            <a:r>
              <a:rPr lang="ru-RU" dirty="0" err="1"/>
              <a:t>сүйлөмдө</a:t>
            </a:r>
            <a:r>
              <a:rPr lang="ru-RU" dirty="0"/>
              <a:t> </a:t>
            </a:r>
            <a:r>
              <a:rPr lang="ru-RU" dirty="0" err="1"/>
              <a:t>синтаксистик</a:t>
            </a:r>
            <a:r>
              <a:rPr lang="ru-RU" dirty="0"/>
              <a:t> </a:t>
            </a:r>
            <a:r>
              <a:rPr lang="ru-RU" dirty="0" err="1"/>
              <a:t>жактан</a:t>
            </a:r>
            <a:r>
              <a:rPr lang="ru-RU" dirty="0"/>
              <a:t> </a:t>
            </a:r>
            <a:r>
              <a:rPr lang="ru-RU" dirty="0" err="1"/>
              <a:t>бир</a:t>
            </a:r>
            <a:r>
              <a:rPr lang="ru-RU" dirty="0"/>
              <a:t> </a:t>
            </a:r>
            <a:r>
              <a:rPr lang="ru-RU" dirty="0" err="1"/>
              <a:t>мүчөнүн</a:t>
            </a:r>
            <a:r>
              <a:rPr lang="ru-RU" dirty="0"/>
              <a:t>,</a:t>
            </a:r>
          </a:p>
          <a:p>
            <a:r>
              <a:rPr lang="ru-RU" dirty="0" err="1"/>
              <a:t>морфологиялык</a:t>
            </a:r>
            <a:r>
              <a:rPr lang="ru-RU" dirty="0"/>
              <a:t> </a:t>
            </a:r>
            <a:r>
              <a:rPr lang="ru-RU" dirty="0" err="1"/>
              <a:t>жактан</a:t>
            </a:r>
            <a:r>
              <a:rPr lang="ru-RU" dirty="0"/>
              <a:t> </a:t>
            </a:r>
            <a:r>
              <a:rPr lang="ru-RU" dirty="0" err="1"/>
              <a:t>бир</a:t>
            </a:r>
            <a:r>
              <a:rPr lang="ru-RU" dirty="0"/>
              <a:t> </a:t>
            </a:r>
            <a:r>
              <a:rPr lang="ru-RU" dirty="0" err="1"/>
              <a:t>сөз</a:t>
            </a:r>
            <a:r>
              <a:rPr lang="ru-RU" dirty="0"/>
              <a:t> </a:t>
            </a:r>
            <a:r>
              <a:rPr lang="ru-RU" dirty="0" err="1"/>
              <a:t>түркүмүнүн</a:t>
            </a:r>
            <a:r>
              <a:rPr lang="ru-RU" dirty="0"/>
              <a:t> </a:t>
            </a:r>
            <a:r>
              <a:rPr lang="ru-RU" dirty="0" err="1"/>
              <a:t>милдетин</a:t>
            </a:r>
            <a:endParaRPr lang="ru-RU" dirty="0"/>
          </a:p>
          <a:p>
            <a:r>
              <a:rPr lang="ru-RU" dirty="0" err="1"/>
              <a:t>аткарышы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7853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 err="1"/>
              <a:t>Фразеологизмдердин</a:t>
            </a:r>
            <a:r>
              <a:rPr lang="ru-RU" sz="4800" b="1" dirty="0"/>
              <a:t> </a:t>
            </a:r>
            <a:r>
              <a:rPr lang="ru-RU" sz="4800" b="1" dirty="0" err="1"/>
              <a:t>негизги</a:t>
            </a:r>
            <a:r>
              <a:rPr lang="ru-RU" sz="4800" b="1" dirty="0"/>
              <a:t> </a:t>
            </a:r>
            <a:r>
              <a:rPr lang="ru-RU" sz="4800" b="1" dirty="0" err="1"/>
              <a:t>типтери</a:t>
            </a:r>
            <a:r>
              <a:rPr lang="ru-RU" sz="4800" b="1" dirty="0"/>
              <a:t>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1) </a:t>
            </a:r>
            <a:r>
              <a:rPr lang="ru-RU" sz="3600" b="1" dirty="0" err="1"/>
              <a:t>фразеологиялык</a:t>
            </a:r>
            <a:r>
              <a:rPr lang="ru-RU" sz="3600" b="1" dirty="0"/>
              <a:t> </a:t>
            </a:r>
            <a:r>
              <a:rPr lang="ru-RU" sz="3600" b="1" dirty="0" err="1"/>
              <a:t>ширешме</a:t>
            </a:r>
            <a:r>
              <a:rPr lang="ru-RU" sz="3600" b="1" dirty="0"/>
              <a:t>;</a:t>
            </a:r>
          </a:p>
          <a:p>
            <a:r>
              <a:rPr lang="ru-RU" sz="3600" b="1" dirty="0"/>
              <a:t>2) </a:t>
            </a:r>
            <a:r>
              <a:rPr lang="ru-RU" sz="3600" b="1" dirty="0" err="1"/>
              <a:t>фразеологиялык</a:t>
            </a:r>
            <a:r>
              <a:rPr lang="ru-RU" sz="3600" b="1" dirty="0"/>
              <a:t> </a:t>
            </a:r>
            <a:r>
              <a:rPr lang="ru-RU" sz="3600" b="1" dirty="0" err="1"/>
              <a:t>бирдик</a:t>
            </a:r>
            <a:r>
              <a:rPr lang="ru-RU" sz="3600" b="1" dirty="0"/>
              <a:t>;</a:t>
            </a:r>
          </a:p>
          <a:p>
            <a:r>
              <a:rPr lang="ru-RU" sz="3600" b="1" dirty="0"/>
              <a:t>3) </a:t>
            </a:r>
            <a:r>
              <a:rPr lang="ru-RU" sz="3600" b="1" dirty="0" err="1"/>
              <a:t>фразеологиялык</a:t>
            </a:r>
            <a:r>
              <a:rPr lang="ru-RU" sz="3600" b="1" dirty="0"/>
              <a:t> </a:t>
            </a:r>
            <a:r>
              <a:rPr lang="ru-RU" sz="3600" b="1" dirty="0" err="1"/>
              <a:t>айкаш</a:t>
            </a:r>
            <a:r>
              <a:rPr lang="ru-RU" sz="3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11981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Arial Black" panose="020B0A04020102020204" pitchFamily="34" charset="0"/>
              </a:rPr>
              <a:t>Фразеологиялык</a:t>
            </a:r>
            <a:r>
              <a:rPr lang="ru-RU" dirty="0">
                <a:latin typeface="Arial Black" panose="020B0A04020102020204" pitchFamily="34" charset="0"/>
              </a:rPr>
              <a:t> </a:t>
            </a:r>
            <a:r>
              <a:rPr lang="ru-RU" dirty="0" err="1">
                <a:latin typeface="Arial Black" panose="020B0A04020102020204" pitchFamily="34" charset="0"/>
              </a:rPr>
              <a:t>ширешме</a:t>
            </a:r>
            <a:r>
              <a:rPr lang="ru-RU" dirty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5771" y="1825625"/>
            <a:ext cx="1149531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err="1">
                <a:solidFill>
                  <a:srgbClr val="FF0000"/>
                </a:solidFill>
              </a:rPr>
              <a:t>Фразеологиялык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ширешме</a:t>
            </a:r>
            <a:r>
              <a:rPr lang="ru-RU" dirty="0">
                <a:solidFill>
                  <a:srgbClr val="FF0000"/>
                </a:solidFill>
              </a:rPr>
              <a:t>. </a:t>
            </a:r>
            <a:r>
              <a:rPr lang="ru-RU" dirty="0" err="1"/>
              <a:t>Составындагы</a:t>
            </a:r>
            <a:r>
              <a:rPr lang="ru-RU" dirty="0"/>
              <a:t> </a:t>
            </a:r>
            <a:r>
              <a:rPr lang="ru-RU" dirty="0" err="1"/>
              <a:t>сөздөрдүн</a:t>
            </a:r>
            <a:r>
              <a:rPr lang="ru-RU" dirty="0"/>
              <a:t> </a:t>
            </a:r>
            <a:r>
              <a:rPr lang="ru-RU" dirty="0" err="1"/>
              <a:t>лексикалык</a:t>
            </a:r>
            <a:r>
              <a:rPr lang="ru-RU" dirty="0"/>
              <a:t> </a:t>
            </a:r>
            <a:r>
              <a:rPr lang="ru-RU" dirty="0" err="1"/>
              <a:t>маанисине</a:t>
            </a:r>
            <a:r>
              <a:rPr lang="ru-RU" dirty="0"/>
              <a:t> </a:t>
            </a:r>
            <a:r>
              <a:rPr lang="ru-RU" dirty="0" err="1"/>
              <a:t>эч</a:t>
            </a:r>
            <a:r>
              <a:rPr lang="ru-RU" dirty="0"/>
              <a:t> </a:t>
            </a:r>
            <a:r>
              <a:rPr lang="ru-RU" dirty="0" err="1"/>
              <a:t>кандай</a:t>
            </a:r>
            <a:r>
              <a:rPr lang="ru-RU" dirty="0"/>
              <a:t> </a:t>
            </a:r>
            <a:r>
              <a:rPr lang="ru-RU" dirty="0" err="1"/>
              <a:t>байланышы</a:t>
            </a:r>
            <a:r>
              <a:rPr lang="ru-RU" dirty="0"/>
              <a:t> </a:t>
            </a:r>
            <a:r>
              <a:rPr lang="ru-RU" dirty="0" err="1"/>
              <a:t>жок</a:t>
            </a:r>
            <a:r>
              <a:rPr lang="ru-RU" dirty="0"/>
              <a:t>, </a:t>
            </a:r>
            <a:r>
              <a:rPr lang="ru-RU" dirty="0" err="1"/>
              <a:t>алардан</a:t>
            </a:r>
            <a:r>
              <a:rPr lang="ru-RU" dirty="0"/>
              <a:t> </a:t>
            </a:r>
            <a:r>
              <a:rPr lang="ru-RU" dirty="0" err="1"/>
              <a:t>өзгөчө</a:t>
            </a:r>
            <a:r>
              <a:rPr lang="ru-RU" dirty="0"/>
              <a:t> </a:t>
            </a:r>
            <a:r>
              <a:rPr lang="ru-RU" dirty="0" err="1"/>
              <a:t>жана</a:t>
            </a:r>
            <a:r>
              <a:rPr lang="ru-RU" dirty="0"/>
              <a:t> </a:t>
            </a:r>
            <a:r>
              <a:rPr lang="ru-RU" dirty="0" err="1"/>
              <a:t>ушул</a:t>
            </a:r>
            <a:r>
              <a:rPr lang="ru-RU" dirty="0"/>
              <a:t> </a:t>
            </a:r>
            <a:r>
              <a:rPr lang="ru-RU" dirty="0" err="1"/>
              <a:t>туруктуу</a:t>
            </a:r>
            <a:r>
              <a:rPr lang="ru-RU" dirty="0"/>
              <a:t> </a:t>
            </a:r>
            <a:r>
              <a:rPr lang="ru-RU" dirty="0" err="1"/>
              <a:t>сөз</a:t>
            </a:r>
            <a:r>
              <a:rPr lang="ru-RU" dirty="0"/>
              <a:t> </a:t>
            </a:r>
            <a:r>
              <a:rPr lang="ru-RU" dirty="0" err="1"/>
              <a:t>айкашын</a:t>
            </a:r>
            <a:r>
              <a:rPr lang="ru-RU" dirty="0"/>
              <a:t> </a:t>
            </a:r>
            <a:r>
              <a:rPr lang="ru-RU" dirty="0" err="1"/>
              <a:t>камтыган</a:t>
            </a:r>
            <a:r>
              <a:rPr lang="ru-RU" dirty="0"/>
              <a:t> </a:t>
            </a:r>
            <a:r>
              <a:rPr lang="ru-RU" dirty="0" err="1"/>
              <a:t>бирдиктүү</a:t>
            </a:r>
            <a:r>
              <a:rPr lang="ru-RU" dirty="0"/>
              <a:t> </a:t>
            </a:r>
            <a:r>
              <a:rPr lang="ru-RU" dirty="0" err="1"/>
              <a:t>мааниге</a:t>
            </a:r>
            <a:r>
              <a:rPr lang="ru-RU" dirty="0"/>
              <a:t> </a:t>
            </a:r>
            <a:r>
              <a:rPr lang="ru-RU" dirty="0" err="1"/>
              <a:t>ээ</a:t>
            </a:r>
            <a:r>
              <a:rPr lang="ru-RU" dirty="0"/>
              <a:t> </a:t>
            </a:r>
            <a:r>
              <a:rPr lang="ru-RU" dirty="0" err="1"/>
              <a:t>болуп</a:t>
            </a:r>
            <a:r>
              <a:rPr lang="ru-RU" dirty="0"/>
              <a:t> </a:t>
            </a:r>
            <a:r>
              <a:rPr lang="ru-RU" dirty="0" err="1"/>
              <a:t>колдонулуучу</a:t>
            </a:r>
            <a:r>
              <a:rPr lang="ru-RU" dirty="0"/>
              <a:t> </a:t>
            </a:r>
            <a:r>
              <a:rPr lang="ru-RU" dirty="0" err="1"/>
              <a:t>фразеологизмдер</a:t>
            </a:r>
            <a:r>
              <a:rPr lang="ru-RU" dirty="0"/>
              <a:t> </a:t>
            </a:r>
            <a:r>
              <a:rPr lang="ru-RU" dirty="0" err="1"/>
              <a:t>фразеологиялык</a:t>
            </a:r>
            <a:r>
              <a:rPr lang="ru-RU" dirty="0"/>
              <a:t> </a:t>
            </a:r>
            <a:r>
              <a:rPr lang="ru-RU" dirty="0" err="1"/>
              <a:t>ширешме</a:t>
            </a:r>
            <a:r>
              <a:rPr lang="ru-RU" dirty="0"/>
              <a:t> </a:t>
            </a:r>
            <a:r>
              <a:rPr lang="ru-RU" dirty="0" err="1"/>
              <a:t>деп</a:t>
            </a:r>
            <a:r>
              <a:rPr lang="ru-RU" dirty="0"/>
              <a:t> </a:t>
            </a:r>
            <a:r>
              <a:rPr lang="ru-RU" dirty="0" err="1"/>
              <a:t>аталат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27051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3200" y="2771094"/>
            <a:ext cx="11713028" cy="4086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Мисалы</a:t>
            </a:r>
            <a:r>
              <a:rPr lang="ru-RU" dirty="0"/>
              <a:t>: </a:t>
            </a:r>
            <a:r>
              <a:rPr lang="ru-RU" dirty="0" err="1"/>
              <a:t>ат</a:t>
            </a:r>
            <a:r>
              <a:rPr lang="ru-RU" dirty="0"/>
              <a:t> </a:t>
            </a:r>
            <a:r>
              <a:rPr lang="ru-RU" dirty="0" err="1"/>
              <a:t>үстүнөн</a:t>
            </a:r>
            <a:r>
              <a:rPr lang="ru-RU" dirty="0"/>
              <a:t> </a:t>
            </a:r>
            <a:r>
              <a:rPr lang="ru-RU" dirty="0" err="1"/>
              <a:t>деген</a:t>
            </a:r>
            <a:r>
              <a:rPr lang="ru-RU" dirty="0"/>
              <a:t> </a:t>
            </a:r>
            <a:r>
              <a:rPr lang="ru-RU" dirty="0" err="1"/>
              <a:t>фразеологиялык</a:t>
            </a:r>
            <a:r>
              <a:rPr lang="ru-RU" dirty="0"/>
              <a:t> </a:t>
            </a:r>
            <a:r>
              <a:rPr lang="ru-RU" dirty="0" err="1"/>
              <a:t>ширешме</a:t>
            </a:r>
            <a:r>
              <a:rPr lang="ru-RU" dirty="0"/>
              <a:t> «</a:t>
            </a:r>
            <a:r>
              <a:rPr lang="ru-RU" dirty="0" err="1"/>
              <a:t>үстүртөн</a:t>
            </a:r>
            <a:r>
              <a:rPr lang="ru-RU" dirty="0"/>
              <a:t>», «</a:t>
            </a:r>
            <a:r>
              <a:rPr lang="ru-RU" dirty="0" err="1"/>
              <a:t>жеңил-желпи</a:t>
            </a:r>
            <a:r>
              <a:rPr lang="ru-RU" dirty="0"/>
              <a:t>», </a:t>
            </a:r>
            <a:r>
              <a:rPr lang="ru-RU" dirty="0" err="1"/>
              <a:t>төбө</a:t>
            </a:r>
            <a:r>
              <a:rPr lang="ru-RU" dirty="0"/>
              <a:t> </a:t>
            </a:r>
            <a:r>
              <a:rPr lang="ru-RU" dirty="0" err="1"/>
              <a:t>чачы</a:t>
            </a:r>
            <a:r>
              <a:rPr lang="ru-RU" dirty="0"/>
              <a:t> тик </a:t>
            </a:r>
            <a:r>
              <a:rPr lang="ru-RU" dirty="0" err="1"/>
              <a:t>туруу</a:t>
            </a:r>
            <a:r>
              <a:rPr lang="ru-RU" dirty="0"/>
              <a:t> – «</a:t>
            </a:r>
            <a:r>
              <a:rPr lang="ru-RU" dirty="0" err="1"/>
              <a:t>коркуу</a:t>
            </a:r>
            <a:r>
              <a:rPr lang="ru-RU" dirty="0"/>
              <a:t>», </a:t>
            </a:r>
            <a:r>
              <a:rPr lang="ru-RU" dirty="0" err="1"/>
              <a:t>иттин</a:t>
            </a:r>
            <a:r>
              <a:rPr lang="ru-RU" dirty="0"/>
              <a:t> кара </a:t>
            </a:r>
            <a:r>
              <a:rPr lang="ru-RU" dirty="0" err="1"/>
              <a:t>капталынан</a:t>
            </a:r>
            <a:r>
              <a:rPr lang="ru-RU" dirty="0"/>
              <a:t> – «</a:t>
            </a:r>
            <a:r>
              <a:rPr lang="ru-RU" dirty="0" err="1"/>
              <a:t>арбын</a:t>
            </a:r>
            <a:r>
              <a:rPr lang="ru-RU" dirty="0"/>
              <a:t>», «мол», </a:t>
            </a:r>
            <a:r>
              <a:rPr lang="ru-RU" dirty="0" err="1"/>
              <a:t>ак</a:t>
            </a:r>
            <a:r>
              <a:rPr lang="ru-RU" dirty="0"/>
              <a:t> </a:t>
            </a:r>
            <a:r>
              <a:rPr lang="ru-RU" dirty="0" err="1"/>
              <a:t>төөнүн</a:t>
            </a:r>
            <a:r>
              <a:rPr lang="ru-RU" dirty="0"/>
              <a:t> карды </a:t>
            </a:r>
            <a:r>
              <a:rPr lang="ru-RU" dirty="0" err="1"/>
              <a:t>жарылган</a:t>
            </a:r>
            <a:r>
              <a:rPr lang="ru-RU" dirty="0"/>
              <a:t> – «</a:t>
            </a:r>
            <a:r>
              <a:rPr lang="ru-RU" dirty="0" err="1"/>
              <a:t>береке</a:t>
            </a:r>
            <a:r>
              <a:rPr lang="ru-RU" dirty="0"/>
              <a:t> </a:t>
            </a:r>
            <a:r>
              <a:rPr lang="ru-RU" dirty="0" err="1"/>
              <a:t>жайнаган</a:t>
            </a:r>
            <a:r>
              <a:rPr lang="ru-RU" dirty="0"/>
              <a:t>», «</a:t>
            </a:r>
            <a:r>
              <a:rPr lang="ru-RU" dirty="0" err="1"/>
              <a:t>бышыкчылык</a:t>
            </a:r>
            <a:r>
              <a:rPr lang="ru-RU" dirty="0"/>
              <a:t> </a:t>
            </a:r>
            <a:r>
              <a:rPr lang="ru-RU" dirty="0" err="1"/>
              <a:t>кененчилик</a:t>
            </a:r>
            <a:r>
              <a:rPr lang="ru-RU" dirty="0"/>
              <a:t>», </a:t>
            </a:r>
            <a:r>
              <a:rPr lang="ru-RU" dirty="0" err="1"/>
              <a:t>колтугуна</a:t>
            </a:r>
            <a:r>
              <a:rPr lang="ru-RU" dirty="0"/>
              <a:t> </a:t>
            </a:r>
            <a:r>
              <a:rPr lang="ru-RU" dirty="0" err="1"/>
              <a:t>суу</a:t>
            </a:r>
            <a:r>
              <a:rPr lang="ru-RU" dirty="0"/>
              <a:t> </a:t>
            </a:r>
            <a:r>
              <a:rPr lang="ru-RU" dirty="0" err="1"/>
              <a:t>бүркүү</a:t>
            </a:r>
            <a:r>
              <a:rPr lang="ru-RU" dirty="0"/>
              <a:t> – «</a:t>
            </a:r>
            <a:r>
              <a:rPr lang="ru-RU" dirty="0" err="1"/>
              <a:t>бирөөгө</a:t>
            </a:r>
            <a:r>
              <a:rPr lang="ru-RU" dirty="0"/>
              <a:t> </a:t>
            </a:r>
            <a:r>
              <a:rPr lang="ru-RU" dirty="0" err="1"/>
              <a:t>каршы</a:t>
            </a:r>
            <a:r>
              <a:rPr lang="ru-RU" dirty="0"/>
              <a:t> </a:t>
            </a:r>
            <a:r>
              <a:rPr lang="ru-RU" dirty="0" err="1"/>
              <a:t>шилтеп</a:t>
            </a:r>
            <a:r>
              <a:rPr lang="ru-RU" dirty="0"/>
              <a:t>, </a:t>
            </a:r>
            <a:r>
              <a:rPr lang="ru-RU" dirty="0" err="1"/>
              <a:t>тукуруп</a:t>
            </a:r>
            <a:r>
              <a:rPr lang="ru-RU" dirty="0"/>
              <a:t> </a:t>
            </a:r>
            <a:r>
              <a:rPr lang="ru-RU" dirty="0" err="1"/>
              <a:t>коюу</a:t>
            </a:r>
            <a:r>
              <a:rPr lang="ru-RU" dirty="0"/>
              <a:t>», «</a:t>
            </a:r>
            <a:r>
              <a:rPr lang="ru-RU" dirty="0" err="1"/>
              <a:t>көкүтүү</a:t>
            </a:r>
            <a:r>
              <a:rPr lang="ru-RU" dirty="0"/>
              <a:t>», </a:t>
            </a:r>
            <a:r>
              <a:rPr lang="ru-RU" dirty="0" err="1"/>
              <a:t>бөйрөктөн</a:t>
            </a:r>
            <a:r>
              <a:rPr lang="ru-RU" dirty="0"/>
              <a:t> </a:t>
            </a:r>
            <a:r>
              <a:rPr lang="ru-RU" dirty="0" err="1"/>
              <a:t>шыйрак</a:t>
            </a:r>
            <a:r>
              <a:rPr lang="ru-RU" dirty="0"/>
              <a:t> </a:t>
            </a:r>
            <a:r>
              <a:rPr lang="ru-RU" dirty="0" err="1"/>
              <a:t>чыгаруу</a:t>
            </a:r>
            <a:r>
              <a:rPr lang="ru-RU" dirty="0"/>
              <a:t> - «</a:t>
            </a:r>
            <a:r>
              <a:rPr lang="ru-RU" dirty="0" err="1"/>
              <a:t>жок</a:t>
            </a:r>
            <a:r>
              <a:rPr lang="ru-RU" dirty="0"/>
              <a:t> </a:t>
            </a:r>
            <a:r>
              <a:rPr lang="ru-RU" dirty="0" err="1"/>
              <a:t>нерселерди</a:t>
            </a:r>
            <a:r>
              <a:rPr lang="ru-RU" dirty="0"/>
              <a:t> </a:t>
            </a:r>
            <a:r>
              <a:rPr lang="ru-RU" dirty="0" err="1"/>
              <a:t>айтып</a:t>
            </a:r>
            <a:r>
              <a:rPr lang="ru-RU" dirty="0"/>
              <a:t> </a:t>
            </a:r>
            <a:r>
              <a:rPr lang="ru-RU" dirty="0" err="1"/>
              <a:t>таба</a:t>
            </a:r>
            <a:r>
              <a:rPr lang="ru-RU" dirty="0"/>
              <a:t> </a:t>
            </a:r>
            <a:r>
              <a:rPr lang="ru-RU" dirty="0" err="1"/>
              <a:t>берүү</a:t>
            </a:r>
            <a:r>
              <a:rPr lang="ru-RU" dirty="0"/>
              <a:t>», «</a:t>
            </a:r>
            <a:r>
              <a:rPr lang="ru-RU" dirty="0" err="1"/>
              <a:t>кыйкым</a:t>
            </a:r>
            <a:r>
              <a:rPr lang="ru-RU" dirty="0"/>
              <a:t> </a:t>
            </a:r>
            <a:r>
              <a:rPr lang="ru-RU" dirty="0" err="1"/>
              <a:t>таап</a:t>
            </a:r>
            <a:r>
              <a:rPr lang="ru-RU" dirty="0"/>
              <a:t> </a:t>
            </a:r>
            <a:r>
              <a:rPr lang="ru-RU" dirty="0" err="1"/>
              <a:t>айыптагысы</a:t>
            </a:r>
            <a:r>
              <a:rPr lang="ru-RU" dirty="0"/>
              <a:t> </a:t>
            </a:r>
            <a:r>
              <a:rPr lang="ru-RU" dirty="0" err="1"/>
              <a:t>келүү</a:t>
            </a:r>
            <a:r>
              <a:rPr lang="ru-RU" dirty="0"/>
              <a:t>», </a:t>
            </a:r>
            <a:r>
              <a:rPr lang="ru-RU" dirty="0" err="1"/>
              <a:t>итке</a:t>
            </a:r>
            <a:r>
              <a:rPr lang="ru-RU" dirty="0"/>
              <a:t> </a:t>
            </a:r>
            <a:r>
              <a:rPr lang="ru-RU" dirty="0" err="1"/>
              <a:t>минип</a:t>
            </a:r>
            <a:r>
              <a:rPr lang="ru-RU" dirty="0"/>
              <a:t> </a:t>
            </a:r>
            <a:r>
              <a:rPr lang="ru-RU" dirty="0" err="1"/>
              <a:t>калуу</a:t>
            </a:r>
            <a:r>
              <a:rPr lang="ru-RU" dirty="0"/>
              <a:t> – «</a:t>
            </a:r>
            <a:r>
              <a:rPr lang="ru-RU" dirty="0" err="1"/>
              <a:t>томаяк</a:t>
            </a:r>
            <a:r>
              <a:rPr lang="ru-RU" dirty="0"/>
              <a:t> </a:t>
            </a:r>
            <a:r>
              <a:rPr lang="ru-RU" dirty="0" err="1"/>
              <a:t>болуп</a:t>
            </a:r>
            <a:r>
              <a:rPr lang="ru-RU" dirty="0"/>
              <a:t> </a:t>
            </a:r>
            <a:r>
              <a:rPr lang="ru-RU" dirty="0" err="1"/>
              <a:t>калуу</a:t>
            </a:r>
            <a:r>
              <a:rPr lang="ru-RU" dirty="0"/>
              <a:t>», «</a:t>
            </a:r>
            <a:r>
              <a:rPr lang="ru-RU" dirty="0" err="1"/>
              <a:t>аябай</a:t>
            </a:r>
            <a:r>
              <a:rPr lang="ru-RU" dirty="0"/>
              <a:t> </a:t>
            </a:r>
            <a:r>
              <a:rPr lang="ru-RU" dirty="0" err="1"/>
              <a:t>жакырлануу</a:t>
            </a:r>
            <a:r>
              <a:rPr lang="ru-RU" dirty="0"/>
              <a:t>»- </a:t>
            </a:r>
            <a:r>
              <a:rPr lang="ru-RU" dirty="0" err="1"/>
              <a:t>сыяктуу</a:t>
            </a:r>
            <a:r>
              <a:rPr lang="ru-RU" dirty="0"/>
              <a:t> </a:t>
            </a:r>
            <a:r>
              <a:rPr lang="ru-RU" dirty="0" err="1"/>
              <a:t>фразеологизмдерде</a:t>
            </a:r>
            <a:r>
              <a:rPr lang="ru-RU" dirty="0"/>
              <a:t> </a:t>
            </a:r>
            <a:r>
              <a:rPr lang="ru-RU" dirty="0" err="1"/>
              <a:t>жалпы</a:t>
            </a:r>
            <a:r>
              <a:rPr lang="ru-RU" dirty="0"/>
              <a:t> </a:t>
            </a:r>
            <a:r>
              <a:rPr lang="ru-RU" dirty="0" err="1"/>
              <a:t>фразеологиялык</a:t>
            </a:r>
            <a:r>
              <a:rPr lang="ru-RU" dirty="0"/>
              <a:t> </a:t>
            </a:r>
            <a:r>
              <a:rPr lang="ru-RU" dirty="0" err="1"/>
              <a:t>маани</a:t>
            </a:r>
            <a:r>
              <a:rPr lang="ru-RU" dirty="0"/>
              <a:t> </a:t>
            </a:r>
            <a:r>
              <a:rPr lang="ru-RU" dirty="0" err="1"/>
              <a:t>менен</a:t>
            </a:r>
            <a:r>
              <a:rPr lang="ru-RU" dirty="0"/>
              <a:t> </a:t>
            </a:r>
            <a:r>
              <a:rPr lang="ru-RU" dirty="0" err="1"/>
              <a:t>составындагы</a:t>
            </a:r>
            <a:r>
              <a:rPr lang="ru-RU" dirty="0"/>
              <a:t> </a:t>
            </a:r>
            <a:r>
              <a:rPr lang="ru-RU" dirty="0" err="1"/>
              <a:t>компонеттердин</a:t>
            </a:r>
            <a:r>
              <a:rPr lang="ru-RU" dirty="0"/>
              <a:t> </a:t>
            </a:r>
            <a:r>
              <a:rPr lang="ru-RU" dirty="0" err="1"/>
              <a:t>маанилеринин</a:t>
            </a:r>
            <a:r>
              <a:rPr lang="ru-RU" dirty="0"/>
              <a:t> </a:t>
            </a:r>
            <a:r>
              <a:rPr lang="ru-RU" dirty="0" err="1"/>
              <a:t>ортосундагы</a:t>
            </a:r>
            <a:r>
              <a:rPr lang="ru-RU" dirty="0"/>
              <a:t> </a:t>
            </a:r>
            <a:r>
              <a:rPr lang="ru-RU" dirty="0" err="1"/>
              <a:t>байланыш</a:t>
            </a:r>
            <a:r>
              <a:rPr lang="ru-RU" dirty="0"/>
              <a:t> </a:t>
            </a:r>
            <a:r>
              <a:rPr lang="ru-RU" dirty="0" err="1"/>
              <a:t>байкалбайт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5902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 err="1">
                <a:solidFill>
                  <a:schemeClr val="bg1"/>
                </a:solidFill>
              </a:rPr>
              <a:t>Фразеологиялык</a:t>
            </a:r>
            <a:r>
              <a:rPr lang="ru-RU" sz="5400" b="1" dirty="0">
                <a:solidFill>
                  <a:schemeClr val="bg1"/>
                </a:solidFill>
              </a:rPr>
              <a:t> </a:t>
            </a:r>
            <a:r>
              <a:rPr lang="ru-RU" sz="5400" b="1" dirty="0" err="1">
                <a:solidFill>
                  <a:schemeClr val="bg1"/>
                </a:solidFill>
              </a:rPr>
              <a:t>бирдик</a:t>
            </a:r>
            <a:r>
              <a:rPr lang="ru-RU" sz="54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5771" y="1825624"/>
            <a:ext cx="11698515" cy="4894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>
                <a:solidFill>
                  <a:srgbClr val="FF0000"/>
                </a:solidFill>
              </a:rPr>
              <a:t>Фразеологиялык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бирдик</a:t>
            </a:r>
            <a:r>
              <a:rPr lang="ru-RU" dirty="0"/>
              <a:t>. </a:t>
            </a:r>
            <a:r>
              <a:rPr lang="ru-RU" dirty="0" err="1"/>
              <a:t>Фразеологизмдин</a:t>
            </a:r>
            <a:r>
              <a:rPr lang="ru-RU" dirty="0"/>
              <a:t> </a:t>
            </a:r>
            <a:r>
              <a:rPr lang="ru-RU" dirty="0" err="1"/>
              <a:t>жалпы</a:t>
            </a:r>
            <a:r>
              <a:rPr lang="ru-RU" dirty="0"/>
              <a:t> </a:t>
            </a:r>
            <a:r>
              <a:rPr lang="ru-RU" dirty="0" err="1"/>
              <a:t>мааниси</a:t>
            </a:r>
            <a:r>
              <a:rPr lang="ru-RU" dirty="0"/>
              <a:t> </a:t>
            </a:r>
            <a:r>
              <a:rPr lang="ru-RU" dirty="0" err="1"/>
              <a:t>аздыр-көптүр</a:t>
            </a:r>
            <a:r>
              <a:rPr lang="ru-RU" dirty="0"/>
              <a:t> </a:t>
            </a:r>
            <a:r>
              <a:rPr lang="ru-RU" dirty="0" err="1"/>
              <a:t>болсо</a:t>
            </a:r>
            <a:r>
              <a:rPr lang="ru-RU" dirty="0"/>
              <a:t> да </a:t>
            </a:r>
            <a:r>
              <a:rPr lang="ru-RU" dirty="0" err="1"/>
              <a:t>компоненттеринин</a:t>
            </a:r>
            <a:r>
              <a:rPr lang="ru-RU" dirty="0"/>
              <a:t> </a:t>
            </a:r>
            <a:r>
              <a:rPr lang="ru-RU" dirty="0" err="1"/>
              <a:t>маанилери</a:t>
            </a:r>
            <a:r>
              <a:rPr lang="ru-RU" dirty="0"/>
              <a:t> </a:t>
            </a:r>
            <a:r>
              <a:rPr lang="ru-RU" dirty="0" err="1"/>
              <a:t>менен</a:t>
            </a:r>
            <a:r>
              <a:rPr lang="ru-RU" dirty="0"/>
              <a:t> </a:t>
            </a:r>
            <a:r>
              <a:rPr lang="ru-RU" dirty="0" err="1"/>
              <a:t>байланышы</a:t>
            </a:r>
            <a:r>
              <a:rPr lang="ru-RU" dirty="0"/>
              <a:t> бар </a:t>
            </a:r>
            <a:r>
              <a:rPr lang="ru-RU" dirty="0" err="1"/>
              <a:t>сыякталып</a:t>
            </a:r>
            <a:r>
              <a:rPr lang="ru-RU" dirty="0"/>
              <a:t> </a:t>
            </a:r>
            <a:r>
              <a:rPr lang="ru-RU" dirty="0" err="1"/>
              <a:t>сезилген</a:t>
            </a:r>
            <a:r>
              <a:rPr lang="ru-RU" dirty="0"/>
              <a:t> </a:t>
            </a:r>
            <a:r>
              <a:rPr lang="ru-RU" dirty="0" err="1"/>
              <a:t>фразеологизмдер</a:t>
            </a:r>
            <a:r>
              <a:rPr lang="ru-RU" dirty="0"/>
              <a:t> </a:t>
            </a:r>
            <a:r>
              <a:rPr lang="ru-RU" dirty="0" err="1"/>
              <a:t>фразеологиялык</a:t>
            </a:r>
            <a:r>
              <a:rPr lang="ru-RU" dirty="0"/>
              <a:t> </a:t>
            </a:r>
            <a:r>
              <a:rPr lang="ru-RU" dirty="0" err="1"/>
              <a:t>бирдик</a:t>
            </a:r>
            <a:r>
              <a:rPr lang="ru-RU" dirty="0"/>
              <a:t> </a:t>
            </a:r>
            <a:r>
              <a:rPr lang="ru-RU" dirty="0" err="1"/>
              <a:t>деп</a:t>
            </a:r>
            <a:r>
              <a:rPr lang="ru-RU" dirty="0"/>
              <a:t> </a:t>
            </a:r>
            <a:r>
              <a:rPr lang="ru-RU" dirty="0" err="1"/>
              <a:t>аталат</a:t>
            </a:r>
            <a:r>
              <a:rPr lang="ru-RU" dirty="0"/>
              <a:t>. Буга </a:t>
            </a:r>
            <a:r>
              <a:rPr lang="ru-RU" dirty="0" err="1"/>
              <a:t>мисал</a:t>
            </a:r>
            <a:r>
              <a:rPr lang="ru-RU" dirty="0"/>
              <a:t> катары </a:t>
            </a:r>
            <a:r>
              <a:rPr lang="ru-RU" dirty="0" err="1"/>
              <a:t>төмөнкүлөрдү</a:t>
            </a:r>
            <a:r>
              <a:rPr lang="ru-RU" dirty="0"/>
              <a:t> </a:t>
            </a:r>
            <a:r>
              <a:rPr lang="ru-RU" dirty="0" err="1"/>
              <a:t>көрсөтүүгө</a:t>
            </a:r>
            <a:r>
              <a:rPr lang="ru-RU" dirty="0"/>
              <a:t> болот : </a:t>
            </a:r>
            <a:r>
              <a:rPr lang="ru-RU" dirty="0" err="1"/>
              <a:t>эки</a:t>
            </a:r>
            <a:r>
              <a:rPr lang="ru-RU" dirty="0"/>
              <a:t> </a:t>
            </a:r>
            <a:r>
              <a:rPr lang="ru-RU" dirty="0" err="1"/>
              <a:t>тамчы</a:t>
            </a:r>
            <a:r>
              <a:rPr lang="ru-RU" dirty="0"/>
              <a:t> </a:t>
            </a:r>
            <a:r>
              <a:rPr lang="ru-RU" dirty="0" err="1"/>
              <a:t>суудай</a:t>
            </a:r>
            <a:r>
              <a:rPr lang="ru-RU" dirty="0"/>
              <a:t> -«</a:t>
            </a:r>
            <a:r>
              <a:rPr lang="ru-RU" dirty="0" err="1"/>
              <a:t>окшош</a:t>
            </a:r>
            <a:r>
              <a:rPr lang="ru-RU" dirty="0"/>
              <a:t>», кулак </a:t>
            </a:r>
            <a:r>
              <a:rPr lang="ru-RU" dirty="0" err="1"/>
              <a:t>мурун</a:t>
            </a:r>
            <a:r>
              <a:rPr lang="ru-RU" dirty="0"/>
              <a:t> </a:t>
            </a:r>
            <a:r>
              <a:rPr lang="ru-RU" dirty="0" err="1"/>
              <a:t>кескендей</a:t>
            </a:r>
            <a:r>
              <a:rPr lang="ru-RU" dirty="0"/>
              <a:t> – «</a:t>
            </a:r>
            <a:r>
              <a:rPr lang="ru-RU" dirty="0" err="1"/>
              <a:t>жымжырт</a:t>
            </a:r>
            <a:r>
              <a:rPr lang="ru-RU" dirty="0"/>
              <a:t>», </a:t>
            </a:r>
            <a:r>
              <a:rPr lang="ru-RU" dirty="0" err="1"/>
              <a:t>күлүн</a:t>
            </a:r>
            <a:r>
              <a:rPr lang="ru-RU" dirty="0"/>
              <a:t> </a:t>
            </a:r>
            <a:r>
              <a:rPr lang="ru-RU" dirty="0" err="1"/>
              <a:t>көккө</a:t>
            </a:r>
            <a:r>
              <a:rPr lang="ru-RU" dirty="0"/>
              <a:t> </a:t>
            </a:r>
            <a:r>
              <a:rPr lang="ru-RU" dirty="0" err="1"/>
              <a:t>сапыруу</a:t>
            </a:r>
            <a:r>
              <a:rPr lang="ru-RU" dirty="0"/>
              <a:t> – «</a:t>
            </a:r>
            <a:r>
              <a:rPr lang="ru-RU" dirty="0" err="1"/>
              <a:t>талкалоо</a:t>
            </a:r>
            <a:r>
              <a:rPr lang="ru-RU" dirty="0"/>
              <a:t>», </a:t>
            </a:r>
            <a:r>
              <a:rPr lang="ru-RU" dirty="0" err="1"/>
              <a:t>оозун</a:t>
            </a:r>
            <a:r>
              <a:rPr lang="ru-RU" dirty="0"/>
              <a:t> </a:t>
            </a:r>
            <a:r>
              <a:rPr lang="ru-RU" dirty="0" err="1"/>
              <a:t>араандай</a:t>
            </a:r>
            <a:r>
              <a:rPr lang="ru-RU" dirty="0"/>
              <a:t> </a:t>
            </a:r>
            <a:r>
              <a:rPr lang="ru-RU" dirty="0" err="1"/>
              <a:t>ачуу</a:t>
            </a:r>
            <a:r>
              <a:rPr lang="ru-RU" dirty="0"/>
              <a:t> – «</a:t>
            </a:r>
            <a:r>
              <a:rPr lang="ru-RU" dirty="0" err="1"/>
              <a:t>таңдануу</a:t>
            </a:r>
            <a:r>
              <a:rPr lang="ru-RU" dirty="0"/>
              <a:t>», </a:t>
            </a:r>
            <a:r>
              <a:rPr lang="ru-RU" dirty="0" err="1"/>
              <a:t>ыргыткан</a:t>
            </a:r>
            <a:r>
              <a:rPr lang="ru-RU" dirty="0"/>
              <a:t> </a:t>
            </a:r>
            <a:r>
              <a:rPr lang="ru-RU" dirty="0" err="1"/>
              <a:t>ташы</a:t>
            </a:r>
            <a:r>
              <a:rPr lang="ru-RU" dirty="0"/>
              <a:t> </a:t>
            </a:r>
            <a:r>
              <a:rPr lang="ru-RU" dirty="0" err="1"/>
              <a:t>өйдө</a:t>
            </a:r>
            <a:r>
              <a:rPr lang="ru-RU" dirty="0"/>
              <a:t> </a:t>
            </a:r>
            <a:r>
              <a:rPr lang="ru-RU" dirty="0" err="1"/>
              <a:t>кулоо</a:t>
            </a:r>
            <a:r>
              <a:rPr lang="ru-RU" dirty="0"/>
              <a:t> – «</a:t>
            </a:r>
            <a:r>
              <a:rPr lang="ru-RU" dirty="0" err="1"/>
              <a:t>иши</a:t>
            </a:r>
            <a:r>
              <a:rPr lang="ru-RU" dirty="0"/>
              <a:t> </a:t>
            </a:r>
            <a:r>
              <a:rPr lang="ru-RU" dirty="0" err="1"/>
              <a:t>оңолуу</a:t>
            </a:r>
            <a:r>
              <a:rPr lang="ru-RU" dirty="0"/>
              <a:t>», </a:t>
            </a:r>
            <a:r>
              <a:rPr lang="ru-RU" dirty="0" err="1"/>
              <a:t>күйбөгөн</a:t>
            </a:r>
            <a:r>
              <a:rPr lang="ru-RU" dirty="0"/>
              <a:t> </a:t>
            </a:r>
            <a:r>
              <a:rPr lang="ru-RU" dirty="0" err="1"/>
              <a:t>жери</a:t>
            </a:r>
            <a:r>
              <a:rPr lang="ru-RU" dirty="0"/>
              <a:t> </a:t>
            </a:r>
            <a:r>
              <a:rPr lang="ru-RU" dirty="0" err="1"/>
              <a:t>күл</a:t>
            </a:r>
            <a:r>
              <a:rPr lang="ru-RU" dirty="0"/>
              <a:t> </a:t>
            </a:r>
            <a:r>
              <a:rPr lang="ru-RU" dirty="0" err="1"/>
              <a:t>болуу</a:t>
            </a:r>
            <a:r>
              <a:rPr lang="ru-RU" dirty="0"/>
              <a:t> – «</a:t>
            </a:r>
            <a:r>
              <a:rPr lang="ru-RU" dirty="0" err="1"/>
              <a:t>ызалануу</a:t>
            </a:r>
            <a:r>
              <a:rPr lang="ru-RU" dirty="0"/>
              <a:t>», </a:t>
            </a:r>
            <a:r>
              <a:rPr lang="ru-RU" dirty="0" err="1"/>
              <a:t>күлгө</a:t>
            </a:r>
            <a:r>
              <a:rPr lang="ru-RU" dirty="0"/>
              <a:t> </a:t>
            </a:r>
            <a:r>
              <a:rPr lang="ru-RU" dirty="0" err="1"/>
              <a:t>оонаган</a:t>
            </a:r>
            <a:r>
              <a:rPr lang="ru-RU" dirty="0"/>
              <a:t> </a:t>
            </a:r>
            <a:r>
              <a:rPr lang="ru-RU" dirty="0" err="1"/>
              <a:t>күчүктөй</a:t>
            </a:r>
            <a:r>
              <a:rPr lang="ru-RU" dirty="0"/>
              <a:t> – «карала-</a:t>
            </a:r>
            <a:r>
              <a:rPr lang="ru-RU" dirty="0" err="1"/>
              <a:t>торала</a:t>
            </a:r>
            <a:r>
              <a:rPr lang="ru-RU" dirty="0"/>
              <a:t>, </a:t>
            </a:r>
            <a:r>
              <a:rPr lang="ru-RU" dirty="0" err="1"/>
              <a:t>ыпылас</a:t>
            </a:r>
            <a:r>
              <a:rPr lang="ru-RU" dirty="0"/>
              <a:t>», </a:t>
            </a:r>
            <a:r>
              <a:rPr lang="ru-RU" dirty="0" err="1"/>
              <a:t>күндүн</a:t>
            </a:r>
            <a:r>
              <a:rPr lang="ru-RU" dirty="0"/>
              <a:t> </a:t>
            </a:r>
            <a:r>
              <a:rPr lang="ru-RU" dirty="0" err="1"/>
              <a:t>мурду</a:t>
            </a:r>
            <a:r>
              <a:rPr lang="ru-RU" dirty="0"/>
              <a:t> </a:t>
            </a:r>
            <a:r>
              <a:rPr lang="ru-RU" dirty="0" err="1"/>
              <a:t>чыкканда</a:t>
            </a:r>
            <a:r>
              <a:rPr lang="ru-RU" dirty="0"/>
              <a:t> – «</a:t>
            </a:r>
            <a:r>
              <a:rPr lang="ru-RU" dirty="0" err="1"/>
              <a:t>эртең</a:t>
            </a:r>
            <a:r>
              <a:rPr lang="ru-RU" dirty="0"/>
              <a:t> </a:t>
            </a:r>
            <a:r>
              <a:rPr lang="ru-RU" dirty="0" err="1"/>
              <a:t>менен</a:t>
            </a:r>
            <a:r>
              <a:rPr lang="ru-RU" dirty="0"/>
              <a:t> </a:t>
            </a:r>
            <a:r>
              <a:rPr lang="ru-RU" dirty="0" err="1"/>
              <a:t>эрте</a:t>
            </a:r>
            <a:r>
              <a:rPr lang="ru-RU" dirty="0"/>
              <a:t>», </a:t>
            </a:r>
            <a:r>
              <a:rPr lang="ru-RU" dirty="0" err="1"/>
              <a:t>эки</a:t>
            </a:r>
            <a:r>
              <a:rPr lang="ru-RU" dirty="0"/>
              <a:t> </a:t>
            </a:r>
            <a:r>
              <a:rPr lang="ru-RU" dirty="0" err="1"/>
              <a:t>күндүн</a:t>
            </a:r>
            <a:r>
              <a:rPr lang="ru-RU" dirty="0"/>
              <a:t> </a:t>
            </a:r>
            <a:r>
              <a:rPr lang="ru-RU" dirty="0" err="1"/>
              <a:t>биринде</a:t>
            </a:r>
            <a:r>
              <a:rPr lang="ru-RU" dirty="0"/>
              <a:t>, </a:t>
            </a:r>
            <a:r>
              <a:rPr lang="ru-RU" dirty="0" err="1"/>
              <a:t>ат</a:t>
            </a:r>
            <a:r>
              <a:rPr lang="ru-RU" dirty="0"/>
              <a:t> </a:t>
            </a:r>
            <a:r>
              <a:rPr lang="ru-RU" dirty="0" err="1"/>
              <a:t>тезегин</a:t>
            </a:r>
            <a:r>
              <a:rPr lang="ru-RU" dirty="0"/>
              <a:t> </a:t>
            </a:r>
            <a:r>
              <a:rPr lang="ru-RU" dirty="0" err="1"/>
              <a:t>кургатпай</a:t>
            </a:r>
            <a:r>
              <a:rPr lang="ru-RU" dirty="0"/>
              <a:t>– «бат-бат» </a:t>
            </a:r>
            <a:r>
              <a:rPr lang="ru-RU" dirty="0" err="1"/>
              <a:t>ж.б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5563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 err="1"/>
              <a:t>Фразеологиялык</a:t>
            </a:r>
            <a:r>
              <a:rPr lang="ru-RU" sz="5400" b="1" dirty="0"/>
              <a:t> </a:t>
            </a:r>
            <a:r>
              <a:rPr lang="ru-RU" sz="5400" b="1" dirty="0" err="1"/>
              <a:t>айкаш</a:t>
            </a:r>
            <a:r>
              <a:rPr lang="ru-RU" sz="5400" b="1" dirty="0"/>
              <a:t>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8685" y="1814286"/>
            <a:ext cx="11654971" cy="4746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Фразеологиялык</a:t>
            </a:r>
            <a:r>
              <a:rPr lang="ru-RU" dirty="0"/>
              <a:t> </a:t>
            </a:r>
            <a:r>
              <a:rPr lang="ru-RU" dirty="0" err="1"/>
              <a:t>айкаш</a:t>
            </a:r>
            <a:r>
              <a:rPr lang="ru-RU" dirty="0"/>
              <a:t>. </a:t>
            </a:r>
            <a:r>
              <a:rPr lang="ru-RU" dirty="0" err="1"/>
              <a:t>Жалпы</a:t>
            </a:r>
            <a:r>
              <a:rPr lang="ru-RU" dirty="0"/>
              <a:t> </a:t>
            </a:r>
            <a:r>
              <a:rPr lang="ru-RU" dirty="0" err="1"/>
              <a:t>мааниси</a:t>
            </a:r>
            <a:r>
              <a:rPr lang="ru-RU" dirty="0"/>
              <a:t> </a:t>
            </a:r>
            <a:r>
              <a:rPr lang="ru-RU" dirty="0" err="1"/>
              <a:t>курамындагы</a:t>
            </a:r>
            <a:r>
              <a:rPr lang="ru-RU" dirty="0"/>
              <a:t> </a:t>
            </a:r>
            <a:r>
              <a:rPr lang="ru-RU" dirty="0" err="1"/>
              <a:t>сөздөрдүн</a:t>
            </a:r>
            <a:r>
              <a:rPr lang="ru-RU" dirty="0"/>
              <a:t> </a:t>
            </a:r>
            <a:r>
              <a:rPr lang="ru-RU" dirty="0" err="1"/>
              <a:t>эркин</a:t>
            </a:r>
            <a:r>
              <a:rPr lang="ru-RU" dirty="0"/>
              <a:t> </a:t>
            </a:r>
            <a:r>
              <a:rPr lang="ru-RU" dirty="0" err="1"/>
              <a:t>жана</a:t>
            </a:r>
            <a:r>
              <a:rPr lang="ru-RU" dirty="0"/>
              <a:t> </a:t>
            </a:r>
            <a:r>
              <a:rPr lang="ru-RU" dirty="0" err="1"/>
              <a:t>фразеологиялык</a:t>
            </a:r>
            <a:r>
              <a:rPr lang="ru-RU" dirty="0"/>
              <a:t> </a:t>
            </a:r>
            <a:r>
              <a:rPr lang="ru-RU" dirty="0" err="1"/>
              <a:t>жактан</a:t>
            </a:r>
            <a:r>
              <a:rPr lang="ru-RU" dirty="0"/>
              <a:t> </a:t>
            </a:r>
            <a:r>
              <a:rPr lang="ru-RU" dirty="0" err="1"/>
              <a:t>көз</a:t>
            </a:r>
            <a:r>
              <a:rPr lang="ru-RU" dirty="0"/>
              <a:t> </a:t>
            </a:r>
            <a:r>
              <a:rPr lang="ru-RU" dirty="0" err="1"/>
              <a:t>каранды</a:t>
            </a:r>
            <a:r>
              <a:rPr lang="ru-RU" dirty="0"/>
              <a:t> </a:t>
            </a:r>
            <a:r>
              <a:rPr lang="ru-RU" dirty="0" err="1"/>
              <a:t>маанилеринен</a:t>
            </a:r>
            <a:r>
              <a:rPr lang="ru-RU" dirty="0"/>
              <a:t> </a:t>
            </a:r>
            <a:r>
              <a:rPr lang="ru-RU" dirty="0" err="1"/>
              <a:t>турган</a:t>
            </a:r>
            <a:r>
              <a:rPr lang="ru-RU" dirty="0"/>
              <a:t> </a:t>
            </a:r>
            <a:r>
              <a:rPr lang="ru-RU" dirty="0" err="1"/>
              <a:t>туруктуу</a:t>
            </a:r>
            <a:r>
              <a:rPr lang="ru-RU" dirty="0"/>
              <a:t> </a:t>
            </a:r>
            <a:r>
              <a:rPr lang="ru-RU" dirty="0" err="1"/>
              <a:t>сөз</a:t>
            </a:r>
            <a:r>
              <a:rPr lang="ru-RU" dirty="0"/>
              <a:t> </a:t>
            </a:r>
            <a:r>
              <a:rPr lang="ru-RU" dirty="0" err="1"/>
              <a:t>айкашы</a:t>
            </a:r>
            <a:r>
              <a:rPr lang="ru-RU" dirty="0"/>
              <a:t> </a:t>
            </a:r>
            <a:r>
              <a:rPr lang="ru-RU" dirty="0" err="1"/>
              <a:t>фразеологиялык</a:t>
            </a:r>
            <a:r>
              <a:rPr lang="ru-RU" dirty="0"/>
              <a:t> </a:t>
            </a:r>
            <a:r>
              <a:rPr lang="ru-RU" dirty="0" err="1"/>
              <a:t>айкаш</a:t>
            </a:r>
            <a:r>
              <a:rPr lang="ru-RU" dirty="0"/>
              <a:t> </a:t>
            </a:r>
            <a:r>
              <a:rPr lang="ru-RU" dirty="0" err="1"/>
              <a:t>деп</a:t>
            </a:r>
            <a:r>
              <a:rPr lang="ru-RU" dirty="0"/>
              <a:t> </a:t>
            </a:r>
            <a:r>
              <a:rPr lang="ru-RU" dirty="0" err="1"/>
              <a:t>аталат</a:t>
            </a:r>
            <a:r>
              <a:rPr lang="ru-RU" dirty="0"/>
              <a:t>. </a:t>
            </a:r>
            <a:r>
              <a:rPr lang="ru-RU" dirty="0" err="1"/>
              <a:t>Мисалы</a:t>
            </a:r>
            <a:r>
              <a:rPr lang="ru-RU" dirty="0"/>
              <a:t>: кол </a:t>
            </a:r>
            <a:r>
              <a:rPr lang="ru-RU" dirty="0" err="1"/>
              <a:t>көтөр</a:t>
            </a:r>
            <a:r>
              <a:rPr lang="ru-RU" dirty="0"/>
              <a:t>, чара </a:t>
            </a:r>
            <a:r>
              <a:rPr lang="ru-RU" dirty="0" err="1"/>
              <a:t>көр</a:t>
            </a:r>
            <a:r>
              <a:rPr lang="ru-RU" dirty="0"/>
              <a:t>, </a:t>
            </a:r>
            <a:r>
              <a:rPr lang="ru-RU" dirty="0" err="1"/>
              <a:t>тил</a:t>
            </a:r>
            <a:r>
              <a:rPr lang="ru-RU" dirty="0"/>
              <a:t> ал, </a:t>
            </a:r>
            <a:r>
              <a:rPr lang="ru-RU" dirty="0" err="1"/>
              <a:t>тилге</a:t>
            </a:r>
            <a:r>
              <a:rPr lang="ru-RU" dirty="0"/>
              <a:t> </a:t>
            </a:r>
            <a:r>
              <a:rPr lang="ru-RU" dirty="0" err="1"/>
              <a:t>кир</a:t>
            </a:r>
            <a:r>
              <a:rPr lang="ru-RU" dirty="0"/>
              <a:t>, </a:t>
            </a:r>
            <a:r>
              <a:rPr lang="ru-RU" dirty="0" err="1"/>
              <a:t>тилге</a:t>
            </a:r>
            <a:r>
              <a:rPr lang="ru-RU" dirty="0"/>
              <a:t> </a:t>
            </a:r>
            <a:r>
              <a:rPr lang="ru-RU" dirty="0" err="1"/>
              <a:t>кел</a:t>
            </a:r>
            <a:r>
              <a:rPr lang="ru-RU" dirty="0"/>
              <a:t>, баш </a:t>
            </a:r>
            <a:r>
              <a:rPr lang="ru-RU" dirty="0" err="1"/>
              <a:t>көтөр</a:t>
            </a:r>
            <a:r>
              <a:rPr lang="ru-RU" dirty="0"/>
              <a:t>, </a:t>
            </a:r>
            <a:r>
              <a:rPr lang="ru-RU" dirty="0" err="1"/>
              <a:t>көз</a:t>
            </a:r>
            <a:r>
              <a:rPr lang="ru-RU" dirty="0"/>
              <a:t> сал, </a:t>
            </a:r>
            <a:r>
              <a:rPr lang="ru-RU" dirty="0" err="1"/>
              <a:t>көз</a:t>
            </a:r>
            <a:r>
              <a:rPr lang="ru-RU" dirty="0"/>
              <a:t> </a:t>
            </a:r>
            <a:r>
              <a:rPr lang="ru-RU" dirty="0" err="1"/>
              <a:t>чаптыр</a:t>
            </a:r>
            <a:r>
              <a:rPr lang="ru-RU" dirty="0"/>
              <a:t>, </a:t>
            </a:r>
            <a:r>
              <a:rPr lang="ru-RU" dirty="0" err="1"/>
              <a:t>көз</a:t>
            </a:r>
            <a:r>
              <a:rPr lang="ru-RU" dirty="0"/>
              <a:t> </a:t>
            </a:r>
            <a:r>
              <a:rPr lang="ru-RU" dirty="0" err="1"/>
              <a:t>жазгыр</a:t>
            </a:r>
            <a:r>
              <a:rPr lang="ru-RU" dirty="0"/>
              <a:t>, </a:t>
            </a:r>
            <a:r>
              <a:rPr lang="ru-RU" dirty="0" err="1"/>
              <a:t>көздөн</a:t>
            </a:r>
            <a:r>
              <a:rPr lang="ru-RU" dirty="0"/>
              <a:t> </a:t>
            </a:r>
            <a:r>
              <a:rPr lang="ru-RU" dirty="0" err="1"/>
              <a:t>кайым</a:t>
            </a:r>
            <a:r>
              <a:rPr lang="ru-RU" dirty="0"/>
              <a:t> бол, </a:t>
            </a:r>
            <a:r>
              <a:rPr lang="ru-RU" dirty="0" err="1"/>
              <a:t>көз</a:t>
            </a:r>
            <a:r>
              <a:rPr lang="ru-RU" dirty="0"/>
              <a:t>  </a:t>
            </a:r>
            <a:r>
              <a:rPr lang="ru-RU" dirty="0" err="1"/>
              <a:t>байланганда</a:t>
            </a:r>
            <a:r>
              <a:rPr lang="ru-RU" dirty="0"/>
              <a:t>, </a:t>
            </a:r>
            <a:r>
              <a:rPr lang="ru-RU" dirty="0" err="1"/>
              <a:t>кымча</a:t>
            </a:r>
            <a:r>
              <a:rPr lang="ru-RU" dirty="0"/>
              <a:t> бел, </a:t>
            </a:r>
            <a:r>
              <a:rPr lang="ru-RU" dirty="0" err="1"/>
              <a:t>кумурска</a:t>
            </a:r>
            <a:r>
              <a:rPr lang="ru-RU" dirty="0"/>
              <a:t> бел, </a:t>
            </a:r>
            <a:r>
              <a:rPr lang="ru-RU" dirty="0" err="1"/>
              <a:t>сары</a:t>
            </a:r>
            <a:r>
              <a:rPr lang="ru-RU" dirty="0"/>
              <a:t> </a:t>
            </a:r>
            <a:r>
              <a:rPr lang="ru-RU" dirty="0" err="1"/>
              <a:t>майдай</a:t>
            </a:r>
            <a:r>
              <a:rPr lang="ru-RU" dirty="0"/>
              <a:t> </a:t>
            </a:r>
            <a:r>
              <a:rPr lang="ru-RU" dirty="0" err="1"/>
              <a:t>сактоо</a:t>
            </a:r>
            <a:r>
              <a:rPr lang="ru-RU" dirty="0"/>
              <a:t>, </a:t>
            </a:r>
            <a:r>
              <a:rPr lang="ru-RU" dirty="0" err="1"/>
              <a:t>көкөйүнө</a:t>
            </a:r>
            <a:r>
              <a:rPr lang="ru-RU" dirty="0"/>
              <a:t> </a:t>
            </a:r>
            <a:r>
              <a:rPr lang="ru-RU" dirty="0" err="1"/>
              <a:t>көк</a:t>
            </a:r>
            <a:r>
              <a:rPr lang="ru-RU" dirty="0"/>
              <a:t> </a:t>
            </a:r>
            <a:r>
              <a:rPr lang="ru-RU" dirty="0" err="1"/>
              <a:t>талкандай</a:t>
            </a:r>
            <a:r>
              <a:rPr lang="ru-RU" dirty="0"/>
              <a:t> </a:t>
            </a:r>
            <a:r>
              <a:rPr lang="ru-RU" dirty="0" err="1"/>
              <a:t>тийүү</a:t>
            </a:r>
            <a:r>
              <a:rPr lang="ru-RU" dirty="0"/>
              <a:t>, </a:t>
            </a:r>
            <a:r>
              <a:rPr lang="ru-RU" dirty="0" err="1"/>
              <a:t>атагы</a:t>
            </a:r>
            <a:r>
              <a:rPr lang="ru-RU" dirty="0"/>
              <a:t> </a:t>
            </a:r>
            <a:r>
              <a:rPr lang="ru-RU" dirty="0" err="1"/>
              <a:t>таш</a:t>
            </a:r>
            <a:r>
              <a:rPr lang="ru-RU" dirty="0"/>
              <a:t> </a:t>
            </a:r>
            <a:r>
              <a:rPr lang="ru-RU" dirty="0" err="1"/>
              <a:t>жаруу</a:t>
            </a:r>
            <a:r>
              <a:rPr lang="ru-RU" dirty="0"/>
              <a:t>, </a:t>
            </a:r>
            <a:r>
              <a:rPr lang="ru-RU" dirty="0" err="1"/>
              <a:t>үшкүрүгү</a:t>
            </a:r>
            <a:r>
              <a:rPr lang="ru-RU" dirty="0"/>
              <a:t> </a:t>
            </a:r>
            <a:r>
              <a:rPr lang="ru-RU" dirty="0" err="1"/>
              <a:t>таш</a:t>
            </a:r>
            <a:r>
              <a:rPr lang="ru-RU" dirty="0"/>
              <a:t> </a:t>
            </a:r>
            <a:r>
              <a:rPr lang="ru-RU" dirty="0" err="1"/>
              <a:t>жаруу</a:t>
            </a:r>
            <a:r>
              <a:rPr lang="ru-RU" dirty="0"/>
              <a:t>, </a:t>
            </a:r>
            <a:r>
              <a:rPr lang="ru-RU" dirty="0" err="1"/>
              <a:t>ийиктей</a:t>
            </a:r>
            <a:r>
              <a:rPr lang="ru-RU" dirty="0"/>
              <a:t> </a:t>
            </a:r>
            <a:r>
              <a:rPr lang="ru-RU" dirty="0" err="1"/>
              <a:t>имерилүү</a:t>
            </a:r>
            <a:r>
              <a:rPr lang="ru-RU" dirty="0"/>
              <a:t>, </a:t>
            </a:r>
            <a:r>
              <a:rPr lang="ru-RU" dirty="0" err="1"/>
              <a:t>сүттөн</a:t>
            </a:r>
            <a:r>
              <a:rPr lang="ru-RU" dirty="0"/>
              <a:t> </a:t>
            </a:r>
            <a:r>
              <a:rPr lang="ru-RU" dirty="0" err="1"/>
              <a:t>ак</a:t>
            </a:r>
            <a:r>
              <a:rPr lang="ru-RU" dirty="0"/>
              <a:t> </a:t>
            </a:r>
            <a:r>
              <a:rPr lang="ru-RU" dirty="0" err="1"/>
              <a:t>ж.б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23777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1477</Words>
  <Application>Microsoft Office PowerPoint</Application>
  <PresentationFormat>Widescreen</PresentationFormat>
  <Paragraphs>104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Times New Roman</vt:lpstr>
      <vt:lpstr>Тема Office</vt:lpstr>
      <vt:lpstr>Фразеология жана кеп маданияты </vt:lpstr>
      <vt:lpstr>Фразеология</vt:lpstr>
      <vt:lpstr>PowerPoint Presentation</vt:lpstr>
      <vt:lpstr>фразеологизмдердин да өзүнө тиешелүү белгилери бар. </vt:lpstr>
      <vt:lpstr>Фразеологизмдердин негизги типтери. </vt:lpstr>
      <vt:lpstr>Фразеологиялык ширешме.</vt:lpstr>
      <vt:lpstr>PowerPoint Presentation</vt:lpstr>
      <vt:lpstr>Фразеологиялык бирдик.</vt:lpstr>
      <vt:lpstr>Фразеологиялык айкаш. </vt:lpstr>
      <vt:lpstr>PowerPoint Presentation</vt:lpstr>
      <vt:lpstr>ФРАЗЕОЛОГИЗМДЕР МЕНЕН МАКАЛ, ЛАКАПТАРДЫН КАРЫМ-КАТЫШЫ </vt:lpstr>
      <vt:lpstr>PowerPoint Presentation</vt:lpstr>
      <vt:lpstr>PowerPoint Presentation</vt:lpstr>
      <vt:lpstr>Бул кандай фразеологизм?</vt:lpstr>
      <vt:lpstr>Бул кандай фразеологизм?</vt:lpstr>
      <vt:lpstr>Бул кандай фразеологизм?</vt:lpstr>
      <vt:lpstr>Бул кандай фразеологизм?</vt:lpstr>
      <vt:lpstr>Бул кандай фразеологизм?</vt:lpstr>
      <vt:lpstr>Бул кандай фразеологизм?</vt:lpstr>
      <vt:lpstr>PowerPoint Presentation</vt:lpstr>
      <vt:lpstr>PowerPoint Presentation</vt:lpstr>
      <vt:lpstr>Тапшырма:Төмөнкү фразеологизмдерди катыштырып сүйлөм түзгүлө, маанисин чечмелеп айтып бергиле.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Фразеология жана кеп маданияты </dc:title>
  <dc:creator>Пользователь Windows</dc:creator>
  <cp:lastModifiedBy>Пользователь</cp:lastModifiedBy>
  <cp:revision>14</cp:revision>
  <dcterms:created xsi:type="dcterms:W3CDTF">2021-03-08T07:20:57Z</dcterms:created>
  <dcterms:modified xsi:type="dcterms:W3CDTF">2022-10-25T09:23:20Z</dcterms:modified>
</cp:coreProperties>
</file>