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20.xml" ContentType="application/vnd.openxmlformats-officedocument.presentationml.slideLayout+xml"/>
  <Override PartName="/ppt/slideLayouts/slideLayout27.xml" ContentType="application/vnd.openxmlformats-officedocument.presentationml.slideLayout+xml"/>
  <Override PartName="/ppt/slideLayouts/slideLayout15.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1.xml" ContentType="application/vnd.openxmlformats-officedocument.presentationml.slideLayout+xml"/>
  <Override PartName="/ppt/slideLayouts/slideLayout39.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24.xml" ContentType="application/vnd.openxmlformats-officedocument.presentationml.slideLayout+xml"/>
  <Override PartName="/ppt/slideLayouts/slideLayout17.xml" ContentType="application/vnd.openxmlformats-officedocument.presentationml.slideLayout+xml"/>
  <Override PartName="/ppt/slideLayouts/slideLayout5.xml" ContentType="application/vnd.openxmlformats-officedocument.presentationml.slideLayout+xml"/>
  <Override PartName="/ppt/slideLayouts/slideLayout28.xml" ContentType="application/vnd.openxmlformats-officedocument.presentationml.slideLayout+xml"/>
  <Override PartName="/ppt/slideLayouts/slideLayout54.xml" ContentType="application/vnd.openxmlformats-officedocument.presentationml.slideLayout+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22.xml" ContentType="application/vnd.openxmlformats-officedocument.presentationml.slideLayout+xml"/>
  <Override PartName="/ppt/slideLayouts/slideLayout18.xml" ContentType="application/vnd.openxmlformats-officedocument.presentationml.slideLayout+xml"/>
  <Override PartName="/ppt/slideLayouts/slideLayout43.xml" ContentType="application/vnd.openxmlformats-officedocument.presentationml.slideLayout+xml"/>
  <Override PartName="/ppt/slideLayouts/slideLayout50.xml" ContentType="application/vnd.openxmlformats-officedocument.presentationml.slideLayout+xml"/>
  <Override PartName="/ppt/slideLayouts/slideLayout36.xml" ContentType="application/vnd.openxmlformats-officedocument.presentationml.slideLayout+xml"/>
  <Override PartName="/ppt/slideLayouts/slideLayout21.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slideLayouts/slideLayout49.xml" ContentType="application/vnd.openxmlformats-officedocument.presentationml.slideLayout+xml"/>
  <Override PartName="/ppt/slideLayouts/slideLayout4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35.xml" ContentType="application/vnd.openxmlformats-officedocument.presentationml.slideLayout+xml"/>
  <Override PartName="/ppt/slideLayouts/slideLayout19.xml" ContentType="application/vnd.openxmlformats-officedocument.presentationml.slideLayout+xml"/>
  <Override PartName="/ppt/slideLayouts/slideLayout12.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3.xml" ContentType="application/vnd.openxmlformats-officedocument.presentationml.slideLayout+xml"/>
  <Override PartName="/ppt/slideLayouts/slideLayout42.xml" ContentType="application/vnd.openxmlformats-officedocument.presentationml.slideLayout+xml"/>
  <Override PartName="/ppt/slideLayouts/slideLayout47.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52.xml" ContentType="application/vnd.openxmlformats-officedocument.presentationml.slideLayout+xml"/>
  <Override PartName="/ppt/slideLayouts/slideLayout1.xml" ContentType="application/vnd.openxmlformats-officedocument.presentationml.slideLayout+xml"/>
  <Override PartName="/ppt/slideLayouts/slideLayout53.xml" ContentType="application/vnd.openxmlformats-officedocument.presentationml.slideLayout+xml"/>
  <Override PartName="/ppt/slideLayouts/slideLayout56.xml" ContentType="application/vnd.openxmlformats-officedocument.presentationml.slideLayout+xml"/>
  <Override PartName="/ppt/slideLayouts/slideLayout37.xml" ContentType="application/vnd.openxmlformats-officedocument.presentationml.slideLayout+xml"/>
  <Override PartName="/ppt/slideLayouts/slideLayout32.xml" ContentType="application/vnd.openxmlformats-officedocument.presentationml.slideLayout+xml"/>
  <Override PartName="/ppt/slideLayouts/slideLayout13.xml" ContentType="application/vnd.openxmlformats-officedocument.presentationml.slideLayout+xml"/>
  <Override PartName="/ppt/slideLayouts/slideLayout29.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39.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4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43.xml" ContentType="application/vnd.openxmlformats-officedocument.presentationml.notesSlide+xml"/>
  <Override PartName="/ppt/notesSlides/notesSlide37.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5.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42.xml" ContentType="application/vnd.openxmlformats-officedocument.presentationml.notesSlide+xml"/>
  <Override PartName="/ppt/notesSlides/notesSlide38.xml" ContentType="application/vnd.openxmlformats-officedocument.presentationml.notesSlide+xml"/>
  <Override PartName="/ppt/notesSlides/notesSlide28.xml" ContentType="application/vnd.openxmlformats-officedocument.presentationml.notesSlide+xml"/>
  <Override PartName="/ppt/notesSlides/notesSlide40.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45.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44.xml" ContentType="application/vnd.openxmlformats-officedocument.presentationml.notesSlide+xml"/>
  <Override PartName="/ppt/notesSlides/notesSlide46.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6.xml" ContentType="application/vnd.openxmlformats-officedocument.theme+xml"/>
  <Override PartName="/ppt/theme/theme3.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heme/theme7.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8.xml" ContentType="application/vnd.openxmlformats-officedocument.theme+xml"/>
  <Override PartName="/ppt/slideMasters/slideMaster4.xml" ContentType="application/vnd.openxmlformats-officedocument.presentationml.slideMaster+xml"/>
  <Override PartName="/ppt/slideMasters/slideMaster6.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s/slide37.xml" ContentType="application/vnd.openxmlformats-officedocument.presentationml.slide+xml"/>
  <Override PartName="/ppt/slides/slide4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45.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44.xml" ContentType="application/vnd.openxmlformats-officedocument.presentationml.slide+xml"/>
  <Override PartName="/ppt/slides/slide38.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46.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704" r:id="rId4"/>
    <p:sldMasterId id="2147483705" r:id="rId5"/>
    <p:sldMasterId id="2147483706" r:id="rId6"/>
    <p:sldMasterId id="2147483707" r:id="rId7"/>
    <p:sldMasterId id="2147483708" r:id="rId8"/>
    <p:sldMasterId id="214748370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Lst>
  <p:sldSz cy="9144000" cx="16256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29.xml" Type="http://schemas.openxmlformats.org/officeDocument/2006/relationships/slide" Id="rId39"/><Relationship Target="slides/slide28.xml" Type="http://schemas.openxmlformats.org/officeDocument/2006/relationships/slide" Id="rId38"/><Relationship Target="slides/slide27.xml" Type="http://schemas.openxmlformats.org/officeDocument/2006/relationships/slide" Id="rId37"/><Relationship Target="slides/slide9.xml" Type="http://schemas.openxmlformats.org/officeDocument/2006/relationships/slide" Id="rId19"/><Relationship Target="slides/slide26.xml" Type="http://schemas.openxmlformats.org/officeDocument/2006/relationships/slide" Id="rId36"/><Relationship Target="slides/slide8.xml" Type="http://schemas.openxmlformats.org/officeDocument/2006/relationships/slide" Id="rId18"/><Relationship Target="slides/slide7.xml" Type="http://schemas.openxmlformats.org/officeDocument/2006/relationships/slide" Id="rId17"/><Relationship Target="slides/slide6.xml" Type="http://schemas.openxmlformats.org/officeDocument/2006/relationships/slide" Id="rId16"/><Relationship Target="slides/slide5.xml" Type="http://schemas.openxmlformats.org/officeDocument/2006/relationships/slide" Id="rId15"/><Relationship Target="slides/slide4.xml" Type="http://schemas.openxmlformats.org/officeDocument/2006/relationships/slide" Id="rId14"/><Relationship Target="slides/slide20.xml" Type="http://schemas.openxmlformats.org/officeDocument/2006/relationships/slide" Id="rId30"/><Relationship Target="slides/slide2.xml" Type="http://schemas.openxmlformats.org/officeDocument/2006/relationships/slide" Id="rId12"/><Relationship Target="slides/slide21.xml" Type="http://schemas.openxmlformats.org/officeDocument/2006/relationships/slide" Id="rId31"/><Relationship Target="slides/slide3.xml" Type="http://schemas.openxmlformats.org/officeDocument/2006/relationships/slide" Id="rId13"/><Relationship Target="notesMasters/notesMaster1.xml" Type="http://schemas.openxmlformats.org/officeDocument/2006/relationships/notesMaster" Id="rId10"/><Relationship Target="slides/slide1.xml" Type="http://schemas.openxmlformats.org/officeDocument/2006/relationships/slide" Id="rId11"/><Relationship Target="slides/slide24.xml" Type="http://schemas.openxmlformats.org/officeDocument/2006/relationships/slide" Id="rId34"/><Relationship Target="slides/slide25.xml" Type="http://schemas.openxmlformats.org/officeDocument/2006/relationships/slide" Id="rId35"/><Relationship Target="slides/slide22.xml" Type="http://schemas.openxmlformats.org/officeDocument/2006/relationships/slide" Id="rId32"/><Relationship Target="slides/slide23.xml" Type="http://schemas.openxmlformats.org/officeDocument/2006/relationships/slide" Id="rId33"/><Relationship Target="slides/slide47.xml" Type="http://schemas.openxmlformats.org/officeDocument/2006/relationships/slide" Id="rId57"/><Relationship Target="slides/slide46.xml" Type="http://schemas.openxmlformats.org/officeDocument/2006/relationships/slide" Id="rId56"/><Relationship Target="slides/slide45.xml" Type="http://schemas.openxmlformats.org/officeDocument/2006/relationships/slide" Id="rId55"/><Relationship Target="slides/slide44.xml" Type="http://schemas.openxmlformats.org/officeDocument/2006/relationships/slide" Id="rId54"/><Relationship Target="slides/slide43.xml" Type="http://schemas.openxmlformats.org/officeDocument/2006/relationships/slide" Id="rId53"/><Relationship Target="slides/slide42.xml" Type="http://schemas.openxmlformats.org/officeDocument/2006/relationships/slide" Id="rId52"/><Relationship Target="slides/slide41.xml" Type="http://schemas.openxmlformats.org/officeDocument/2006/relationships/slide" Id="rId51"/><Relationship Target="slides/slide40.xml" Type="http://schemas.openxmlformats.org/officeDocument/2006/relationships/slide" Id="rId50"/><Relationship Target="slides/slide38.xml" Type="http://schemas.openxmlformats.org/officeDocument/2006/relationships/slide" Id="rId48"/><Relationship Target="slides/slide37.xml" Type="http://schemas.openxmlformats.org/officeDocument/2006/relationships/slide" Id="rId47"/><Relationship Target="slides/slide19.xml" Type="http://schemas.openxmlformats.org/officeDocument/2006/relationships/slide" Id="rId29"/><Relationship Target="slides/slide39.xml" Type="http://schemas.openxmlformats.org/officeDocument/2006/relationships/slide" Id="rId49"/><Relationship Target="slides/slide16.xml" Type="http://schemas.openxmlformats.org/officeDocument/2006/relationships/slide" Id="rId26"/><Relationship Target="slides/slide15.xml" Type="http://schemas.openxmlformats.org/officeDocument/2006/relationships/slide" Id="rId25"/><Relationship Target="slides/slide18.xml" Type="http://schemas.openxmlformats.org/officeDocument/2006/relationships/slide" Id="rId28"/><Relationship Target="slides/slide17.xml" Type="http://schemas.openxmlformats.org/officeDocument/2006/relationships/slide" Id="rId27"/><Relationship Target="presProps.xml" Type="http://schemas.openxmlformats.org/officeDocument/2006/relationships/presProps" Id="rId2"/><Relationship Target="slides/slide11.xml" Type="http://schemas.openxmlformats.org/officeDocument/2006/relationships/slide" Id="rId21"/><Relationship Target="slides/slide30.xml" Type="http://schemas.openxmlformats.org/officeDocument/2006/relationships/slide" Id="rId40"/><Relationship Target="theme/theme3.xml" Type="http://schemas.openxmlformats.org/officeDocument/2006/relationships/theme" Id="rId1"/><Relationship Target="slides/slide12.xml" Type="http://schemas.openxmlformats.org/officeDocument/2006/relationships/slide" Id="rId22"/><Relationship Target="slides/slide31.xml" Type="http://schemas.openxmlformats.org/officeDocument/2006/relationships/slide" Id="rId41"/><Relationship Target="slideMasters/slideMaster1.xml" Type="http://schemas.openxmlformats.org/officeDocument/2006/relationships/slideMaster" Id="rId4"/><Relationship Target="slides/slide13.xml" Type="http://schemas.openxmlformats.org/officeDocument/2006/relationships/slide" Id="rId23"/><Relationship Target="slides/slide32.xml" Type="http://schemas.openxmlformats.org/officeDocument/2006/relationships/slide" Id="rId42"/><Relationship Target="tableStyles.xml" Type="http://schemas.openxmlformats.org/officeDocument/2006/relationships/tableStyles" Id="rId3"/><Relationship Target="slides/slide14.xml" Type="http://schemas.openxmlformats.org/officeDocument/2006/relationships/slide" Id="rId24"/><Relationship Target="slides/slide33.xml" Type="http://schemas.openxmlformats.org/officeDocument/2006/relationships/slide" Id="rId43"/><Relationship Target="slides/slide34.xml" Type="http://schemas.openxmlformats.org/officeDocument/2006/relationships/slide" Id="rId44"/><Relationship Target="slides/slide35.xml" Type="http://schemas.openxmlformats.org/officeDocument/2006/relationships/slide" Id="rId45"/><Relationship Target="slides/slide36.xml" Type="http://schemas.openxmlformats.org/officeDocument/2006/relationships/slide" Id="rId46"/><Relationship Target="slides/slide10.xml" Type="http://schemas.openxmlformats.org/officeDocument/2006/relationships/slide" Id="rId20"/><Relationship Target="slideMasters/slideMaster6.xml" Type="http://schemas.openxmlformats.org/officeDocument/2006/relationships/slideMaster" Id="rId9"/><Relationship Target="slideMasters/slideMaster3.xml" Type="http://schemas.openxmlformats.org/officeDocument/2006/relationships/slideMaster" Id="rId6"/><Relationship Target="slideMasters/slideMaster2.xml" Type="http://schemas.openxmlformats.org/officeDocument/2006/relationships/slideMaster" Id="rId5"/><Relationship Target="slideMasters/slideMaster5.xml" Type="http://schemas.openxmlformats.org/officeDocument/2006/relationships/slideMaster" Id="rId8"/><Relationship Target="slideMasters/slideMaster4.xml" Type="http://schemas.openxmlformats.org/officeDocument/2006/relationships/slideMaster" Id="rId7"/></Relationships>
</file>

<file path=ppt/notesMasters/_rels/notesMaster1.xml.rels><?xml version="1.0" encoding="UTF-8" standalone="yes"?><Relationships xmlns="http://schemas.openxmlformats.org/package/2006/relationships"><Relationship Target="../theme/theme8.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 name="Shape 1"/>
        <p:cNvGrpSpPr/>
        <p:nvPr/>
      </p:nvGrpSpPr>
      <p:grpSpPr>
        <a:xfrm>
          <a:off y="0" x="0"/>
          <a:ext cy="0" cx="0"/>
          <a:chOff y="0" x="0"/>
          <a:chExt cy="0" cx="0"/>
        </a:xfrm>
      </p:grpSpPr>
      <p:sp>
        <p:nvSpPr>
          <p:cNvPr id="2" name="Shape 2"/>
          <p:cNvSpPr txBox="1"/>
          <p:nvPr>
            <p:ph idx="2" type="hdr"/>
          </p:nvPr>
        </p:nvSpPr>
        <p:spPr>
          <a:xfrm>
            <a:off y="0" x="0"/>
            <a:ext cy="457200" cx="2971799"/>
          </a:xfrm>
          <a:prstGeom prst="rect">
            <a:avLst/>
          </a:prstGeom>
          <a:noFill/>
          <a:ln>
            <a:noFill/>
          </a:ln>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 name="Shape 3"/>
          <p:cNvSpPr txBox="1"/>
          <p:nvPr>
            <p:ph idx="10" type="dt"/>
          </p:nvPr>
        </p:nvSpPr>
        <p:spPr>
          <a:xfrm>
            <a:off y="0" x="3884612"/>
            <a:ext cy="457200" cx="2971799"/>
          </a:xfrm>
          <a:prstGeom prst="rect">
            <a:avLst/>
          </a:prstGeom>
          <a:noFill/>
          <a:ln>
            <a:noFill/>
          </a:ln>
        </p:spPr>
        <p:txBody>
          <a:bodyPr bIns="91425" rIns="91425" lIns="91425" tIns="91425" anchor="t" anchorCtr="0"/>
          <a:lstStyle>
            <a:lvl1pPr algn="r" rtl="0" marR="0" indent="0" mar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 name="Shape 4"/>
          <p:cNvSpPr/>
          <p:nvPr>
            <p:ph idx="3"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12700" cap="rnd">
            <a:solidFill>
              <a:srgbClr val="000000"/>
            </a:solidFill>
            <a:prstDash val="solid"/>
            <a:miter/>
            <a:headEnd w="med" len="med" type="none"/>
            <a:tailEnd w="med" len="med" type="none"/>
          </a:ln>
        </p:spPr>
      </p:sp>
      <p:sp>
        <p:nvSpPr>
          <p:cNvPr id="5" name="Shape 5"/>
          <p:cNvSpPr txBox="1"/>
          <p:nvPr>
            <p:ph idx="1" type="body"/>
          </p:nvPr>
        </p:nvSpPr>
        <p:spPr>
          <a:xfrm>
            <a:off y="4343400" x="685800"/>
            <a:ext cy="4114800" cx="5486399"/>
          </a:xfrm>
          <a:prstGeom prst="rect">
            <a:avLst/>
          </a:prstGeom>
          <a:noFill/>
          <a:ln>
            <a:noFill/>
          </a:ln>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 name="Shape 6"/>
          <p:cNvSpPr txBox="1"/>
          <p:nvPr>
            <p:ph idx="11" type="ftr"/>
          </p:nvPr>
        </p:nvSpPr>
        <p:spPr>
          <a:xfrm>
            <a:off y="8685211" x="0"/>
            <a:ext cy="457200" cx="2971799"/>
          </a:xfrm>
          <a:prstGeom prst="rect">
            <a:avLst/>
          </a:prstGeom>
          <a:noFill/>
          <a:ln>
            <a:noFill/>
          </a:ln>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7" name="Shape 7"/>
          <p:cNvSpPr txBox="1"/>
          <p:nvPr>
            <p:ph idx="12" type="sldNum"/>
          </p:nvPr>
        </p:nvSpPr>
        <p:spPr>
          <a:xfrm>
            <a:off y="8685211" x="3884612"/>
            <a:ext cy="457200" cx="2971799"/>
          </a:xfrm>
          <a:prstGeom prst="rect">
            <a:avLst/>
          </a:prstGeom>
          <a:noFill/>
          <a:ln>
            <a:noFill/>
          </a:ln>
        </p:spPr>
        <p:txBody>
          <a:bodyPr bIns="91425" rIns="91425" lIns="91425" tIns="91425" anchor="b" anchorCtr="0">
            <a:noAutofit/>
          </a:bodyPr>
          <a:lstStyle/>
          <a:p>
            <a:pPr lvl="0" indent="-88900" marL="0">
              <a:spcBef>
                <a:spcPts val="0"/>
              </a:spcBef>
              <a:buClr>
                <a:srgbClr val="000000"/>
              </a:buClr>
              <a:buFont typeface="Arial"/>
              <a:buChar char="●"/>
            </a:pPr>
            <a:r>
              <a:t/>
            </a:r>
            <a:endParaRPr/>
          </a:p>
          <a:p>
            <a:pPr lvl="1">
              <a:spcBef>
                <a:spcPts val="0"/>
              </a:spcBef>
              <a:buClr>
                <a:srgbClr val="000000"/>
              </a:buClr>
              <a:buFont typeface="Courier New"/>
              <a:buChar char="o"/>
            </a:pPr>
            <a:r>
              <a:t/>
            </a:r>
            <a:endParaRPr/>
          </a:p>
          <a:p>
            <a:pPr lvl="2">
              <a:spcBef>
                <a:spcPts val="0"/>
              </a:spcBef>
              <a:buClr>
                <a:srgbClr val="000000"/>
              </a:buClr>
              <a:buFont typeface="Wingdings"/>
              <a:buChar char="§"/>
            </a:pPr>
            <a:r>
              <a:t/>
            </a:r>
            <a:endParaRPr/>
          </a:p>
          <a:p>
            <a:pPr lvl="3">
              <a:spcBef>
                <a:spcPts val="0"/>
              </a:spcBef>
              <a:buClr>
                <a:srgbClr val="000000"/>
              </a:buClr>
              <a:buFont typeface="Arial"/>
              <a:buChar char="●"/>
            </a:pPr>
            <a:r>
              <a:t/>
            </a:r>
            <a:endParaRPr/>
          </a:p>
          <a:p>
            <a:pPr lvl="4">
              <a:spcBef>
                <a:spcPts val="0"/>
              </a:spcBef>
              <a:buClr>
                <a:srgbClr val="000000"/>
              </a:buClr>
              <a:buFont typeface="Courier New"/>
              <a:buChar char="o"/>
            </a:pPr>
            <a:r>
              <a:t/>
            </a:r>
            <a:endParaRPr/>
          </a:p>
          <a:p>
            <a:pPr lvl="5">
              <a:spcBef>
                <a:spcPts val="0"/>
              </a:spcBef>
              <a:buClr>
                <a:srgbClr val="000000"/>
              </a:buClr>
              <a:buFont typeface="Wingdings"/>
              <a:buChar char="§"/>
            </a:pPr>
            <a:r>
              <a:t/>
            </a:r>
            <a:endParaRPr/>
          </a:p>
          <a:p>
            <a:pPr lvl="6">
              <a:spcBef>
                <a:spcPts val="0"/>
              </a:spcBef>
              <a:buClr>
                <a:srgbClr val="000000"/>
              </a:buClr>
              <a:buFont typeface="Arial"/>
              <a:buChar char="●"/>
            </a:pPr>
            <a:r>
              <a:t/>
            </a:r>
            <a:endParaRPr/>
          </a:p>
          <a:p>
            <a:pPr lvl="7">
              <a:spcBef>
                <a:spcPts val="0"/>
              </a:spcBef>
              <a:buClr>
                <a:srgbClr val="000000"/>
              </a:buClr>
              <a:buFont typeface="Courier New"/>
              <a:buChar char="o"/>
            </a:pPr>
            <a:r>
              <a:t/>
            </a:r>
            <a:endParaRPr/>
          </a:p>
          <a:p>
            <a:pPr lvl="8">
              <a:spcBef>
                <a:spcPts val="0"/>
              </a:spcBef>
              <a:buClr>
                <a:srgbClr val="000000"/>
              </a:buClr>
              <a:buFont typeface="Wingdings"/>
              <a:buChar char="§"/>
            </a:pPr>
            <a:r>
              <a:t/>
            </a:r>
            <a:endParaRPr/>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2" name="Shape 212"/>
        <p:cNvGrpSpPr/>
        <p:nvPr/>
      </p:nvGrpSpPr>
      <p:grpSpPr>
        <a:xfrm>
          <a:off y="0" x="0"/>
          <a:ext cy="0" cx="0"/>
          <a:chOff y="0" x="0"/>
          <a:chExt cy="0" cx="0"/>
        </a:xfrm>
      </p:grpSpPr>
      <p:sp>
        <p:nvSpPr>
          <p:cNvPr id="213" name="Shape 21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14" name="Shape 214"/>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8" name="Shape 308"/>
        <p:cNvGrpSpPr/>
        <p:nvPr/>
      </p:nvGrpSpPr>
      <p:grpSpPr>
        <a:xfrm>
          <a:off y="0" x="0"/>
          <a:ext cy="0" cx="0"/>
          <a:chOff y="0" x="0"/>
          <a:chExt cy="0" cx="0"/>
        </a:xfrm>
      </p:grpSpPr>
      <p:sp>
        <p:nvSpPr>
          <p:cNvPr id="309" name="Shape 30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10" name="Shape 310"/>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6" name="Shape 316"/>
        <p:cNvGrpSpPr/>
        <p:nvPr/>
      </p:nvGrpSpPr>
      <p:grpSpPr>
        <a:xfrm>
          <a:off y="0" x="0"/>
          <a:ext cy="0" cx="0"/>
          <a:chOff y="0" x="0"/>
          <a:chExt cy="0" cx="0"/>
        </a:xfrm>
      </p:grpSpPr>
      <p:sp>
        <p:nvSpPr>
          <p:cNvPr id="317" name="Shape 31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18" name="Shape 318"/>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3" name="Shape 323"/>
        <p:cNvGrpSpPr/>
        <p:nvPr/>
      </p:nvGrpSpPr>
      <p:grpSpPr>
        <a:xfrm>
          <a:off y="0" x="0"/>
          <a:ext cy="0" cx="0"/>
          <a:chOff y="0" x="0"/>
          <a:chExt cy="0" cx="0"/>
        </a:xfrm>
      </p:grpSpPr>
      <p:sp>
        <p:nvSpPr>
          <p:cNvPr id="324" name="Shape 32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25" name="Shape 325"/>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9" name="Shape 329"/>
        <p:cNvGrpSpPr/>
        <p:nvPr/>
      </p:nvGrpSpPr>
      <p:grpSpPr>
        <a:xfrm>
          <a:off y="0" x="0"/>
          <a:ext cy="0" cx="0"/>
          <a:chOff y="0" x="0"/>
          <a:chExt cy="0" cx="0"/>
        </a:xfrm>
      </p:grpSpPr>
      <p:sp>
        <p:nvSpPr>
          <p:cNvPr id="330" name="Shape 33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31" name="Shape 331"/>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6" name="Shape 336"/>
        <p:cNvGrpSpPr/>
        <p:nvPr/>
      </p:nvGrpSpPr>
      <p:grpSpPr>
        <a:xfrm>
          <a:off y="0" x="0"/>
          <a:ext cy="0" cx="0"/>
          <a:chOff y="0" x="0"/>
          <a:chExt cy="0" cx="0"/>
        </a:xfrm>
      </p:grpSpPr>
      <p:sp>
        <p:nvSpPr>
          <p:cNvPr id="337" name="Shape 33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38" name="Shape 338"/>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1" name="Shape 341"/>
        <p:cNvGrpSpPr/>
        <p:nvPr/>
      </p:nvGrpSpPr>
      <p:grpSpPr>
        <a:xfrm>
          <a:off y="0" x="0"/>
          <a:ext cy="0" cx="0"/>
          <a:chOff y="0" x="0"/>
          <a:chExt cy="0" cx="0"/>
        </a:xfrm>
      </p:grpSpPr>
      <p:sp>
        <p:nvSpPr>
          <p:cNvPr id="342" name="Shape 34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43" name="Shape 343"/>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7" name="Shape 347"/>
        <p:cNvGrpSpPr/>
        <p:nvPr/>
      </p:nvGrpSpPr>
      <p:grpSpPr>
        <a:xfrm>
          <a:off y="0" x="0"/>
          <a:ext cy="0" cx="0"/>
          <a:chOff y="0" x="0"/>
          <a:chExt cy="0" cx="0"/>
        </a:xfrm>
      </p:grpSpPr>
      <p:sp>
        <p:nvSpPr>
          <p:cNvPr id="348" name="Shape 34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49" name="Shape 349"/>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3" name="Shape 363"/>
        <p:cNvGrpSpPr/>
        <p:nvPr/>
      </p:nvGrpSpPr>
      <p:grpSpPr>
        <a:xfrm>
          <a:off y="0" x="0"/>
          <a:ext cy="0" cx="0"/>
          <a:chOff y="0" x="0"/>
          <a:chExt cy="0" cx="0"/>
        </a:xfrm>
      </p:grpSpPr>
      <p:sp>
        <p:nvSpPr>
          <p:cNvPr id="364" name="Shape 36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65" name="Shape 365"/>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1" name="Shape 371"/>
        <p:cNvGrpSpPr/>
        <p:nvPr/>
      </p:nvGrpSpPr>
      <p:grpSpPr>
        <a:xfrm>
          <a:off y="0" x="0"/>
          <a:ext cy="0" cx="0"/>
          <a:chOff y="0" x="0"/>
          <a:chExt cy="0" cx="0"/>
        </a:xfrm>
      </p:grpSpPr>
      <p:sp>
        <p:nvSpPr>
          <p:cNvPr id="372" name="Shape 37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73" name="Shape 373"/>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9" name="Shape 389"/>
        <p:cNvGrpSpPr/>
        <p:nvPr/>
      </p:nvGrpSpPr>
      <p:grpSpPr>
        <a:xfrm>
          <a:off y="0" x="0"/>
          <a:ext cy="0" cx="0"/>
          <a:chOff y="0" x="0"/>
          <a:chExt cy="0" cx="0"/>
        </a:xfrm>
      </p:grpSpPr>
      <p:sp>
        <p:nvSpPr>
          <p:cNvPr id="390" name="Shape 39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91" name="Shape 391"/>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8" name="Shape 228"/>
        <p:cNvGrpSpPr/>
        <p:nvPr/>
      </p:nvGrpSpPr>
      <p:grpSpPr>
        <a:xfrm>
          <a:off y="0" x="0"/>
          <a:ext cy="0" cx="0"/>
          <a:chOff y="0" x="0"/>
          <a:chExt cy="0" cx="0"/>
        </a:xfrm>
      </p:grpSpPr>
      <p:sp>
        <p:nvSpPr>
          <p:cNvPr id="229" name="Shape 22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30" name="Shape 230"/>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7" name="Shape 407"/>
        <p:cNvGrpSpPr/>
        <p:nvPr/>
      </p:nvGrpSpPr>
      <p:grpSpPr>
        <a:xfrm>
          <a:off y="0" x="0"/>
          <a:ext cy="0" cx="0"/>
          <a:chOff y="0" x="0"/>
          <a:chExt cy="0" cx="0"/>
        </a:xfrm>
      </p:grpSpPr>
      <p:sp>
        <p:nvSpPr>
          <p:cNvPr id="408" name="Shape 40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09" name="Shape 409"/>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5" name="Shape 415"/>
        <p:cNvGrpSpPr/>
        <p:nvPr/>
      </p:nvGrpSpPr>
      <p:grpSpPr>
        <a:xfrm>
          <a:off y="0" x="0"/>
          <a:ext cy="0" cx="0"/>
          <a:chOff y="0" x="0"/>
          <a:chExt cy="0" cx="0"/>
        </a:xfrm>
      </p:grpSpPr>
      <p:sp>
        <p:nvSpPr>
          <p:cNvPr id="416" name="Shape 41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17" name="Shape 417"/>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2" name="Shape 422"/>
        <p:cNvGrpSpPr/>
        <p:nvPr/>
      </p:nvGrpSpPr>
      <p:grpSpPr>
        <a:xfrm>
          <a:off y="0" x="0"/>
          <a:ext cy="0" cx="0"/>
          <a:chOff y="0" x="0"/>
          <a:chExt cy="0" cx="0"/>
        </a:xfrm>
      </p:grpSpPr>
      <p:sp>
        <p:nvSpPr>
          <p:cNvPr id="423" name="Shape 42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24" name="Shape 424"/>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7" name="Shape 427"/>
        <p:cNvGrpSpPr/>
        <p:nvPr/>
      </p:nvGrpSpPr>
      <p:grpSpPr>
        <a:xfrm>
          <a:off y="0" x="0"/>
          <a:ext cy="0" cx="0"/>
          <a:chOff y="0" x="0"/>
          <a:chExt cy="0" cx="0"/>
        </a:xfrm>
      </p:grpSpPr>
      <p:sp>
        <p:nvSpPr>
          <p:cNvPr id="428" name="Shape 42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29" name="Shape 429"/>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4" name="Shape 434"/>
        <p:cNvGrpSpPr/>
        <p:nvPr/>
      </p:nvGrpSpPr>
      <p:grpSpPr>
        <a:xfrm>
          <a:off y="0" x="0"/>
          <a:ext cy="0" cx="0"/>
          <a:chOff y="0" x="0"/>
          <a:chExt cy="0" cx="0"/>
        </a:xfrm>
      </p:grpSpPr>
      <p:sp>
        <p:nvSpPr>
          <p:cNvPr id="435" name="Shape 43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36" name="Shape 436"/>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3" name="Shape 443"/>
        <p:cNvGrpSpPr/>
        <p:nvPr/>
      </p:nvGrpSpPr>
      <p:grpSpPr>
        <a:xfrm>
          <a:off y="0" x="0"/>
          <a:ext cy="0" cx="0"/>
          <a:chOff y="0" x="0"/>
          <a:chExt cy="0" cx="0"/>
        </a:xfrm>
      </p:grpSpPr>
      <p:sp>
        <p:nvSpPr>
          <p:cNvPr id="444" name="Shape 44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45" name="Shape 445"/>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9" name="Shape 449"/>
        <p:cNvGrpSpPr/>
        <p:nvPr/>
      </p:nvGrpSpPr>
      <p:grpSpPr>
        <a:xfrm>
          <a:off y="0" x="0"/>
          <a:ext cy="0" cx="0"/>
          <a:chOff y="0" x="0"/>
          <a:chExt cy="0" cx="0"/>
        </a:xfrm>
      </p:grpSpPr>
      <p:sp>
        <p:nvSpPr>
          <p:cNvPr id="450" name="Shape 45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51" name="Shape 451"/>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4" name="Shape 454"/>
        <p:cNvGrpSpPr/>
        <p:nvPr/>
      </p:nvGrpSpPr>
      <p:grpSpPr>
        <a:xfrm>
          <a:off y="0" x="0"/>
          <a:ext cy="0" cx="0"/>
          <a:chOff y="0" x="0"/>
          <a:chExt cy="0" cx="0"/>
        </a:xfrm>
      </p:grpSpPr>
      <p:sp>
        <p:nvSpPr>
          <p:cNvPr id="455" name="Shape 45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56" name="Shape 456"/>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2" name="Shape 462"/>
        <p:cNvGrpSpPr/>
        <p:nvPr/>
      </p:nvGrpSpPr>
      <p:grpSpPr>
        <a:xfrm>
          <a:off y="0" x="0"/>
          <a:ext cy="0" cx="0"/>
          <a:chOff y="0" x="0"/>
          <a:chExt cy="0" cx="0"/>
        </a:xfrm>
      </p:grpSpPr>
      <p:sp>
        <p:nvSpPr>
          <p:cNvPr id="463" name="Shape 46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64" name="Shape 464"/>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8" name="Shape 468"/>
        <p:cNvGrpSpPr/>
        <p:nvPr/>
      </p:nvGrpSpPr>
      <p:grpSpPr>
        <a:xfrm>
          <a:off y="0" x="0"/>
          <a:ext cy="0" cx="0"/>
          <a:chOff y="0" x="0"/>
          <a:chExt cy="0" cx="0"/>
        </a:xfrm>
      </p:grpSpPr>
      <p:sp>
        <p:nvSpPr>
          <p:cNvPr id="469" name="Shape 46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70" name="Shape 470"/>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6" name="Shape 246"/>
        <p:cNvGrpSpPr/>
        <p:nvPr/>
      </p:nvGrpSpPr>
      <p:grpSpPr>
        <a:xfrm>
          <a:off y="0" x="0"/>
          <a:ext cy="0" cx="0"/>
          <a:chOff y="0" x="0"/>
          <a:chExt cy="0" cx="0"/>
        </a:xfrm>
      </p:grpSpPr>
      <p:sp>
        <p:nvSpPr>
          <p:cNvPr id="247" name="Shape 24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48" name="Shape 248"/>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5" name="Shape 475"/>
        <p:cNvGrpSpPr/>
        <p:nvPr/>
      </p:nvGrpSpPr>
      <p:grpSpPr>
        <a:xfrm>
          <a:off y="0" x="0"/>
          <a:ext cy="0" cx="0"/>
          <a:chOff y="0" x="0"/>
          <a:chExt cy="0" cx="0"/>
        </a:xfrm>
      </p:grpSpPr>
      <p:sp>
        <p:nvSpPr>
          <p:cNvPr id="476" name="Shape 47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77" name="Shape 477"/>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0" name="Shape 480"/>
        <p:cNvGrpSpPr/>
        <p:nvPr/>
      </p:nvGrpSpPr>
      <p:grpSpPr>
        <a:xfrm>
          <a:off y="0" x="0"/>
          <a:ext cy="0" cx="0"/>
          <a:chOff y="0" x="0"/>
          <a:chExt cy="0" cx="0"/>
        </a:xfrm>
      </p:grpSpPr>
      <p:sp>
        <p:nvSpPr>
          <p:cNvPr id="481" name="Shape 48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82" name="Shape 482"/>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6" name="Shape 486"/>
        <p:cNvGrpSpPr/>
        <p:nvPr/>
      </p:nvGrpSpPr>
      <p:grpSpPr>
        <a:xfrm>
          <a:off y="0" x="0"/>
          <a:ext cy="0" cx="0"/>
          <a:chOff y="0" x="0"/>
          <a:chExt cy="0" cx="0"/>
        </a:xfrm>
      </p:grpSpPr>
      <p:sp>
        <p:nvSpPr>
          <p:cNvPr id="487" name="Shape 48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88" name="Shape 488"/>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3" name="Shape 493"/>
        <p:cNvGrpSpPr/>
        <p:nvPr/>
      </p:nvGrpSpPr>
      <p:grpSpPr>
        <a:xfrm>
          <a:off y="0" x="0"/>
          <a:ext cy="0" cx="0"/>
          <a:chOff y="0" x="0"/>
          <a:chExt cy="0" cx="0"/>
        </a:xfrm>
      </p:grpSpPr>
      <p:sp>
        <p:nvSpPr>
          <p:cNvPr id="494" name="Shape 49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95" name="Shape 495"/>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1" name="Shape 501"/>
        <p:cNvGrpSpPr/>
        <p:nvPr/>
      </p:nvGrpSpPr>
      <p:grpSpPr>
        <a:xfrm>
          <a:off y="0" x="0"/>
          <a:ext cy="0" cx="0"/>
          <a:chOff y="0" x="0"/>
          <a:chExt cy="0" cx="0"/>
        </a:xfrm>
      </p:grpSpPr>
      <p:sp>
        <p:nvSpPr>
          <p:cNvPr id="502" name="Shape 50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03" name="Shape 503"/>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5" name="Shape 515"/>
        <p:cNvGrpSpPr/>
        <p:nvPr/>
      </p:nvGrpSpPr>
      <p:grpSpPr>
        <a:xfrm>
          <a:off y="0" x="0"/>
          <a:ext cy="0" cx="0"/>
          <a:chOff y="0" x="0"/>
          <a:chExt cy="0" cx="0"/>
        </a:xfrm>
      </p:grpSpPr>
      <p:sp>
        <p:nvSpPr>
          <p:cNvPr id="516" name="Shape 51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17" name="Shape 517"/>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0" name="Shape 520"/>
        <p:cNvGrpSpPr/>
        <p:nvPr/>
      </p:nvGrpSpPr>
      <p:grpSpPr>
        <a:xfrm>
          <a:off y="0" x="0"/>
          <a:ext cy="0" cx="0"/>
          <a:chOff y="0" x="0"/>
          <a:chExt cy="0" cx="0"/>
        </a:xfrm>
      </p:grpSpPr>
      <p:sp>
        <p:nvSpPr>
          <p:cNvPr id="521" name="Shape 52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22" name="Shape 522"/>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6" name="Shape 526"/>
        <p:cNvGrpSpPr/>
        <p:nvPr/>
      </p:nvGrpSpPr>
      <p:grpSpPr>
        <a:xfrm>
          <a:off y="0" x="0"/>
          <a:ext cy="0" cx="0"/>
          <a:chOff y="0" x="0"/>
          <a:chExt cy="0" cx="0"/>
        </a:xfrm>
      </p:grpSpPr>
      <p:sp>
        <p:nvSpPr>
          <p:cNvPr id="527" name="Shape 52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28" name="Shape 528"/>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1" name="Shape 531"/>
        <p:cNvGrpSpPr/>
        <p:nvPr/>
      </p:nvGrpSpPr>
      <p:grpSpPr>
        <a:xfrm>
          <a:off y="0" x="0"/>
          <a:ext cy="0" cx="0"/>
          <a:chOff y="0" x="0"/>
          <a:chExt cy="0" cx="0"/>
        </a:xfrm>
      </p:grpSpPr>
      <p:sp>
        <p:nvSpPr>
          <p:cNvPr id="532" name="Shape 53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33" name="Shape 533"/>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7" name="Shape 537"/>
        <p:cNvGrpSpPr/>
        <p:nvPr/>
      </p:nvGrpSpPr>
      <p:grpSpPr>
        <a:xfrm>
          <a:off y="0" x="0"/>
          <a:ext cy="0" cx="0"/>
          <a:chOff y="0" x="0"/>
          <a:chExt cy="0" cx="0"/>
        </a:xfrm>
      </p:grpSpPr>
      <p:sp>
        <p:nvSpPr>
          <p:cNvPr id="538" name="Shape 53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39" name="Shape 539"/>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2" name="Shape 252"/>
        <p:cNvGrpSpPr/>
        <p:nvPr/>
      </p:nvGrpSpPr>
      <p:grpSpPr>
        <a:xfrm>
          <a:off y="0" x="0"/>
          <a:ext cy="0" cx="0"/>
          <a:chOff y="0" x="0"/>
          <a:chExt cy="0" cx="0"/>
        </a:xfrm>
      </p:grpSpPr>
      <p:sp>
        <p:nvSpPr>
          <p:cNvPr id="253" name="Shape 25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54" name="Shape 254"/>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3" name="Shape 543"/>
        <p:cNvGrpSpPr/>
        <p:nvPr/>
      </p:nvGrpSpPr>
      <p:grpSpPr>
        <a:xfrm>
          <a:off y="0" x="0"/>
          <a:ext cy="0" cx="0"/>
          <a:chOff y="0" x="0"/>
          <a:chExt cy="0" cx="0"/>
        </a:xfrm>
      </p:grpSpPr>
      <p:sp>
        <p:nvSpPr>
          <p:cNvPr id="544" name="Shape 54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45" name="Shape 545"/>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1" name="Shape 561"/>
        <p:cNvGrpSpPr/>
        <p:nvPr/>
      </p:nvGrpSpPr>
      <p:grpSpPr>
        <a:xfrm>
          <a:off y="0" x="0"/>
          <a:ext cy="0" cx="0"/>
          <a:chOff y="0" x="0"/>
          <a:chExt cy="0" cx="0"/>
        </a:xfrm>
      </p:grpSpPr>
      <p:sp>
        <p:nvSpPr>
          <p:cNvPr id="562" name="Shape 56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63" name="Shape 563"/>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1" name="Shape 591"/>
        <p:cNvGrpSpPr/>
        <p:nvPr/>
      </p:nvGrpSpPr>
      <p:grpSpPr>
        <a:xfrm>
          <a:off y="0" x="0"/>
          <a:ext cy="0" cx="0"/>
          <a:chOff y="0" x="0"/>
          <a:chExt cy="0" cx="0"/>
        </a:xfrm>
      </p:grpSpPr>
      <p:sp>
        <p:nvSpPr>
          <p:cNvPr id="592" name="Shape 59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93" name="Shape 593"/>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0" name="Shape 620"/>
        <p:cNvGrpSpPr/>
        <p:nvPr/>
      </p:nvGrpSpPr>
      <p:grpSpPr>
        <a:xfrm>
          <a:off y="0" x="0"/>
          <a:ext cy="0" cx="0"/>
          <a:chOff y="0" x="0"/>
          <a:chExt cy="0" cx="0"/>
        </a:xfrm>
      </p:grpSpPr>
      <p:sp>
        <p:nvSpPr>
          <p:cNvPr id="621" name="Shape 62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22" name="Shape 622"/>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6" name="Shape 626"/>
        <p:cNvGrpSpPr/>
        <p:nvPr/>
      </p:nvGrpSpPr>
      <p:grpSpPr>
        <a:xfrm>
          <a:off y="0" x="0"/>
          <a:ext cy="0" cx="0"/>
          <a:chOff y="0" x="0"/>
          <a:chExt cy="0" cx="0"/>
        </a:xfrm>
      </p:grpSpPr>
      <p:sp>
        <p:nvSpPr>
          <p:cNvPr id="627" name="Shape 627"/>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28" name="Shape 62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2" name="Shape 632"/>
        <p:cNvGrpSpPr/>
        <p:nvPr/>
      </p:nvGrpSpPr>
      <p:grpSpPr>
        <a:xfrm>
          <a:off y="0" x="0"/>
          <a:ext cy="0" cx="0"/>
          <a:chOff y="0" x="0"/>
          <a:chExt cy="0" cx="0"/>
        </a:xfrm>
      </p:grpSpPr>
      <p:sp>
        <p:nvSpPr>
          <p:cNvPr id="633" name="Shape 633"/>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34" name="Shape 63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8" name="Shape 638"/>
        <p:cNvGrpSpPr/>
        <p:nvPr/>
      </p:nvGrpSpPr>
      <p:grpSpPr>
        <a:xfrm>
          <a:off y="0" x="0"/>
          <a:ext cy="0" cx="0"/>
          <a:chOff y="0" x="0"/>
          <a:chExt cy="0" cx="0"/>
        </a:xfrm>
      </p:grpSpPr>
      <p:sp>
        <p:nvSpPr>
          <p:cNvPr id="639" name="Shape 63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40" name="Shape 640"/>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47" name="Shape 647"/>
        <p:cNvGrpSpPr/>
        <p:nvPr/>
      </p:nvGrpSpPr>
      <p:grpSpPr>
        <a:xfrm>
          <a:off y="0" x="0"/>
          <a:ext cy="0" cx="0"/>
          <a:chOff y="0" x="0"/>
          <a:chExt cy="0" cx="0"/>
        </a:xfrm>
      </p:grpSpPr>
      <p:sp>
        <p:nvSpPr>
          <p:cNvPr id="648" name="Shape 648"/>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49" name="Shape 64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3" name="Shape 273"/>
        <p:cNvGrpSpPr/>
        <p:nvPr/>
      </p:nvGrpSpPr>
      <p:grpSpPr>
        <a:xfrm>
          <a:off y="0" x="0"/>
          <a:ext cy="0" cx="0"/>
          <a:chOff y="0" x="0"/>
          <a:chExt cy="0" cx="0"/>
        </a:xfrm>
      </p:grpSpPr>
      <p:sp>
        <p:nvSpPr>
          <p:cNvPr id="274" name="Shape 27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75" name="Shape 275"/>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9" name="Shape 279"/>
        <p:cNvGrpSpPr/>
        <p:nvPr/>
      </p:nvGrpSpPr>
      <p:grpSpPr>
        <a:xfrm>
          <a:off y="0" x="0"/>
          <a:ext cy="0" cx="0"/>
          <a:chOff y="0" x="0"/>
          <a:chExt cy="0" cx="0"/>
        </a:xfrm>
      </p:grpSpPr>
      <p:sp>
        <p:nvSpPr>
          <p:cNvPr id="280" name="Shape 28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81" name="Shape 281"/>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5" name="Shape 285"/>
        <p:cNvGrpSpPr/>
        <p:nvPr/>
      </p:nvGrpSpPr>
      <p:grpSpPr>
        <a:xfrm>
          <a:off y="0" x="0"/>
          <a:ext cy="0" cx="0"/>
          <a:chOff y="0" x="0"/>
          <a:chExt cy="0" cx="0"/>
        </a:xfrm>
      </p:grpSpPr>
      <p:sp>
        <p:nvSpPr>
          <p:cNvPr id="286" name="Shape 28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87" name="Shape 287"/>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2" name="Shape 292"/>
        <p:cNvGrpSpPr/>
        <p:nvPr/>
      </p:nvGrpSpPr>
      <p:grpSpPr>
        <a:xfrm>
          <a:off y="0" x="0"/>
          <a:ext cy="0" cx="0"/>
          <a:chOff y="0" x="0"/>
          <a:chExt cy="0" cx="0"/>
        </a:xfrm>
      </p:grpSpPr>
      <p:sp>
        <p:nvSpPr>
          <p:cNvPr id="293" name="Shape 29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94" name="Shape 294"/>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0" name="Shape 300"/>
        <p:cNvGrpSpPr/>
        <p:nvPr/>
      </p:nvGrpSpPr>
      <p:grpSpPr>
        <a:xfrm>
          <a:off y="0" x="0"/>
          <a:ext cy="0" cx="0"/>
          <a:chOff y="0" x="0"/>
          <a:chExt cy="0" cx="0"/>
        </a:xfrm>
      </p:grpSpPr>
      <p:sp>
        <p:nvSpPr>
          <p:cNvPr id="301" name="Shape 30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02" name="Shape 302"/>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3.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4.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5.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6.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7.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8.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9.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0.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1.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3.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4.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5.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6.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7.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8.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9.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0.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1.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2.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3.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4.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5.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6.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7.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8.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9.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0.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1.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2.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3.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4.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5.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46.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47.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48.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49.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0.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1.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2.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3.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4.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5.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6.xml.rels><?xml version="1.0" encoding="UTF-8" standalone="yes"?><Relationships xmlns="http://schemas.openxmlformats.org/package/2006/relationships"><Relationship Target="../slideMasters/slideMaster6.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1" name="Shape 11"/>
        <p:cNvGrpSpPr/>
        <p:nvPr/>
      </p:nvGrpSpPr>
      <p:grpSpPr>
        <a:xfrm>
          <a:off y="0" x="0"/>
          <a:ext cy="0" cx="0"/>
          <a:chOff y="0" x="0"/>
          <a:chExt cy="0" cx="0"/>
        </a:xfrm>
      </p:grpSpPr>
      <p:sp>
        <p:nvSpPr>
          <p:cNvPr id="12" name="Shape 12"/>
          <p:cNvSpPr txBox="1"/>
          <p:nvPr>
            <p:ph type="title"/>
          </p:nvPr>
        </p:nvSpPr>
        <p:spPr>
          <a:xfrm rot="5400000">
            <a:off y="1909762" x="11231562"/>
            <a:ext cy="3482975" cx="42291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3" name="Shape 13"/>
          <p:cNvSpPr txBox="1"/>
          <p:nvPr>
            <p:ph idx="1" type="body"/>
          </p:nvPr>
        </p:nvSpPr>
        <p:spPr>
          <a:xfrm rot="5400000">
            <a:off y="-1497012" x="4189412"/>
            <a:ext cy="10296524" cx="4229100"/>
          </a:xfrm>
          <a:prstGeom prst="rect">
            <a:avLst/>
          </a:prstGeom>
          <a:noFill/>
          <a:ln>
            <a:noFill/>
          </a:ln>
        </p:spPr>
        <p:txBody>
          <a:bodyPr bIns="91425" rIns="91425" lIns="91425" tIns="91425" anchor="t" anchorCtr="0"/>
          <a:lstStyle>
            <a:lvl1pPr algn="ctr" rtl="0" indent="-342900" marL="342900">
              <a:spcBef>
                <a:spcPts val="0"/>
              </a:spcBef>
              <a:spcAft>
                <a:spcPts val="0"/>
              </a:spcAft>
              <a:defRPr/>
            </a:lvl1pPr>
            <a:lvl2pPr algn="ctr" rtl="0" indent="-285750" marL="742950">
              <a:spcBef>
                <a:spcPts val="0"/>
              </a:spcBef>
              <a:spcAft>
                <a:spcPts val="0"/>
              </a:spcAft>
              <a:defRPr/>
            </a:lvl2pPr>
            <a:lvl3pPr algn="ctr" rtl="0" indent="-228600" marL="1143000">
              <a:spcBef>
                <a:spcPts val="0"/>
              </a:spcBef>
              <a:spcAft>
                <a:spcPts val="0"/>
              </a:spcAft>
              <a:defRPr/>
            </a:lvl3pPr>
            <a:lvl4pPr algn="ctr" rtl="0" indent="-228600" marL="1600200">
              <a:spcBef>
                <a:spcPts val="0"/>
              </a:spcBef>
              <a:spcAft>
                <a:spcPts val="0"/>
              </a:spcAft>
              <a:defRPr/>
            </a:lvl4pPr>
            <a:lvl5pPr algn="ctr" rtl="0" indent="-228600" marL="205740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1" name="Shape 41"/>
        <p:cNvGrpSpPr/>
        <p:nvPr/>
      </p:nvGrpSpPr>
      <p:grpSpPr>
        <a:xfrm>
          <a:off y="0" x="0"/>
          <a:ext cy="0" cx="0"/>
          <a:chOff y="0" x="0"/>
          <a:chExt cy="0" cx="0"/>
        </a:xfrm>
      </p:grpSpPr>
      <p:sp>
        <p:nvSpPr>
          <p:cNvPr id="42" name="Shape 42"/>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43" name="Shape 43"/>
          <p:cNvSpPr txBox="1"/>
          <p:nvPr>
            <p:ph idx="1" type="body"/>
          </p:nvPr>
        </p:nvSpPr>
        <p:spPr>
          <a:xfrm>
            <a:off y="4711700" x="1155700"/>
            <a:ext cy="1054100" cx="13931900"/>
          </a:xfrm>
          <a:prstGeom prst="rect">
            <a:avLst/>
          </a:prstGeom>
          <a:noFill/>
          <a:ln>
            <a:noFill/>
          </a:ln>
        </p:spPr>
        <p:txBody>
          <a:bodyPr bIns="91425" rIns="91425" lIns="91425" tIns="91425" anchor="t" anchorCtr="0"/>
          <a:lstStyle>
            <a:lvl1pPr algn="ctr" rtl="0" indent="-342900" marL="342900">
              <a:spcBef>
                <a:spcPts val="0"/>
              </a:spcBef>
              <a:spcAft>
                <a:spcPts val="0"/>
              </a:spcAft>
              <a:defRPr/>
            </a:lvl1pPr>
            <a:lvl2pPr algn="ctr" rtl="0" indent="-285750" marL="742950">
              <a:spcBef>
                <a:spcPts val="0"/>
              </a:spcBef>
              <a:spcAft>
                <a:spcPts val="0"/>
              </a:spcAft>
              <a:defRPr/>
            </a:lvl2pPr>
            <a:lvl3pPr algn="ctr" rtl="0" indent="-228600" marL="1143000">
              <a:spcBef>
                <a:spcPts val="0"/>
              </a:spcBef>
              <a:spcAft>
                <a:spcPts val="0"/>
              </a:spcAft>
              <a:defRPr/>
            </a:lvl3pPr>
            <a:lvl4pPr algn="ctr" rtl="0" indent="-228600" marL="1600200">
              <a:spcBef>
                <a:spcPts val="0"/>
              </a:spcBef>
              <a:spcAft>
                <a:spcPts val="0"/>
              </a:spcAft>
              <a:defRPr/>
            </a:lvl4pPr>
            <a:lvl5pPr algn="ctr" rtl="0" indent="-228600" marL="205740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4" name="Shape 44"/>
        <p:cNvGrpSpPr/>
        <p:nvPr/>
      </p:nvGrpSpPr>
      <p:grpSpPr>
        <a:xfrm>
          <a:off y="0" x="0"/>
          <a:ext cy="0" cx="0"/>
          <a:chOff y="0" x="0"/>
          <a:chExt cy="0" cx="0"/>
        </a:xfrm>
      </p:grpSpPr>
      <p:sp>
        <p:nvSpPr>
          <p:cNvPr id="45" name="Shape 45"/>
          <p:cNvSpPr txBox="1"/>
          <p:nvPr>
            <p:ph type="ctrTitle"/>
          </p:nvPr>
        </p:nvSpPr>
        <p:spPr>
          <a:xfrm>
            <a:off y="2840038" x="1219200"/>
            <a:ext cy="1960561" cx="13817599"/>
          </a:xfrm>
          <a:prstGeom prst="rect">
            <a:avLst/>
          </a:prstGeom>
          <a:noFill/>
          <a:ln>
            <a:noFill/>
          </a:ln>
        </p:spPr>
        <p:txBody>
          <a:bodyPr bIns="91425" rIns="91425" lIns="91425" tIns="91425" anchor="b"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46" name="Shape 46"/>
          <p:cNvSpPr txBox="1"/>
          <p:nvPr>
            <p:ph idx="1" type="subTitle"/>
          </p:nvPr>
        </p:nvSpPr>
        <p:spPr>
          <a:xfrm>
            <a:off y="5181600" x="2438400"/>
            <a:ext cy="2336800" cx="11379200"/>
          </a:xfrm>
          <a:prstGeom prst="rect">
            <a:avLst/>
          </a:prstGeom>
          <a:noFill/>
          <a:ln>
            <a:noFill/>
          </a:ln>
        </p:spPr>
        <p:txBody>
          <a:bodyPr bIns="91425" rIns="91425" lIns="91425" tIns="91425" anchor="t" anchorCtr="0"/>
          <a:lstStyle>
            <a:lvl1pPr algn="ctr" rtl="0" marR="0" indent="0" marL="0">
              <a:spcBef>
                <a:spcPts val="0"/>
              </a:spcBef>
              <a:spcAft>
                <a:spcPts val="0"/>
              </a:spcAft>
              <a:buClr>
                <a:schemeClr val="lt1"/>
              </a:buClr>
              <a:buFont typeface="Cabin"/>
              <a:buNone/>
              <a:defRPr/>
            </a:lvl1pPr>
            <a:lvl2pPr algn="ctr" rtl="0" marR="0" indent="0" marL="457200">
              <a:spcBef>
                <a:spcPts val="0"/>
              </a:spcBef>
              <a:spcAft>
                <a:spcPts val="0"/>
              </a:spcAft>
              <a:buClr>
                <a:schemeClr val="lt1"/>
              </a:buClr>
              <a:buFont typeface="Cabin"/>
              <a:buNone/>
              <a:defRPr/>
            </a:lvl2pPr>
            <a:lvl3pPr algn="ctr" rtl="0" marR="0" indent="0" marL="914400">
              <a:spcBef>
                <a:spcPts val="0"/>
              </a:spcBef>
              <a:spcAft>
                <a:spcPts val="0"/>
              </a:spcAft>
              <a:buClr>
                <a:schemeClr val="lt1"/>
              </a:buClr>
              <a:buFont typeface="Cabin"/>
              <a:buNone/>
              <a:defRPr/>
            </a:lvl3pPr>
            <a:lvl4pPr algn="ctr" rtl="0" marR="0" indent="0" marL="1371600">
              <a:spcBef>
                <a:spcPts val="0"/>
              </a:spcBef>
              <a:spcAft>
                <a:spcPts val="0"/>
              </a:spcAft>
              <a:buClr>
                <a:schemeClr val="lt1"/>
              </a:buClr>
              <a:buFont typeface="Cabin"/>
              <a:buNone/>
              <a:defRPr/>
            </a:lvl4pPr>
            <a:lvl5pPr algn="ctr" rtl="0" marR="0" indent="0" marL="1828800">
              <a:spcBef>
                <a:spcPts val="0"/>
              </a:spcBef>
              <a:spcAft>
                <a:spcPts val="0"/>
              </a:spcAft>
              <a:buClr>
                <a:schemeClr val="lt1"/>
              </a:buClr>
              <a:buFont typeface="Cabin"/>
              <a:buNone/>
              <a:defRPr/>
            </a:lvl5pPr>
            <a:lvl6pPr algn="ctr" rtl="0" marR="0" indent="0" marL="2286000">
              <a:spcBef>
                <a:spcPts val="0"/>
              </a:spcBef>
              <a:spcAft>
                <a:spcPts val="0"/>
              </a:spcAft>
              <a:buClr>
                <a:schemeClr val="lt1"/>
              </a:buClr>
              <a:buFont typeface="Cabin"/>
              <a:buNone/>
              <a:defRPr/>
            </a:lvl6pPr>
            <a:lvl7pPr algn="ctr" rtl="0" marR="0" indent="0" marL="2743200">
              <a:spcBef>
                <a:spcPts val="0"/>
              </a:spcBef>
              <a:spcAft>
                <a:spcPts val="0"/>
              </a:spcAft>
              <a:buClr>
                <a:schemeClr val="lt1"/>
              </a:buClr>
              <a:buFont typeface="Cabin"/>
              <a:buNone/>
              <a:defRPr/>
            </a:lvl7pPr>
            <a:lvl8pPr algn="ctr" rtl="0" marR="0" indent="0" marL="3200400">
              <a:spcBef>
                <a:spcPts val="0"/>
              </a:spcBef>
              <a:spcAft>
                <a:spcPts val="0"/>
              </a:spcAft>
              <a:buClr>
                <a:schemeClr val="lt1"/>
              </a:buClr>
              <a:buFont typeface="Cabin"/>
              <a:buNone/>
              <a:defRPr/>
            </a:lvl8pPr>
            <a:lvl9pPr algn="ctr" rtl="0" marR="0" indent="0" marL="3657600">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50" name="Shape 50"/>
        <p:cNvGrpSpPr/>
        <p:nvPr/>
      </p:nvGrpSpPr>
      <p:grpSpPr>
        <a:xfrm>
          <a:off y="0" x="0"/>
          <a:ext cy="0" cx="0"/>
          <a:chOff y="0" x="0"/>
          <a:chExt cy="0" cx="0"/>
        </a:xfrm>
      </p:grpSpPr>
      <p:sp>
        <p:nvSpPr>
          <p:cNvPr id="51" name="Shape 51"/>
          <p:cNvSpPr txBox="1"/>
          <p:nvPr>
            <p:ph type="title"/>
          </p:nvPr>
        </p:nvSpPr>
        <p:spPr>
          <a:xfrm rot="5400000">
            <a:off y="2532062" x="9313862"/>
            <a:ext cy="3482975" cx="80644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52" name="Shape 52"/>
          <p:cNvSpPr txBox="1"/>
          <p:nvPr>
            <p:ph idx="1" type="body"/>
          </p:nvPr>
        </p:nvSpPr>
        <p:spPr>
          <a:xfrm rot="5400000">
            <a:off y="-874712" x="2271712"/>
            <a:ext cy="10296524" cx="8064499"/>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53" name="Shape 53"/>
        <p:cNvGrpSpPr/>
        <p:nvPr/>
      </p:nvGrpSpPr>
      <p:grpSpPr>
        <a:xfrm>
          <a:off y="0" x="0"/>
          <a:ext cy="0" cx="0"/>
          <a:chOff y="0" x="0"/>
          <a:chExt cy="0" cx="0"/>
        </a:xfrm>
      </p:grpSpPr>
      <p:sp>
        <p:nvSpPr>
          <p:cNvPr id="54" name="Shape 54"/>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55" name="Shape 55"/>
          <p:cNvSpPr txBox="1"/>
          <p:nvPr>
            <p:ph idx="1" type="body"/>
          </p:nvPr>
        </p:nvSpPr>
        <p:spPr>
          <a:xfrm rot="5400000">
            <a:off y="-1511300" x="5270500"/>
            <a:ext cy="13931900" cx="5702299"/>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6" name="Shape 56"/>
        <p:cNvGrpSpPr/>
        <p:nvPr/>
      </p:nvGrpSpPr>
      <p:grpSpPr>
        <a:xfrm>
          <a:off y="0" x="0"/>
          <a:ext cy="0" cx="0"/>
          <a:chOff y="0" x="0"/>
          <a:chExt cy="0" cx="0"/>
        </a:xfrm>
      </p:grpSpPr>
      <p:sp>
        <p:nvSpPr>
          <p:cNvPr id="57" name="Shape 57"/>
          <p:cNvSpPr txBox="1"/>
          <p:nvPr>
            <p:ph type="title"/>
          </p:nvPr>
        </p:nvSpPr>
        <p:spPr>
          <a:xfrm>
            <a:off y="6400800" x="3186113"/>
            <a:ext cy="75564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8" name="Shape 58"/>
          <p:cNvSpPr/>
          <p:nvPr>
            <p:ph idx="2" type="pic"/>
          </p:nvPr>
        </p:nvSpPr>
        <p:spPr>
          <a:xfrm>
            <a:off y="817562" x="3186113"/>
            <a:ext cy="5486399" cx="9753599"/>
          </a:xfrm>
          <a:prstGeom prst="rect">
            <a:avLst/>
          </a:prstGeom>
          <a:noFill/>
          <a:ln>
            <a:noFill/>
          </a:ln>
        </p:spPr>
      </p:sp>
      <p:sp>
        <p:nvSpPr>
          <p:cNvPr id="59" name="Shape 59"/>
          <p:cNvSpPr txBox="1"/>
          <p:nvPr>
            <p:ph idx="1" type="body"/>
          </p:nvPr>
        </p:nvSpPr>
        <p:spPr>
          <a:xfrm>
            <a:off y="7156450" x="3186113"/>
            <a:ext cy="1073150" cx="9753599"/>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0" name="Shape 60"/>
        <p:cNvGrpSpPr/>
        <p:nvPr/>
      </p:nvGrpSpPr>
      <p:grpSpPr>
        <a:xfrm>
          <a:off y="0" x="0"/>
          <a:ext cy="0" cx="0"/>
          <a:chOff y="0" x="0"/>
          <a:chExt cy="0" cx="0"/>
        </a:xfrm>
      </p:grpSpPr>
      <p:sp>
        <p:nvSpPr>
          <p:cNvPr id="61" name="Shape 61"/>
          <p:cNvSpPr txBox="1"/>
          <p:nvPr>
            <p:ph type="title"/>
          </p:nvPr>
        </p:nvSpPr>
        <p:spPr>
          <a:xfrm>
            <a:off y="363537" x="812800"/>
            <a:ext cy="1549400" cx="534828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2" name="Shape 62"/>
          <p:cNvSpPr txBox="1"/>
          <p:nvPr>
            <p:ph idx="1" type="body"/>
          </p:nvPr>
        </p:nvSpPr>
        <p:spPr>
          <a:xfrm>
            <a:off y="363537" x="6356350"/>
            <a:ext cy="7804150" cx="908684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3" name="Shape 63"/>
          <p:cNvSpPr txBox="1"/>
          <p:nvPr>
            <p:ph idx="2" type="body"/>
          </p:nvPr>
        </p:nvSpPr>
        <p:spPr>
          <a:xfrm>
            <a:off y="1912938" x="812800"/>
            <a:ext cy="6254749" cx="5348287"/>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4" name="Shape 64"/>
        <p:cNvGrpSpPr/>
        <p:nvPr/>
      </p:nvGrpSpPr>
      <p:grpSpPr>
        <a:xfrm>
          <a:off y="0" x="0"/>
          <a:ext cy="0" cx="0"/>
          <a:chOff y="0" x="0"/>
          <a:chExt cy="0" cx="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5" name="Shape 65"/>
        <p:cNvGrpSpPr/>
        <p:nvPr/>
      </p:nvGrpSpPr>
      <p:grpSpPr>
        <a:xfrm>
          <a:off y="0" x="0"/>
          <a:ext cy="0" cx="0"/>
          <a:chOff y="0" x="0"/>
          <a:chExt cy="0" cx="0"/>
        </a:xfrm>
      </p:grpSpPr>
      <p:sp>
        <p:nvSpPr>
          <p:cNvPr id="66" name="Shape 66"/>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7" name="Shape 67"/>
        <p:cNvGrpSpPr/>
        <p:nvPr/>
      </p:nvGrpSpPr>
      <p:grpSpPr>
        <a:xfrm>
          <a:off y="0" x="0"/>
          <a:ext cy="0" cx="0"/>
          <a:chOff y="0" x="0"/>
          <a:chExt cy="0" cx="0"/>
        </a:xfrm>
      </p:grpSpPr>
      <p:sp>
        <p:nvSpPr>
          <p:cNvPr id="68" name="Shape 68"/>
          <p:cNvSpPr txBox="1"/>
          <p:nvPr>
            <p:ph type="title"/>
          </p:nvPr>
        </p:nvSpPr>
        <p:spPr>
          <a:xfrm>
            <a:off y="366712" x="812800"/>
            <a:ext cy="1524000" cx="146304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9" name="Shape 69"/>
          <p:cNvSpPr txBox="1"/>
          <p:nvPr>
            <p:ph idx="1" type="body"/>
          </p:nvPr>
        </p:nvSpPr>
        <p:spPr>
          <a:xfrm>
            <a:off y="2046288" x="812800"/>
            <a:ext cy="854074" cx="718184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70" name="Shape 70"/>
          <p:cNvSpPr txBox="1"/>
          <p:nvPr>
            <p:ph idx="2" type="body"/>
          </p:nvPr>
        </p:nvSpPr>
        <p:spPr>
          <a:xfrm>
            <a:off y="2900363" x="812800"/>
            <a:ext cy="5267324" cx="718184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1" name="Shape 71"/>
          <p:cNvSpPr txBox="1"/>
          <p:nvPr>
            <p:ph idx="3" type="body"/>
          </p:nvPr>
        </p:nvSpPr>
        <p:spPr>
          <a:xfrm>
            <a:off y="2046288" x="8258175"/>
            <a:ext cy="854074" cx="7185024"/>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72" name="Shape 72"/>
          <p:cNvSpPr txBox="1"/>
          <p:nvPr>
            <p:ph idx="4" type="body"/>
          </p:nvPr>
        </p:nvSpPr>
        <p:spPr>
          <a:xfrm>
            <a:off y="2900363" x="8258175"/>
            <a:ext cy="5267324" cx="7185024"/>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3" name="Shape 73"/>
        <p:cNvGrpSpPr/>
        <p:nvPr/>
      </p:nvGrpSpPr>
      <p:grpSpPr>
        <a:xfrm>
          <a:off y="0" x="0"/>
          <a:ext cy="0" cx="0"/>
          <a:chOff y="0" x="0"/>
          <a:chExt cy="0" cx="0"/>
        </a:xfrm>
      </p:grpSpPr>
      <p:sp>
        <p:nvSpPr>
          <p:cNvPr id="74" name="Shape 74"/>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75" name="Shape 75"/>
          <p:cNvSpPr txBox="1"/>
          <p:nvPr>
            <p:ph idx="1" type="body"/>
          </p:nvPr>
        </p:nvSpPr>
        <p:spPr>
          <a:xfrm>
            <a:off y="2603500" x="1155700"/>
            <a:ext cy="5702299" cx="688975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6" name="Shape 76"/>
          <p:cNvSpPr txBox="1"/>
          <p:nvPr>
            <p:ph idx="2" type="body"/>
          </p:nvPr>
        </p:nvSpPr>
        <p:spPr>
          <a:xfrm>
            <a:off y="2603500" x="8197850"/>
            <a:ext cy="5702299" cx="688975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4" name="Shape 14"/>
        <p:cNvGrpSpPr/>
        <p:nvPr/>
      </p:nvGrpSpPr>
      <p:grpSpPr>
        <a:xfrm>
          <a:off y="0" x="0"/>
          <a:ext cy="0" cx="0"/>
          <a:chOff y="0" x="0"/>
          <a:chExt cy="0" cx="0"/>
        </a:xfrm>
      </p:grpSpPr>
      <p:sp>
        <p:nvSpPr>
          <p:cNvPr id="15" name="Shape 15"/>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6" name="Shape 16"/>
          <p:cNvSpPr txBox="1"/>
          <p:nvPr>
            <p:ph idx="1" type="body"/>
          </p:nvPr>
        </p:nvSpPr>
        <p:spPr>
          <a:xfrm rot="5400000">
            <a:off y="-1727200" x="7594599"/>
            <a:ext cy="13931900" cx="1054100"/>
          </a:xfrm>
          <a:prstGeom prst="rect">
            <a:avLst/>
          </a:prstGeom>
          <a:noFill/>
          <a:ln>
            <a:noFill/>
          </a:ln>
        </p:spPr>
        <p:txBody>
          <a:bodyPr bIns="91425" rIns="91425" lIns="91425" tIns="91425" anchor="t" anchorCtr="0"/>
          <a:lstStyle>
            <a:lvl1pPr algn="ctr" rtl="0" indent="-342900" marL="342900">
              <a:spcBef>
                <a:spcPts val="0"/>
              </a:spcBef>
              <a:spcAft>
                <a:spcPts val="0"/>
              </a:spcAft>
              <a:defRPr/>
            </a:lvl1pPr>
            <a:lvl2pPr algn="ctr" rtl="0" indent="-285750" marL="742950">
              <a:spcBef>
                <a:spcPts val="0"/>
              </a:spcBef>
              <a:spcAft>
                <a:spcPts val="0"/>
              </a:spcAft>
              <a:defRPr/>
            </a:lvl2pPr>
            <a:lvl3pPr algn="ctr" rtl="0" indent="-228600" marL="1143000">
              <a:spcBef>
                <a:spcPts val="0"/>
              </a:spcBef>
              <a:spcAft>
                <a:spcPts val="0"/>
              </a:spcAft>
              <a:defRPr/>
            </a:lvl3pPr>
            <a:lvl4pPr algn="ctr" rtl="0" indent="-228600" marL="1600200">
              <a:spcBef>
                <a:spcPts val="0"/>
              </a:spcBef>
              <a:spcAft>
                <a:spcPts val="0"/>
              </a:spcAft>
              <a:defRPr/>
            </a:lvl4pPr>
            <a:lvl5pPr algn="ctr" rtl="0" indent="-228600" marL="205740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7" name="Shape 77"/>
        <p:cNvGrpSpPr/>
        <p:nvPr/>
      </p:nvGrpSpPr>
      <p:grpSpPr>
        <a:xfrm>
          <a:off y="0" x="0"/>
          <a:ext cy="0" cx="0"/>
          <a:chOff y="0" x="0"/>
          <a:chExt cy="0" cx="0"/>
        </a:xfrm>
      </p:grpSpPr>
      <p:sp>
        <p:nvSpPr>
          <p:cNvPr id="78" name="Shape 78"/>
          <p:cNvSpPr txBox="1"/>
          <p:nvPr>
            <p:ph type="title"/>
          </p:nvPr>
        </p:nvSpPr>
        <p:spPr>
          <a:xfrm>
            <a:off y="5875337" x="1284287"/>
            <a:ext cy="1816099" cx="138175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9" name="Shape 79"/>
          <p:cNvSpPr txBox="1"/>
          <p:nvPr>
            <p:ph idx="1" type="body"/>
          </p:nvPr>
        </p:nvSpPr>
        <p:spPr>
          <a:xfrm>
            <a:off y="3875087" x="1284287"/>
            <a:ext cy="2000250" cx="138175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80" name="Shape 80"/>
        <p:cNvGrpSpPr/>
        <p:nvPr/>
      </p:nvGrpSpPr>
      <p:grpSpPr>
        <a:xfrm>
          <a:off y="0" x="0"/>
          <a:ext cy="0" cx="0"/>
          <a:chOff y="0" x="0"/>
          <a:chExt cy="0" cx="0"/>
        </a:xfrm>
      </p:grpSpPr>
      <p:sp>
        <p:nvSpPr>
          <p:cNvPr id="81" name="Shape 81"/>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82" name="Shape 82"/>
          <p:cNvSpPr txBox="1"/>
          <p:nvPr>
            <p:ph idx="1" type="body"/>
          </p:nvPr>
        </p:nvSpPr>
        <p:spPr>
          <a:xfrm>
            <a:off y="2603500" x="1155700"/>
            <a:ext cy="5702299" cx="13931900"/>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3" name="Shape 83"/>
        <p:cNvGrpSpPr/>
        <p:nvPr/>
      </p:nvGrpSpPr>
      <p:grpSpPr>
        <a:xfrm>
          <a:off y="0" x="0"/>
          <a:ext cy="0" cx="0"/>
          <a:chOff y="0" x="0"/>
          <a:chExt cy="0" cx="0"/>
        </a:xfrm>
      </p:grpSpPr>
      <p:sp>
        <p:nvSpPr>
          <p:cNvPr id="84" name="Shape 84"/>
          <p:cNvSpPr txBox="1"/>
          <p:nvPr>
            <p:ph type="ctrTitle"/>
          </p:nvPr>
        </p:nvSpPr>
        <p:spPr>
          <a:xfrm>
            <a:off y="2840038" x="1219200"/>
            <a:ext cy="1960561" cx="138175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85" name="Shape 85"/>
          <p:cNvSpPr txBox="1"/>
          <p:nvPr>
            <p:ph idx="1" type="subTitle"/>
          </p:nvPr>
        </p:nvSpPr>
        <p:spPr>
          <a:xfrm>
            <a:off y="5181600" x="2438400"/>
            <a:ext cy="2336800" cx="11379200"/>
          </a:xfrm>
          <a:prstGeom prst="rect">
            <a:avLst/>
          </a:prstGeom>
          <a:noFill/>
          <a:ln>
            <a:noFill/>
          </a:ln>
        </p:spPr>
        <p:txBody>
          <a:bodyPr bIns="91425" rIns="91425" lIns="91425" tIns="91425" anchor="ctr" anchorCtr="0"/>
          <a:lstStyle>
            <a:lvl1pPr algn="ctr" rtl="0" marR="0" indent="0" marL="0">
              <a:spcBef>
                <a:spcPts val="3500"/>
              </a:spcBef>
              <a:spcAft>
                <a:spcPts val="0"/>
              </a:spcAft>
              <a:buClr>
                <a:schemeClr val="lt1"/>
              </a:buClr>
              <a:buFont typeface="Cabin"/>
              <a:buNone/>
              <a:defRPr/>
            </a:lvl1pPr>
            <a:lvl2pPr algn="ctr" rtl="0" marR="0" indent="0" marL="457200">
              <a:spcBef>
                <a:spcPts val="3500"/>
              </a:spcBef>
              <a:spcAft>
                <a:spcPts val="0"/>
              </a:spcAft>
              <a:buClr>
                <a:schemeClr val="lt1"/>
              </a:buClr>
              <a:buFont typeface="Cabin"/>
              <a:buNone/>
              <a:defRPr/>
            </a:lvl2pPr>
            <a:lvl3pPr algn="ctr" rtl="0" marR="0" indent="0" marL="914400">
              <a:spcBef>
                <a:spcPts val="3500"/>
              </a:spcBef>
              <a:spcAft>
                <a:spcPts val="0"/>
              </a:spcAft>
              <a:buClr>
                <a:schemeClr val="lt1"/>
              </a:buClr>
              <a:buFont typeface="Cabin"/>
              <a:buNone/>
              <a:defRPr/>
            </a:lvl3pPr>
            <a:lvl4pPr algn="ctr" rtl="0" marR="0" indent="0" marL="1371600">
              <a:spcBef>
                <a:spcPts val="3500"/>
              </a:spcBef>
              <a:spcAft>
                <a:spcPts val="0"/>
              </a:spcAft>
              <a:buClr>
                <a:schemeClr val="lt1"/>
              </a:buClr>
              <a:buFont typeface="Cabin"/>
              <a:buNone/>
              <a:defRPr/>
            </a:lvl4pPr>
            <a:lvl5pPr algn="ctr" rtl="0" marR="0" indent="0" marL="1828800">
              <a:spcBef>
                <a:spcPts val="3500"/>
              </a:spcBef>
              <a:spcAft>
                <a:spcPts val="0"/>
              </a:spcAft>
              <a:buClr>
                <a:schemeClr val="lt1"/>
              </a:buClr>
              <a:buFont typeface="Cabin"/>
              <a:buNone/>
              <a:defRPr/>
            </a:lvl5pPr>
            <a:lvl6pPr algn="ctr" rtl="0" marR="0" indent="0" marL="2286000">
              <a:spcBef>
                <a:spcPts val="3500"/>
              </a:spcBef>
              <a:spcAft>
                <a:spcPts val="0"/>
              </a:spcAft>
              <a:buClr>
                <a:schemeClr val="lt1"/>
              </a:buClr>
              <a:buFont typeface="Cabin"/>
              <a:buNone/>
              <a:defRPr/>
            </a:lvl6pPr>
            <a:lvl7pPr algn="ctr" rtl="0" marR="0" indent="0" marL="2743200">
              <a:spcBef>
                <a:spcPts val="3500"/>
              </a:spcBef>
              <a:spcAft>
                <a:spcPts val="0"/>
              </a:spcAft>
              <a:buClr>
                <a:schemeClr val="lt1"/>
              </a:buClr>
              <a:buFont typeface="Cabin"/>
              <a:buNone/>
              <a:defRPr/>
            </a:lvl7pPr>
            <a:lvl8pPr algn="ctr" rtl="0" marR="0" indent="0" marL="3200400">
              <a:spcBef>
                <a:spcPts val="3500"/>
              </a:spcBef>
              <a:spcAft>
                <a:spcPts val="0"/>
              </a:spcAft>
              <a:buClr>
                <a:schemeClr val="lt1"/>
              </a:buClr>
              <a:buFont typeface="Cabin"/>
              <a:buNone/>
              <a:defRPr/>
            </a:lvl8pPr>
            <a:lvl9pPr algn="ctr" rtl="0" marR="0" indent="0" marL="3657600">
              <a:spcBef>
                <a:spcPts val="350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9" name="Shape 89"/>
        <p:cNvGrpSpPr/>
        <p:nvPr/>
      </p:nvGrpSpPr>
      <p:grpSpPr>
        <a:xfrm>
          <a:off y="0" x="0"/>
          <a:ext cy="0" cx="0"/>
          <a:chOff y="0" x="0"/>
          <a:chExt cy="0" cx="0"/>
        </a:xfrm>
      </p:grpSpPr>
      <p:sp>
        <p:nvSpPr>
          <p:cNvPr id="90" name="Shape 90"/>
          <p:cNvSpPr txBox="1"/>
          <p:nvPr>
            <p:ph type="title"/>
          </p:nvPr>
        </p:nvSpPr>
        <p:spPr>
          <a:xfrm rot="5400000">
            <a:off y="2441574" x="9236075"/>
            <a:ext cy="3308349" cx="77088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91" name="Shape 91"/>
          <p:cNvSpPr txBox="1"/>
          <p:nvPr>
            <p:ph idx="1" type="body"/>
          </p:nvPr>
        </p:nvSpPr>
        <p:spPr>
          <a:xfrm rot="5400000">
            <a:off y="-790575" x="2543175"/>
            <a:ext cy="9772650" cx="7708899"/>
          </a:xfrm>
          <a:prstGeom prst="rect">
            <a:avLst/>
          </a:prstGeom>
          <a:noFill/>
          <a:ln>
            <a:noFill/>
          </a:ln>
        </p:spPr>
        <p:txBody>
          <a:bodyPr bIns="91425" rIns="91425" lIns="91425" tIns="91425" anchor="ctr" anchorCtr="0"/>
          <a:lstStyle>
            <a:lvl1pPr algn="l" rtl="0" indent="-374776" marL="1054100">
              <a:spcBef>
                <a:spcPts val="2300"/>
              </a:spcBef>
              <a:spcAft>
                <a:spcPts val="0"/>
              </a:spcAft>
              <a:buClr>
                <a:schemeClr val="lt1"/>
              </a:buClr>
              <a:buFont typeface="Cabin"/>
              <a:buChar char="•"/>
              <a:defRPr/>
            </a:lvl1pPr>
            <a:lvl2pPr algn="l" rtl="0" indent="-374776" marL="1498600">
              <a:spcBef>
                <a:spcPts val="2300"/>
              </a:spcBef>
              <a:spcAft>
                <a:spcPts val="0"/>
              </a:spcAft>
              <a:buClr>
                <a:schemeClr val="lt1"/>
              </a:buClr>
              <a:buFont typeface="Cabin"/>
              <a:buChar char="•"/>
              <a:defRPr/>
            </a:lvl2pPr>
            <a:lvl3pPr algn="l" rtl="0" indent="-374776" marL="1943100">
              <a:spcBef>
                <a:spcPts val="2300"/>
              </a:spcBef>
              <a:spcAft>
                <a:spcPts val="0"/>
              </a:spcAft>
              <a:buClr>
                <a:schemeClr val="lt1"/>
              </a:buClr>
              <a:buFont typeface="Cabin"/>
              <a:buChar char="•"/>
              <a:defRPr/>
            </a:lvl3pPr>
            <a:lvl4pPr algn="l" rtl="0" indent="-374776" marL="2387600">
              <a:spcBef>
                <a:spcPts val="2300"/>
              </a:spcBef>
              <a:spcAft>
                <a:spcPts val="0"/>
              </a:spcAft>
              <a:buClr>
                <a:schemeClr val="lt1"/>
              </a:buClr>
              <a:buFont typeface="Cabin"/>
              <a:buChar char="•"/>
              <a:defRPr/>
            </a:lvl4pPr>
            <a:lvl5pPr algn="l" rtl="0" indent="-374776" marL="2832100">
              <a:spcBef>
                <a:spcPts val="2300"/>
              </a:spcBef>
              <a:spcAft>
                <a:spcPts val="0"/>
              </a:spcAft>
              <a:buClr>
                <a:schemeClr val="lt1"/>
              </a:buClr>
              <a:buFont typeface="Cabin"/>
              <a:buChar char="•"/>
              <a:defRPr/>
            </a:lvl5pPr>
            <a:lvl6pPr algn="l" rtl="0" indent="-374776" marL="3289300">
              <a:spcBef>
                <a:spcPts val="2300"/>
              </a:spcBef>
              <a:spcAft>
                <a:spcPts val="0"/>
              </a:spcAft>
              <a:buClr>
                <a:schemeClr val="lt1"/>
              </a:buClr>
              <a:buFont typeface="Cabin"/>
              <a:buChar char="•"/>
              <a:defRPr/>
            </a:lvl6pPr>
            <a:lvl7pPr algn="l" rtl="0" indent="-374777" marL="3746500">
              <a:spcBef>
                <a:spcPts val="2300"/>
              </a:spcBef>
              <a:spcAft>
                <a:spcPts val="0"/>
              </a:spcAft>
              <a:buClr>
                <a:schemeClr val="lt1"/>
              </a:buClr>
              <a:buFont typeface="Cabin"/>
              <a:buChar char="•"/>
              <a:defRPr/>
            </a:lvl7pPr>
            <a:lvl8pPr algn="l" rtl="0" indent="-374777" marL="4203700">
              <a:spcBef>
                <a:spcPts val="2300"/>
              </a:spcBef>
              <a:spcAft>
                <a:spcPts val="0"/>
              </a:spcAft>
              <a:buClr>
                <a:schemeClr val="lt1"/>
              </a:buClr>
              <a:buFont typeface="Cabin"/>
              <a:buChar char="•"/>
              <a:defRPr/>
            </a:lvl8pPr>
            <a:lvl9pPr algn="l" rtl="0" indent="-374777" marL="4660900">
              <a:spcBef>
                <a:spcPts val="2300"/>
              </a:spcBef>
              <a:spcAft>
                <a:spcPts val="0"/>
              </a:spcAft>
              <a:buClr>
                <a:schemeClr val="lt1"/>
              </a:buClr>
              <a:buFont typeface="Cabin"/>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92" name="Shape 92"/>
        <p:cNvGrpSpPr/>
        <p:nvPr/>
      </p:nvGrpSpPr>
      <p:grpSpPr>
        <a:xfrm>
          <a:off y="0" x="0"/>
          <a:ext cy="0" cx="0"/>
          <a:chOff y="0" x="0"/>
          <a:chExt cy="0" cx="0"/>
        </a:xfrm>
      </p:grpSpPr>
      <p:sp>
        <p:nvSpPr>
          <p:cNvPr id="93" name="Shape 93"/>
          <p:cNvSpPr txBox="1"/>
          <p:nvPr>
            <p:ph type="title"/>
          </p:nvPr>
        </p:nvSpPr>
        <p:spPr>
          <a:xfrm>
            <a:off y="241300" x="1511300"/>
            <a:ext cy="2286000" cx="132333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94" name="Shape 94"/>
          <p:cNvSpPr txBox="1"/>
          <p:nvPr>
            <p:ph idx="1" type="body"/>
          </p:nvPr>
        </p:nvSpPr>
        <p:spPr>
          <a:xfrm rot="5400000">
            <a:off y="-1346199" x="5448299"/>
            <a:ext cy="13233399" cx="5359400"/>
          </a:xfrm>
          <a:prstGeom prst="rect">
            <a:avLst/>
          </a:prstGeom>
          <a:noFill/>
          <a:ln>
            <a:noFill/>
          </a:ln>
        </p:spPr>
        <p:txBody>
          <a:bodyPr bIns="91425" rIns="91425" lIns="91425" tIns="91425" anchor="ctr" anchorCtr="0"/>
          <a:lstStyle>
            <a:lvl1pPr algn="l" rtl="0" indent="-374776" marL="1054100">
              <a:spcBef>
                <a:spcPts val="2300"/>
              </a:spcBef>
              <a:spcAft>
                <a:spcPts val="0"/>
              </a:spcAft>
              <a:buClr>
                <a:schemeClr val="lt1"/>
              </a:buClr>
              <a:buFont typeface="Cabin"/>
              <a:buChar char="•"/>
              <a:defRPr/>
            </a:lvl1pPr>
            <a:lvl2pPr algn="l" rtl="0" indent="-374776" marL="1498600">
              <a:spcBef>
                <a:spcPts val="2300"/>
              </a:spcBef>
              <a:spcAft>
                <a:spcPts val="0"/>
              </a:spcAft>
              <a:buClr>
                <a:schemeClr val="lt1"/>
              </a:buClr>
              <a:buFont typeface="Cabin"/>
              <a:buChar char="•"/>
              <a:defRPr/>
            </a:lvl2pPr>
            <a:lvl3pPr algn="l" rtl="0" indent="-374776" marL="1943100">
              <a:spcBef>
                <a:spcPts val="2300"/>
              </a:spcBef>
              <a:spcAft>
                <a:spcPts val="0"/>
              </a:spcAft>
              <a:buClr>
                <a:schemeClr val="lt1"/>
              </a:buClr>
              <a:buFont typeface="Cabin"/>
              <a:buChar char="•"/>
              <a:defRPr/>
            </a:lvl3pPr>
            <a:lvl4pPr algn="l" rtl="0" indent="-374776" marL="2387600">
              <a:spcBef>
                <a:spcPts val="2300"/>
              </a:spcBef>
              <a:spcAft>
                <a:spcPts val="0"/>
              </a:spcAft>
              <a:buClr>
                <a:schemeClr val="lt1"/>
              </a:buClr>
              <a:buFont typeface="Cabin"/>
              <a:buChar char="•"/>
              <a:defRPr/>
            </a:lvl4pPr>
            <a:lvl5pPr algn="l" rtl="0" indent="-374776" marL="2832100">
              <a:spcBef>
                <a:spcPts val="2300"/>
              </a:spcBef>
              <a:spcAft>
                <a:spcPts val="0"/>
              </a:spcAft>
              <a:buClr>
                <a:schemeClr val="lt1"/>
              </a:buClr>
              <a:buFont typeface="Cabin"/>
              <a:buChar char="•"/>
              <a:defRPr/>
            </a:lvl5pPr>
            <a:lvl6pPr algn="l" rtl="0" indent="-374776" marL="3289300">
              <a:spcBef>
                <a:spcPts val="2300"/>
              </a:spcBef>
              <a:spcAft>
                <a:spcPts val="0"/>
              </a:spcAft>
              <a:buClr>
                <a:schemeClr val="lt1"/>
              </a:buClr>
              <a:buFont typeface="Cabin"/>
              <a:buChar char="•"/>
              <a:defRPr/>
            </a:lvl6pPr>
            <a:lvl7pPr algn="l" rtl="0" indent="-374777" marL="3746500">
              <a:spcBef>
                <a:spcPts val="2300"/>
              </a:spcBef>
              <a:spcAft>
                <a:spcPts val="0"/>
              </a:spcAft>
              <a:buClr>
                <a:schemeClr val="lt1"/>
              </a:buClr>
              <a:buFont typeface="Cabin"/>
              <a:buChar char="•"/>
              <a:defRPr/>
            </a:lvl7pPr>
            <a:lvl8pPr algn="l" rtl="0" indent="-374777" marL="4203700">
              <a:spcBef>
                <a:spcPts val="2300"/>
              </a:spcBef>
              <a:spcAft>
                <a:spcPts val="0"/>
              </a:spcAft>
              <a:buClr>
                <a:schemeClr val="lt1"/>
              </a:buClr>
              <a:buFont typeface="Cabin"/>
              <a:buChar char="•"/>
              <a:defRPr/>
            </a:lvl8pPr>
            <a:lvl9pPr algn="l" rtl="0" indent="-374777" marL="4660900">
              <a:spcBef>
                <a:spcPts val="2300"/>
              </a:spcBef>
              <a:spcAft>
                <a:spcPts val="0"/>
              </a:spcAft>
              <a:buClr>
                <a:schemeClr val="lt1"/>
              </a:buClr>
              <a:buFont typeface="Cabin"/>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5" name="Shape 95"/>
        <p:cNvGrpSpPr/>
        <p:nvPr/>
      </p:nvGrpSpPr>
      <p:grpSpPr>
        <a:xfrm>
          <a:off y="0" x="0"/>
          <a:ext cy="0" cx="0"/>
          <a:chOff y="0" x="0"/>
          <a:chExt cy="0" cx="0"/>
        </a:xfrm>
      </p:grpSpPr>
      <p:sp>
        <p:nvSpPr>
          <p:cNvPr id="96" name="Shape 96"/>
          <p:cNvSpPr txBox="1"/>
          <p:nvPr>
            <p:ph type="title"/>
          </p:nvPr>
        </p:nvSpPr>
        <p:spPr>
          <a:xfrm>
            <a:off y="6400800" x="3186113"/>
            <a:ext cy="75564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7" name="Shape 97"/>
          <p:cNvSpPr/>
          <p:nvPr>
            <p:ph idx="2" type="pic"/>
          </p:nvPr>
        </p:nvSpPr>
        <p:spPr>
          <a:xfrm>
            <a:off y="817562" x="3186113"/>
            <a:ext cy="5486399" cx="9753599"/>
          </a:xfrm>
          <a:prstGeom prst="rect">
            <a:avLst/>
          </a:prstGeom>
          <a:noFill/>
          <a:ln>
            <a:noFill/>
          </a:ln>
        </p:spPr>
      </p:sp>
      <p:sp>
        <p:nvSpPr>
          <p:cNvPr id="98" name="Shape 98"/>
          <p:cNvSpPr txBox="1"/>
          <p:nvPr>
            <p:ph idx="1" type="body"/>
          </p:nvPr>
        </p:nvSpPr>
        <p:spPr>
          <a:xfrm>
            <a:off y="7156450" x="3186113"/>
            <a:ext cy="1073150" cx="9753599"/>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9" name="Shape 99"/>
        <p:cNvGrpSpPr/>
        <p:nvPr/>
      </p:nvGrpSpPr>
      <p:grpSpPr>
        <a:xfrm>
          <a:off y="0" x="0"/>
          <a:ext cy="0" cx="0"/>
          <a:chOff y="0" x="0"/>
          <a:chExt cy="0" cx="0"/>
        </a:xfrm>
      </p:grpSpPr>
      <p:sp>
        <p:nvSpPr>
          <p:cNvPr id="100" name="Shape 100"/>
          <p:cNvSpPr txBox="1"/>
          <p:nvPr>
            <p:ph type="title"/>
          </p:nvPr>
        </p:nvSpPr>
        <p:spPr>
          <a:xfrm>
            <a:off y="363537" x="812800"/>
            <a:ext cy="1549400" cx="534828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1" name="Shape 101"/>
          <p:cNvSpPr txBox="1"/>
          <p:nvPr>
            <p:ph idx="1" type="body"/>
          </p:nvPr>
        </p:nvSpPr>
        <p:spPr>
          <a:xfrm>
            <a:off y="363537" x="6356350"/>
            <a:ext cy="7804150" cx="908684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2" name="Shape 102"/>
          <p:cNvSpPr txBox="1"/>
          <p:nvPr>
            <p:ph idx="2" type="body"/>
          </p:nvPr>
        </p:nvSpPr>
        <p:spPr>
          <a:xfrm>
            <a:off y="1912938" x="812800"/>
            <a:ext cy="6254749" cx="5348287"/>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3" name="Shape 103"/>
        <p:cNvGrpSpPr/>
        <p:nvPr/>
      </p:nvGrpSpPr>
      <p:grpSpPr>
        <a:xfrm>
          <a:off y="0" x="0"/>
          <a:ext cy="0" cx="0"/>
          <a:chOff y="0" x="0"/>
          <a:chExt cy="0" cx="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4" name="Shape 104"/>
        <p:cNvGrpSpPr/>
        <p:nvPr/>
      </p:nvGrpSpPr>
      <p:grpSpPr>
        <a:xfrm>
          <a:off y="0" x="0"/>
          <a:ext cy="0" cx="0"/>
          <a:chOff y="0" x="0"/>
          <a:chExt cy="0" cx="0"/>
        </a:xfrm>
      </p:grpSpPr>
      <p:sp>
        <p:nvSpPr>
          <p:cNvPr id="105" name="Shape 105"/>
          <p:cNvSpPr txBox="1"/>
          <p:nvPr>
            <p:ph type="title"/>
          </p:nvPr>
        </p:nvSpPr>
        <p:spPr>
          <a:xfrm>
            <a:off y="241300" x="1511300"/>
            <a:ext cy="2286000" cx="132333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6" name="Shape 106"/>
        <p:cNvGrpSpPr/>
        <p:nvPr/>
      </p:nvGrpSpPr>
      <p:grpSpPr>
        <a:xfrm>
          <a:off y="0" x="0"/>
          <a:ext cy="0" cx="0"/>
          <a:chOff y="0" x="0"/>
          <a:chExt cy="0" cx="0"/>
        </a:xfrm>
      </p:grpSpPr>
      <p:sp>
        <p:nvSpPr>
          <p:cNvPr id="107" name="Shape 107"/>
          <p:cNvSpPr txBox="1"/>
          <p:nvPr>
            <p:ph type="title"/>
          </p:nvPr>
        </p:nvSpPr>
        <p:spPr>
          <a:xfrm>
            <a:off y="366712" x="812800"/>
            <a:ext cy="1524000" cx="146304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8" name="Shape 108"/>
          <p:cNvSpPr txBox="1"/>
          <p:nvPr>
            <p:ph idx="1" type="body"/>
          </p:nvPr>
        </p:nvSpPr>
        <p:spPr>
          <a:xfrm>
            <a:off y="2046288" x="812800"/>
            <a:ext cy="854074" cx="718184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09" name="Shape 109"/>
          <p:cNvSpPr txBox="1"/>
          <p:nvPr>
            <p:ph idx="2" type="body"/>
          </p:nvPr>
        </p:nvSpPr>
        <p:spPr>
          <a:xfrm>
            <a:off y="2900363" x="812800"/>
            <a:ext cy="5267324" cx="718184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0" name="Shape 110"/>
          <p:cNvSpPr txBox="1"/>
          <p:nvPr>
            <p:ph idx="3" type="body"/>
          </p:nvPr>
        </p:nvSpPr>
        <p:spPr>
          <a:xfrm>
            <a:off y="2046288" x="8258175"/>
            <a:ext cy="854074" cx="7185024"/>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11" name="Shape 111"/>
          <p:cNvSpPr txBox="1"/>
          <p:nvPr>
            <p:ph idx="4" type="body"/>
          </p:nvPr>
        </p:nvSpPr>
        <p:spPr>
          <a:xfrm>
            <a:off y="2900363" x="8258175"/>
            <a:ext cy="5267324" cx="7185024"/>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7" name="Shape 17"/>
        <p:cNvGrpSpPr/>
        <p:nvPr/>
      </p:nvGrpSpPr>
      <p:grpSpPr>
        <a:xfrm>
          <a:off y="0" x="0"/>
          <a:ext cy="0" cx="0"/>
          <a:chOff y="0" x="0"/>
          <a:chExt cy="0" cx="0"/>
        </a:xfrm>
      </p:grpSpPr>
      <p:sp>
        <p:nvSpPr>
          <p:cNvPr id="18" name="Shape 18"/>
          <p:cNvSpPr txBox="1"/>
          <p:nvPr>
            <p:ph type="title"/>
          </p:nvPr>
        </p:nvSpPr>
        <p:spPr>
          <a:xfrm>
            <a:off y="6400800" x="3186113"/>
            <a:ext cy="75564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 name="Shape 19"/>
          <p:cNvSpPr/>
          <p:nvPr>
            <p:ph idx="2" type="pic"/>
          </p:nvPr>
        </p:nvSpPr>
        <p:spPr>
          <a:xfrm>
            <a:off y="817562" x="3186113"/>
            <a:ext cy="5486399" cx="9753599"/>
          </a:xfrm>
          <a:prstGeom prst="rect">
            <a:avLst/>
          </a:prstGeom>
          <a:noFill/>
          <a:ln>
            <a:noFill/>
          </a:ln>
        </p:spPr>
      </p:sp>
      <p:sp>
        <p:nvSpPr>
          <p:cNvPr id="20" name="Shape 20"/>
          <p:cNvSpPr txBox="1"/>
          <p:nvPr>
            <p:ph idx="1" type="body"/>
          </p:nvPr>
        </p:nvSpPr>
        <p:spPr>
          <a:xfrm>
            <a:off y="7156450" x="3186113"/>
            <a:ext cy="1073150" cx="9753599"/>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12" name="Shape 112"/>
        <p:cNvGrpSpPr/>
        <p:nvPr/>
      </p:nvGrpSpPr>
      <p:grpSpPr>
        <a:xfrm>
          <a:off y="0" x="0"/>
          <a:ext cy="0" cx="0"/>
          <a:chOff y="0" x="0"/>
          <a:chExt cy="0" cx="0"/>
        </a:xfrm>
      </p:grpSpPr>
      <p:sp>
        <p:nvSpPr>
          <p:cNvPr id="113" name="Shape 113"/>
          <p:cNvSpPr txBox="1"/>
          <p:nvPr>
            <p:ph type="title"/>
          </p:nvPr>
        </p:nvSpPr>
        <p:spPr>
          <a:xfrm>
            <a:off y="241300" x="1511300"/>
            <a:ext cy="2286000" cx="132333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14" name="Shape 114"/>
          <p:cNvSpPr txBox="1"/>
          <p:nvPr>
            <p:ph idx="1" type="body"/>
          </p:nvPr>
        </p:nvSpPr>
        <p:spPr>
          <a:xfrm>
            <a:off y="2590800" x="1511300"/>
            <a:ext cy="5359400" cx="65405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5" name="Shape 115"/>
          <p:cNvSpPr txBox="1"/>
          <p:nvPr>
            <p:ph idx="2" type="body"/>
          </p:nvPr>
        </p:nvSpPr>
        <p:spPr>
          <a:xfrm>
            <a:off y="2590800" x="8204200"/>
            <a:ext cy="5359400" cx="65405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6" name="Shape 116"/>
        <p:cNvGrpSpPr/>
        <p:nvPr/>
      </p:nvGrpSpPr>
      <p:grpSpPr>
        <a:xfrm>
          <a:off y="0" x="0"/>
          <a:ext cy="0" cx="0"/>
          <a:chOff y="0" x="0"/>
          <a:chExt cy="0" cx="0"/>
        </a:xfrm>
      </p:grpSpPr>
      <p:sp>
        <p:nvSpPr>
          <p:cNvPr id="117" name="Shape 117"/>
          <p:cNvSpPr txBox="1"/>
          <p:nvPr>
            <p:ph type="title"/>
          </p:nvPr>
        </p:nvSpPr>
        <p:spPr>
          <a:xfrm>
            <a:off y="5875337" x="1284287"/>
            <a:ext cy="1816099" cx="138175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8" name="Shape 118"/>
          <p:cNvSpPr txBox="1"/>
          <p:nvPr>
            <p:ph idx="1" type="body"/>
          </p:nvPr>
        </p:nvSpPr>
        <p:spPr>
          <a:xfrm>
            <a:off y="3875087" x="1284287"/>
            <a:ext cy="2000250" cx="138175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9" name="Shape 119"/>
        <p:cNvGrpSpPr/>
        <p:nvPr/>
      </p:nvGrpSpPr>
      <p:grpSpPr>
        <a:xfrm>
          <a:off y="0" x="0"/>
          <a:ext cy="0" cx="0"/>
          <a:chOff y="0" x="0"/>
          <a:chExt cy="0" cx="0"/>
        </a:xfrm>
      </p:grpSpPr>
      <p:sp>
        <p:nvSpPr>
          <p:cNvPr id="120" name="Shape 120"/>
          <p:cNvSpPr txBox="1"/>
          <p:nvPr>
            <p:ph type="title"/>
          </p:nvPr>
        </p:nvSpPr>
        <p:spPr>
          <a:xfrm>
            <a:off y="241300" x="1511300"/>
            <a:ext cy="2286000" cx="132333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21" name="Shape 121"/>
          <p:cNvSpPr txBox="1"/>
          <p:nvPr>
            <p:ph idx="1" type="body"/>
          </p:nvPr>
        </p:nvSpPr>
        <p:spPr>
          <a:xfrm>
            <a:off y="2590800" x="1511300"/>
            <a:ext cy="5359400" cx="13233399"/>
          </a:xfrm>
          <a:prstGeom prst="rect">
            <a:avLst/>
          </a:prstGeom>
          <a:noFill/>
          <a:ln>
            <a:noFill/>
          </a:ln>
        </p:spPr>
        <p:txBody>
          <a:bodyPr bIns="91425" rIns="91425" lIns="91425" tIns="91425" anchor="ctr" anchorCtr="0"/>
          <a:lstStyle>
            <a:lvl1pPr algn="l" rtl="0" indent="-374776" marL="1054100">
              <a:spcBef>
                <a:spcPts val="2300"/>
              </a:spcBef>
              <a:spcAft>
                <a:spcPts val="0"/>
              </a:spcAft>
              <a:buClr>
                <a:schemeClr val="lt1"/>
              </a:buClr>
              <a:buFont typeface="Cabin"/>
              <a:buChar char="•"/>
              <a:defRPr/>
            </a:lvl1pPr>
            <a:lvl2pPr algn="l" rtl="0" indent="-374776" marL="1498600">
              <a:spcBef>
                <a:spcPts val="2300"/>
              </a:spcBef>
              <a:spcAft>
                <a:spcPts val="0"/>
              </a:spcAft>
              <a:buClr>
                <a:schemeClr val="lt1"/>
              </a:buClr>
              <a:buFont typeface="Cabin"/>
              <a:buChar char="•"/>
              <a:defRPr/>
            </a:lvl2pPr>
            <a:lvl3pPr algn="l" rtl="0" indent="-374776" marL="1943100">
              <a:spcBef>
                <a:spcPts val="2300"/>
              </a:spcBef>
              <a:spcAft>
                <a:spcPts val="0"/>
              </a:spcAft>
              <a:buClr>
                <a:schemeClr val="lt1"/>
              </a:buClr>
              <a:buFont typeface="Cabin"/>
              <a:buChar char="•"/>
              <a:defRPr/>
            </a:lvl3pPr>
            <a:lvl4pPr algn="l" rtl="0" indent="-374776" marL="2387600">
              <a:spcBef>
                <a:spcPts val="2300"/>
              </a:spcBef>
              <a:spcAft>
                <a:spcPts val="0"/>
              </a:spcAft>
              <a:buClr>
                <a:schemeClr val="lt1"/>
              </a:buClr>
              <a:buFont typeface="Cabin"/>
              <a:buChar char="•"/>
              <a:defRPr/>
            </a:lvl4pPr>
            <a:lvl5pPr algn="l" rtl="0" indent="-374776" marL="2832100">
              <a:spcBef>
                <a:spcPts val="2300"/>
              </a:spcBef>
              <a:spcAft>
                <a:spcPts val="0"/>
              </a:spcAft>
              <a:buClr>
                <a:schemeClr val="lt1"/>
              </a:buClr>
              <a:buFont typeface="Cabin"/>
              <a:buChar char="•"/>
              <a:defRPr/>
            </a:lvl5pPr>
            <a:lvl6pPr algn="l" rtl="0" indent="-374776" marL="3289300">
              <a:spcBef>
                <a:spcPts val="2300"/>
              </a:spcBef>
              <a:spcAft>
                <a:spcPts val="0"/>
              </a:spcAft>
              <a:buClr>
                <a:schemeClr val="lt1"/>
              </a:buClr>
              <a:buFont typeface="Cabin"/>
              <a:buChar char="•"/>
              <a:defRPr/>
            </a:lvl6pPr>
            <a:lvl7pPr algn="l" rtl="0" indent="-374777" marL="3746500">
              <a:spcBef>
                <a:spcPts val="2300"/>
              </a:spcBef>
              <a:spcAft>
                <a:spcPts val="0"/>
              </a:spcAft>
              <a:buClr>
                <a:schemeClr val="lt1"/>
              </a:buClr>
              <a:buFont typeface="Cabin"/>
              <a:buChar char="•"/>
              <a:defRPr/>
            </a:lvl7pPr>
            <a:lvl8pPr algn="l" rtl="0" indent="-374777" marL="4203700">
              <a:spcBef>
                <a:spcPts val="2300"/>
              </a:spcBef>
              <a:spcAft>
                <a:spcPts val="0"/>
              </a:spcAft>
              <a:buClr>
                <a:schemeClr val="lt1"/>
              </a:buClr>
              <a:buFont typeface="Cabin"/>
              <a:buChar char="•"/>
              <a:defRPr/>
            </a:lvl8pPr>
            <a:lvl9pPr algn="l" rtl="0" indent="-374777" marL="4660900">
              <a:spcBef>
                <a:spcPts val="2300"/>
              </a:spcBef>
              <a:spcAft>
                <a:spcPts val="0"/>
              </a:spcAft>
              <a:buClr>
                <a:schemeClr val="lt1"/>
              </a:buClr>
              <a:buFont typeface="Cabin"/>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22" name="Shape 122"/>
        <p:cNvGrpSpPr/>
        <p:nvPr/>
      </p:nvGrpSpPr>
      <p:grpSpPr>
        <a:xfrm>
          <a:off y="0" x="0"/>
          <a:ext cy="0" cx="0"/>
          <a:chOff y="0" x="0"/>
          <a:chExt cy="0" cx="0"/>
        </a:xfrm>
      </p:grpSpPr>
      <p:sp>
        <p:nvSpPr>
          <p:cNvPr id="123" name="Shape 123"/>
          <p:cNvSpPr txBox="1"/>
          <p:nvPr>
            <p:ph type="ctrTitle"/>
          </p:nvPr>
        </p:nvSpPr>
        <p:spPr>
          <a:xfrm>
            <a:off y="2840038" x="1219200"/>
            <a:ext cy="1960561" cx="138175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24" name="Shape 124"/>
          <p:cNvSpPr txBox="1"/>
          <p:nvPr>
            <p:ph idx="1" type="subTitle"/>
          </p:nvPr>
        </p:nvSpPr>
        <p:spPr>
          <a:xfrm>
            <a:off y="5181600" x="2438400"/>
            <a:ext cy="2336800" cx="11379200"/>
          </a:xfrm>
          <a:prstGeom prst="rect">
            <a:avLst/>
          </a:prstGeom>
          <a:noFill/>
          <a:ln>
            <a:noFill/>
          </a:ln>
        </p:spPr>
        <p:txBody>
          <a:bodyPr bIns="91425" rIns="91425" lIns="91425" tIns="91425" anchor="ctr" anchorCtr="0"/>
          <a:lstStyle>
            <a:lvl1pPr algn="ctr" rtl="0" marR="0" indent="0" marL="0">
              <a:spcBef>
                <a:spcPts val="2300"/>
              </a:spcBef>
              <a:spcAft>
                <a:spcPts val="0"/>
              </a:spcAft>
              <a:buClr>
                <a:schemeClr val="lt1"/>
              </a:buClr>
              <a:buFont typeface="Cabin"/>
              <a:buNone/>
              <a:defRPr/>
            </a:lvl1pPr>
            <a:lvl2pPr algn="ctr" rtl="0" marR="0" indent="0" marL="457200">
              <a:spcBef>
                <a:spcPts val="2300"/>
              </a:spcBef>
              <a:spcAft>
                <a:spcPts val="0"/>
              </a:spcAft>
              <a:buClr>
                <a:schemeClr val="lt1"/>
              </a:buClr>
              <a:buFont typeface="Cabin"/>
              <a:buNone/>
              <a:defRPr/>
            </a:lvl2pPr>
            <a:lvl3pPr algn="ctr" rtl="0" marR="0" indent="0" marL="914400">
              <a:spcBef>
                <a:spcPts val="2300"/>
              </a:spcBef>
              <a:spcAft>
                <a:spcPts val="0"/>
              </a:spcAft>
              <a:buClr>
                <a:schemeClr val="lt1"/>
              </a:buClr>
              <a:buFont typeface="Cabin"/>
              <a:buNone/>
              <a:defRPr/>
            </a:lvl3pPr>
            <a:lvl4pPr algn="ctr" rtl="0" marR="0" indent="0" marL="1371600">
              <a:spcBef>
                <a:spcPts val="2300"/>
              </a:spcBef>
              <a:spcAft>
                <a:spcPts val="0"/>
              </a:spcAft>
              <a:buClr>
                <a:schemeClr val="lt1"/>
              </a:buClr>
              <a:buFont typeface="Cabin"/>
              <a:buNone/>
              <a:defRPr/>
            </a:lvl4pPr>
            <a:lvl5pPr algn="ctr" rtl="0" marR="0" indent="0" marL="1828800">
              <a:spcBef>
                <a:spcPts val="2300"/>
              </a:spcBef>
              <a:spcAft>
                <a:spcPts val="0"/>
              </a:spcAft>
              <a:buClr>
                <a:schemeClr val="lt1"/>
              </a:buClr>
              <a:buFont typeface="Cabin"/>
              <a:buNone/>
              <a:defRPr/>
            </a:lvl5pPr>
            <a:lvl6pPr algn="ctr" rtl="0" marR="0" indent="0" marL="2286000">
              <a:spcBef>
                <a:spcPts val="2300"/>
              </a:spcBef>
              <a:spcAft>
                <a:spcPts val="0"/>
              </a:spcAft>
              <a:buClr>
                <a:schemeClr val="lt1"/>
              </a:buClr>
              <a:buFont typeface="Cabin"/>
              <a:buNone/>
              <a:defRPr/>
            </a:lvl6pPr>
            <a:lvl7pPr algn="ctr" rtl="0" marR="0" indent="0" marL="2743200">
              <a:spcBef>
                <a:spcPts val="2300"/>
              </a:spcBef>
              <a:spcAft>
                <a:spcPts val="0"/>
              </a:spcAft>
              <a:buClr>
                <a:schemeClr val="lt1"/>
              </a:buClr>
              <a:buFont typeface="Cabin"/>
              <a:buNone/>
              <a:defRPr/>
            </a:lvl7pPr>
            <a:lvl8pPr algn="ctr" rtl="0" marR="0" indent="0" marL="3200400">
              <a:spcBef>
                <a:spcPts val="2300"/>
              </a:spcBef>
              <a:spcAft>
                <a:spcPts val="0"/>
              </a:spcAft>
              <a:buClr>
                <a:schemeClr val="lt1"/>
              </a:buClr>
              <a:buFont typeface="Cabin"/>
              <a:buNone/>
              <a:defRPr/>
            </a:lvl8pPr>
            <a:lvl9pPr algn="ctr" rtl="0" marR="0" indent="0" marL="3657600">
              <a:spcBef>
                <a:spcPts val="230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8" name="Shape 128"/>
        <p:cNvGrpSpPr/>
        <p:nvPr/>
      </p:nvGrpSpPr>
      <p:grpSpPr>
        <a:xfrm>
          <a:off y="0" x="0"/>
          <a:ext cy="0" cx="0"/>
          <a:chOff y="0" x="0"/>
          <a:chExt cy="0" cx="0"/>
        </a:xfrm>
      </p:grpSpPr>
      <p:sp>
        <p:nvSpPr>
          <p:cNvPr id="129" name="Shape 129"/>
          <p:cNvSpPr txBox="1"/>
          <p:nvPr>
            <p:ph type="title"/>
          </p:nvPr>
        </p:nvSpPr>
        <p:spPr>
          <a:xfrm rot="5400000">
            <a:off y="2532062" x="9313862"/>
            <a:ext cy="3482975" cx="80644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30" name="Shape 130"/>
          <p:cNvSpPr txBox="1"/>
          <p:nvPr>
            <p:ph idx="1" type="body"/>
          </p:nvPr>
        </p:nvSpPr>
        <p:spPr>
          <a:xfrm rot="5400000">
            <a:off y="-874712" x="2271712"/>
            <a:ext cy="10296524" cx="8064499"/>
          </a:xfrm>
          <a:prstGeom prst="rect">
            <a:avLst/>
          </a:prstGeom>
          <a:noFill/>
          <a:ln>
            <a:noFill/>
          </a:ln>
        </p:spPr>
        <p:txBody>
          <a:bodyPr bIns="91425" rIns="91425" lIns="91425" tIns="91425" anchor="ctr" anchorCtr="0"/>
          <a:lstStyle>
            <a:lvl1pPr algn="l" rtl="0" indent="-164211" marL="711200">
              <a:spcBef>
                <a:spcPts val="3500"/>
              </a:spcBef>
              <a:spcAft>
                <a:spcPts val="0"/>
              </a:spcAft>
              <a:buClr>
                <a:schemeClr val="lt1"/>
              </a:buClr>
              <a:buFont typeface="Cabin"/>
              <a:buChar char="•"/>
              <a:defRPr/>
            </a:lvl1pPr>
            <a:lvl2pPr algn="l" rtl="0" indent="-164211" marL="1003300">
              <a:spcBef>
                <a:spcPts val="3500"/>
              </a:spcBef>
              <a:spcAft>
                <a:spcPts val="0"/>
              </a:spcAft>
              <a:buClr>
                <a:schemeClr val="lt1"/>
              </a:buClr>
              <a:buFont typeface="Cabin"/>
              <a:buChar char="•"/>
              <a:defRPr/>
            </a:lvl2pPr>
            <a:lvl3pPr algn="l" rtl="0" indent="-164211" marL="1295400">
              <a:spcBef>
                <a:spcPts val="3500"/>
              </a:spcBef>
              <a:spcAft>
                <a:spcPts val="0"/>
              </a:spcAft>
              <a:buClr>
                <a:schemeClr val="lt1"/>
              </a:buClr>
              <a:buFont typeface="Cabin"/>
              <a:buChar char="•"/>
              <a:defRPr/>
            </a:lvl3pPr>
            <a:lvl4pPr algn="l" rtl="0" indent="-164211" marL="1600200">
              <a:spcBef>
                <a:spcPts val="3500"/>
              </a:spcBef>
              <a:spcAft>
                <a:spcPts val="0"/>
              </a:spcAft>
              <a:buClr>
                <a:schemeClr val="lt1"/>
              </a:buClr>
              <a:buFont typeface="Cabin"/>
              <a:buChar char="•"/>
              <a:defRPr/>
            </a:lvl4pPr>
            <a:lvl5pPr algn="l" rtl="0" indent="-164210" marL="1892300">
              <a:spcBef>
                <a:spcPts val="3500"/>
              </a:spcBef>
              <a:spcAft>
                <a:spcPts val="0"/>
              </a:spcAft>
              <a:buClr>
                <a:schemeClr val="lt1"/>
              </a:buClr>
              <a:buFont typeface="Cabin"/>
              <a:buChar char="•"/>
              <a:defRPr/>
            </a:lvl5pPr>
            <a:lvl6pPr algn="l" rtl="0" indent="-164210" marL="2349500">
              <a:spcBef>
                <a:spcPts val="3500"/>
              </a:spcBef>
              <a:spcAft>
                <a:spcPts val="0"/>
              </a:spcAft>
              <a:buClr>
                <a:schemeClr val="lt1"/>
              </a:buClr>
              <a:buFont typeface="Cabin"/>
              <a:buChar char="•"/>
              <a:defRPr/>
            </a:lvl6pPr>
            <a:lvl7pPr algn="l" rtl="0" indent="-164210" marL="2806700">
              <a:spcBef>
                <a:spcPts val="3500"/>
              </a:spcBef>
              <a:spcAft>
                <a:spcPts val="0"/>
              </a:spcAft>
              <a:buClr>
                <a:schemeClr val="lt1"/>
              </a:buClr>
              <a:buFont typeface="Cabin"/>
              <a:buChar char="•"/>
              <a:defRPr/>
            </a:lvl7pPr>
            <a:lvl8pPr algn="l" rtl="0" indent="-164210" marL="3263900">
              <a:spcBef>
                <a:spcPts val="3500"/>
              </a:spcBef>
              <a:spcAft>
                <a:spcPts val="0"/>
              </a:spcAft>
              <a:buClr>
                <a:schemeClr val="lt1"/>
              </a:buClr>
              <a:buFont typeface="Cabin"/>
              <a:buChar char="•"/>
              <a:defRPr/>
            </a:lvl8pPr>
            <a:lvl9pPr algn="l" rtl="0" indent="-164210"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1" name="Shape 131"/>
        <p:cNvGrpSpPr/>
        <p:nvPr/>
      </p:nvGrpSpPr>
      <p:grpSpPr>
        <a:xfrm>
          <a:off y="0" x="0"/>
          <a:ext cy="0" cx="0"/>
          <a:chOff y="0" x="0"/>
          <a:chExt cy="0" cx="0"/>
        </a:xfrm>
      </p:grpSpPr>
      <p:sp>
        <p:nvSpPr>
          <p:cNvPr id="132" name="Shape 132"/>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33" name="Shape 133"/>
          <p:cNvSpPr txBox="1"/>
          <p:nvPr>
            <p:ph idx="1" type="body"/>
          </p:nvPr>
        </p:nvSpPr>
        <p:spPr>
          <a:xfrm rot="5400000">
            <a:off y="-1511300" x="5270500"/>
            <a:ext cy="13931900" cx="5702299"/>
          </a:xfrm>
          <a:prstGeom prst="rect">
            <a:avLst/>
          </a:prstGeom>
          <a:noFill/>
          <a:ln>
            <a:noFill/>
          </a:ln>
        </p:spPr>
        <p:txBody>
          <a:bodyPr bIns="91425" rIns="91425" lIns="91425" tIns="91425" anchor="ctr" anchorCtr="0"/>
          <a:lstStyle>
            <a:lvl1pPr algn="l" rtl="0" indent="-164211" marL="711200">
              <a:spcBef>
                <a:spcPts val="3500"/>
              </a:spcBef>
              <a:spcAft>
                <a:spcPts val="0"/>
              </a:spcAft>
              <a:buClr>
                <a:schemeClr val="lt1"/>
              </a:buClr>
              <a:buFont typeface="Cabin"/>
              <a:buChar char="•"/>
              <a:defRPr/>
            </a:lvl1pPr>
            <a:lvl2pPr algn="l" rtl="0" indent="-164211" marL="1003300">
              <a:spcBef>
                <a:spcPts val="3500"/>
              </a:spcBef>
              <a:spcAft>
                <a:spcPts val="0"/>
              </a:spcAft>
              <a:buClr>
                <a:schemeClr val="lt1"/>
              </a:buClr>
              <a:buFont typeface="Cabin"/>
              <a:buChar char="•"/>
              <a:defRPr/>
            </a:lvl2pPr>
            <a:lvl3pPr algn="l" rtl="0" indent="-164211" marL="1295400">
              <a:spcBef>
                <a:spcPts val="3500"/>
              </a:spcBef>
              <a:spcAft>
                <a:spcPts val="0"/>
              </a:spcAft>
              <a:buClr>
                <a:schemeClr val="lt1"/>
              </a:buClr>
              <a:buFont typeface="Cabin"/>
              <a:buChar char="•"/>
              <a:defRPr/>
            </a:lvl3pPr>
            <a:lvl4pPr algn="l" rtl="0" indent="-164211" marL="1600200">
              <a:spcBef>
                <a:spcPts val="3500"/>
              </a:spcBef>
              <a:spcAft>
                <a:spcPts val="0"/>
              </a:spcAft>
              <a:buClr>
                <a:schemeClr val="lt1"/>
              </a:buClr>
              <a:buFont typeface="Cabin"/>
              <a:buChar char="•"/>
              <a:defRPr/>
            </a:lvl4pPr>
            <a:lvl5pPr algn="l" rtl="0" indent="-164210" marL="1892300">
              <a:spcBef>
                <a:spcPts val="3500"/>
              </a:spcBef>
              <a:spcAft>
                <a:spcPts val="0"/>
              </a:spcAft>
              <a:buClr>
                <a:schemeClr val="lt1"/>
              </a:buClr>
              <a:buFont typeface="Cabin"/>
              <a:buChar char="•"/>
              <a:defRPr/>
            </a:lvl5pPr>
            <a:lvl6pPr algn="l" rtl="0" indent="-164210" marL="2349500">
              <a:spcBef>
                <a:spcPts val="3500"/>
              </a:spcBef>
              <a:spcAft>
                <a:spcPts val="0"/>
              </a:spcAft>
              <a:buClr>
                <a:schemeClr val="lt1"/>
              </a:buClr>
              <a:buFont typeface="Cabin"/>
              <a:buChar char="•"/>
              <a:defRPr/>
            </a:lvl6pPr>
            <a:lvl7pPr algn="l" rtl="0" indent="-164210" marL="2806700">
              <a:spcBef>
                <a:spcPts val="3500"/>
              </a:spcBef>
              <a:spcAft>
                <a:spcPts val="0"/>
              </a:spcAft>
              <a:buClr>
                <a:schemeClr val="lt1"/>
              </a:buClr>
              <a:buFont typeface="Cabin"/>
              <a:buChar char="•"/>
              <a:defRPr/>
            </a:lvl7pPr>
            <a:lvl8pPr algn="l" rtl="0" indent="-164210" marL="3263900">
              <a:spcBef>
                <a:spcPts val="3500"/>
              </a:spcBef>
              <a:spcAft>
                <a:spcPts val="0"/>
              </a:spcAft>
              <a:buClr>
                <a:schemeClr val="lt1"/>
              </a:buClr>
              <a:buFont typeface="Cabin"/>
              <a:buChar char="•"/>
              <a:defRPr/>
            </a:lvl8pPr>
            <a:lvl9pPr algn="l" rtl="0" indent="-164210"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4" name="Shape 134"/>
        <p:cNvGrpSpPr/>
        <p:nvPr/>
      </p:nvGrpSpPr>
      <p:grpSpPr>
        <a:xfrm>
          <a:off y="0" x="0"/>
          <a:ext cy="0" cx="0"/>
          <a:chOff y="0" x="0"/>
          <a:chExt cy="0" cx="0"/>
        </a:xfrm>
      </p:grpSpPr>
      <p:sp>
        <p:nvSpPr>
          <p:cNvPr id="135" name="Shape 135"/>
          <p:cNvSpPr txBox="1"/>
          <p:nvPr>
            <p:ph type="title"/>
          </p:nvPr>
        </p:nvSpPr>
        <p:spPr>
          <a:xfrm>
            <a:off y="6400800" x="3186113"/>
            <a:ext cy="75564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6" name="Shape 136"/>
          <p:cNvSpPr/>
          <p:nvPr>
            <p:ph idx="2" type="pic"/>
          </p:nvPr>
        </p:nvSpPr>
        <p:spPr>
          <a:xfrm>
            <a:off y="817562" x="3186113"/>
            <a:ext cy="5486399" cx="9753599"/>
          </a:xfrm>
          <a:prstGeom prst="rect">
            <a:avLst/>
          </a:prstGeom>
          <a:noFill/>
          <a:ln>
            <a:noFill/>
          </a:ln>
        </p:spPr>
      </p:sp>
      <p:sp>
        <p:nvSpPr>
          <p:cNvPr id="137" name="Shape 137"/>
          <p:cNvSpPr txBox="1"/>
          <p:nvPr>
            <p:ph idx="1" type="body"/>
          </p:nvPr>
        </p:nvSpPr>
        <p:spPr>
          <a:xfrm>
            <a:off y="7156450" x="3186113"/>
            <a:ext cy="1073150" cx="9753599"/>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8" name="Shape 138"/>
        <p:cNvGrpSpPr/>
        <p:nvPr/>
      </p:nvGrpSpPr>
      <p:grpSpPr>
        <a:xfrm>
          <a:off y="0" x="0"/>
          <a:ext cy="0" cx="0"/>
          <a:chOff y="0" x="0"/>
          <a:chExt cy="0" cx="0"/>
        </a:xfrm>
      </p:grpSpPr>
      <p:sp>
        <p:nvSpPr>
          <p:cNvPr id="139" name="Shape 139"/>
          <p:cNvSpPr txBox="1"/>
          <p:nvPr>
            <p:ph type="title"/>
          </p:nvPr>
        </p:nvSpPr>
        <p:spPr>
          <a:xfrm>
            <a:off y="363537" x="812800"/>
            <a:ext cy="1549400" cx="534828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0" name="Shape 140"/>
          <p:cNvSpPr txBox="1"/>
          <p:nvPr>
            <p:ph idx="1" type="body"/>
          </p:nvPr>
        </p:nvSpPr>
        <p:spPr>
          <a:xfrm>
            <a:off y="363537" x="6356350"/>
            <a:ext cy="7804150" cx="908684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1" name="Shape 141"/>
          <p:cNvSpPr txBox="1"/>
          <p:nvPr>
            <p:ph idx="2" type="body"/>
          </p:nvPr>
        </p:nvSpPr>
        <p:spPr>
          <a:xfrm>
            <a:off y="1912938" x="812800"/>
            <a:ext cy="6254749" cx="5348287"/>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42" name="Shape 142"/>
        <p:cNvGrpSpPr/>
        <p:nvPr/>
      </p:nvGrpSpPr>
      <p:grpSpPr>
        <a:xfrm>
          <a:off y="0" x="0"/>
          <a:ext cy="0" cx="0"/>
          <a:chOff y="0" x="0"/>
          <a:chExt cy="0" cx="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43" name="Shape 143"/>
        <p:cNvGrpSpPr/>
        <p:nvPr/>
      </p:nvGrpSpPr>
      <p:grpSpPr>
        <a:xfrm>
          <a:off y="0" x="0"/>
          <a:ext cy="0" cx="0"/>
          <a:chOff y="0" x="0"/>
          <a:chExt cy="0" cx="0"/>
        </a:xfrm>
      </p:grpSpPr>
      <p:sp>
        <p:nvSpPr>
          <p:cNvPr id="144" name="Shape 144"/>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21" name="Shape 21"/>
        <p:cNvGrpSpPr/>
        <p:nvPr/>
      </p:nvGrpSpPr>
      <p:grpSpPr>
        <a:xfrm>
          <a:off y="0" x="0"/>
          <a:ext cy="0" cx="0"/>
          <a:chOff y="0" x="0"/>
          <a:chExt cy="0" cx="0"/>
        </a:xfrm>
      </p:grpSpPr>
      <p:sp>
        <p:nvSpPr>
          <p:cNvPr id="22" name="Shape 22"/>
          <p:cNvSpPr txBox="1"/>
          <p:nvPr>
            <p:ph type="title"/>
          </p:nvPr>
        </p:nvSpPr>
        <p:spPr>
          <a:xfrm>
            <a:off y="363537" x="812800"/>
            <a:ext cy="1549400" cx="534828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3" name="Shape 23"/>
          <p:cNvSpPr txBox="1"/>
          <p:nvPr>
            <p:ph idx="1" type="body"/>
          </p:nvPr>
        </p:nvSpPr>
        <p:spPr>
          <a:xfrm>
            <a:off y="363537" x="6356350"/>
            <a:ext cy="7804150" cx="9086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 name="Shape 24"/>
          <p:cNvSpPr txBox="1"/>
          <p:nvPr>
            <p:ph idx="2" type="body"/>
          </p:nvPr>
        </p:nvSpPr>
        <p:spPr>
          <a:xfrm>
            <a:off y="1912938" x="812800"/>
            <a:ext cy="6254749" cx="5348287"/>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45" name="Shape 145"/>
        <p:cNvGrpSpPr/>
        <p:nvPr/>
      </p:nvGrpSpPr>
      <p:grpSpPr>
        <a:xfrm>
          <a:off y="0" x="0"/>
          <a:ext cy="0" cx="0"/>
          <a:chOff y="0" x="0"/>
          <a:chExt cy="0" cx="0"/>
        </a:xfrm>
      </p:grpSpPr>
      <p:sp>
        <p:nvSpPr>
          <p:cNvPr id="146" name="Shape 146"/>
          <p:cNvSpPr txBox="1"/>
          <p:nvPr>
            <p:ph type="title"/>
          </p:nvPr>
        </p:nvSpPr>
        <p:spPr>
          <a:xfrm>
            <a:off y="366712" x="812800"/>
            <a:ext cy="1524000" cx="146304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7" name="Shape 147"/>
          <p:cNvSpPr txBox="1"/>
          <p:nvPr>
            <p:ph idx="1" type="body"/>
          </p:nvPr>
        </p:nvSpPr>
        <p:spPr>
          <a:xfrm>
            <a:off y="2046288" x="812800"/>
            <a:ext cy="854074" cx="718184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48" name="Shape 148"/>
          <p:cNvSpPr txBox="1"/>
          <p:nvPr>
            <p:ph idx="2" type="body"/>
          </p:nvPr>
        </p:nvSpPr>
        <p:spPr>
          <a:xfrm>
            <a:off y="2900363" x="812800"/>
            <a:ext cy="5267324" cx="718184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9" name="Shape 149"/>
          <p:cNvSpPr txBox="1"/>
          <p:nvPr>
            <p:ph idx="3" type="body"/>
          </p:nvPr>
        </p:nvSpPr>
        <p:spPr>
          <a:xfrm>
            <a:off y="2046288" x="8258175"/>
            <a:ext cy="854074" cx="7185024"/>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50" name="Shape 150"/>
          <p:cNvSpPr txBox="1"/>
          <p:nvPr>
            <p:ph idx="4" type="body"/>
          </p:nvPr>
        </p:nvSpPr>
        <p:spPr>
          <a:xfrm>
            <a:off y="2900363" x="8258175"/>
            <a:ext cy="5267324" cx="7185024"/>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51" name="Shape 151"/>
        <p:cNvGrpSpPr/>
        <p:nvPr/>
      </p:nvGrpSpPr>
      <p:grpSpPr>
        <a:xfrm>
          <a:off y="0" x="0"/>
          <a:ext cy="0" cx="0"/>
          <a:chOff y="0" x="0"/>
          <a:chExt cy="0" cx="0"/>
        </a:xfrm>
      </p:grpSpPr>
      <p:sp>
        <p:nvSpPr>
          <p:cNvPr id="152" name="Shape 152"/>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53" name="Shape 153"/>
          <p:cNvSpPr txBox="1"/>
          <p:nvPr>
            <p:ph idx="1" type="body"/>
          </p:nvPr>
        </p:nvSpPr>
        <p:spPr>
          <a:xfrm>
            <a:off y="2603500" x="1155700"/>
            <a:ext cy="5702299" cx="688975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4" name="Shape 154"/>
          <p:cNvSpPr txBox="1"/>
          <p:nvPr>
            <p:ph idx="2" type="body"/>
          </p:nvPr>
        </p:nvSpPr>
        <p:spPr>
          <a:xfrm>
            <a:off y="2603500" x="8197850"/>
            <a:ext cy="5702299" cx="688975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5" name="Shape 155"/>
        <p:cNvGrpSpPr/>
        <p:nvPr/>
      </p:nvGrpSpPr>
      <p:grpSpPr>
        <a:xfrm>
          <a:off y="0" x="0"/>
          <a:ext cy="0" cx="0"/>
          <a:chOff y="0" x="0"/>
          <a:chExt cy="0" cx="0"/>
        </a:xfrm>
      </p:grpSpPr>
      <p:sp>
        <p:nvSpPr>
          <p:cNvPr id="156" name="Shape 156"/>
          <p:cNvSpPr txBox="1"/>
          <p:nvPr>
            <p:ph type="title"/>
          </p:nvPr>
        </p:nvSpPr>
        <p:spPr>
          <a:xfrm>
            <a:off y="5875337" x="1284287"/>
            <a:ext cy="1816099" cx="138175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7" name="Shape 157"/>
          <p:cNvSpPr txBox="1"/>
          <p:nvPr>
            <p:ph idx="1" type="body"/>
          </p:nvPr>
        </p:nvSpPr>
        <p:spPr>
          <a:xfrm>
            <a:off y="3875087" x="1284287"/>
            <a:ext cy="2000250" cx="138175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8" name="Shape 158"/>
        <p:cNvGrpSpPr/>
        <p:nvPr/>
      </p:nvGrpSpPr>
      <p:grpSpPr>
        <a:xfrm>
          <a:off y="0" x="0"/>
          <a:ext cy="0" cx="0"/>
          <a:chOff y="0" x="0"/>
          <a:chExt cy="0" cx="0"/>
        </a:xfrm>
      </p:grpSpPr>
      <p:sp>
        <p:nvSpPr>
          <p:cNvPr id="159" name="Shape 159"/>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60" name="Shape 160"/>
          <p:cNvSpPr txBox="1"/>
          <p:nvPr>
            <p:ph idx="1" type="body"/>
          </p:nvPr>
        </p:nvSpPr>
        <p:spPr>
          <a:xfrm>
            <a:off y="2603500" x="1155700"/>
            <a:ext cy="5702299" cx="13931900"/>
          </a:xfrm>
          <a:prstGeom prst="rect">
            <a:avLst/>
          </a:prstGeom>
          <a:noFill/>
          <a:ln>
            <a:noFill/>
          </a:ln>
        </p:spPr>
        <p:txBody>
          <a:bodyPr bIns="91425" rIns="91425" lIns="91425" tIns="91425" anchor="ctr" anchorCtr="0"/>
          <a:lstStyle>
            <a:lvl1pPr algn="l" rtl="0" indent="-164211" marL="711200">
              <a:spcBef>
                <a:spcPts val="3500"/>
              </a:spcBef>
              <a:spcAft>
                <a:spcPts val="0"/>
              </a:spcAft>
              <a:buClr>
                <a:schemeClr val="lt1"/>
              </a:buClr>
              <a:buFont typeface="Cabin"/>
              <a:buChar char="•"/>
              <a:defRPr/>
            </a:lvl1pPr>
            <a:lvl2pPr algn="l" rtl="0" indent="-164211" marL="1003300">
              <a:spcBef>
                <a:spcPts val="3500"/>
              </a:spcBef>
              <a:spcAft>
                <a:spcPts val="0"/>
              </a:spcAft>
              <a:buClr>
                <a:schemeClr val="lt1"/>
              </a:buClr>
              <a:buFont typeface="Cabin"/>
              <a:buChar char="•"/>
              <a:defRPr/>
            </a:lvl2pPr>
            <a:lvl3pPr algn="l" rtl="0" indent="-164211" marL="1295400">
              <a:spcBef>
                <a:spcPts val="3500"/>
              </a:spcBef>
              <a:spcAft>
                <a:spcPts val="0"/>
              </a:spcAft>
              <a:buClr>
                <a:schemeClr val="lt1"/>
              </a:buClr>
              <a:buFont typeface="Cabin"/>
              <a:buChar char="•"/>
              <a:defRPr/>
            </a:lvl3pPr>
            <a:lvl4pPr algn="l" rtl="0" indent="-164211" marL="1600200">
              <a:spcBef>
                <a:spcPts val="3500"/>
              </a:spcBef>
              <a:spcAft>
                <a:spcPts val="0"/>
              </a:spcAft>
              <a:buClr>
                <a:schemeClr val="lt1"/>
              </a:buClr>
              <a:buFont typeface="Cabin"/>
              <a:buChar char="•"/>
              <a:defRPr/>
            </a:lvl4pPr>
            <a:lvl5pPr algn="l" rtl="0" indent="-164210" marL="1892300">
              <a:spcBef>
                <a:spcPts val="3500"/>
              </a:spcBef>
              <a:spcAft>
                <a:spcPts val="0"/>
              </a:spcAft>
              <a:buClr>
                <a:schemeClr val="lt1"/>
              </a:buClr>
              <a:buFont typeface="Cabin"/>
              <a:buChar char="•"/>
              <a:defRPr/>
            </a:lvl5pPr>
            <a:lvl6pPr algn="l" rtl="0" indent="-164210" marL="2349500">
              <a:spcBef>
                <a:spcPts val="3500"/>
              </a:spcBef>
              <a:spcAft>
                <a:spcPts val="0"/>
              </a:spcAft>
              <a:buClr>
                <a:schemeClr val="lt1"/>
              </a:buClr>
              <a:buFont typeface="Cabin"/>
              <a:buChar char="•"/>
              <a:defRPr/>
            </a:lvl6pPr>
            <a:lvl7pPr algn="l" rtl="0" indent="-164210" marL="2806700">
              <a:spcBef>
                <a:spcPts val="3500"/>
              </a:spcBef>
              <a:spcAft>
                <a:spcPts val="0"/>
              </a:spcAft>
              <a:buClr>
                <a:schemeClr val="lt1"/>
              </a:buClr>
              <a:buFont typeface="Cabin"/>
              <a:buChar char="•"/>
              <a:defRPr/>
            </a:lvl7pPr>
            <a:lvl8pPr algn="l" rtl="0" indent="-164210" marL="3263900">
              <a:spcBef>
                <a:spcPts val="3500"/>
              </a:spcBef>
              <a:spcAft>
                <a:spcPts val="0"/>
              </a:spcAft>
              <a:buClr>
                <a:schemeClr val="lt1"/>
              </a:buClr>
              <a:buFont typeface="Cabin"/>
              <a:buChar char="•"/>
              <a:defRPr/>
            </a:lvl8pPr>
            <a:lvl9pPr algn="l" rtl="0" indent="-164210"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61" name="Shape 161"/>
        <p:cNvGrpSpPr/>
        <p:nvPr/>
      </p:nvGrpSpPr>
      <p:grpSpPr>
        <a:xfrm>
          <a:off y="0" x="0"/>
          <a:ext cy="0" cx="0"/>
          <a:chOff y="0" x="0"/>
          <a:chExt cy="0" cx="0"/>
        </a:xfrm>
      </p:grpSpPr>
      <p:sp>
        <p:nvSpPr>
          <p:cNvPr id="162" name="Shape 162"/>
          <p:cNvSpPr txBox="1"/>
          <p:nvPr>
            <p:ph type="ctrTitle"/>
          </p:nvPr>
        </p:nvSpPr>
        <p:spPr>
          <a:xfrm>
            <a:off y="2840038" x="1219200"/>
            <a:ext cy="1960561" cx="138175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63" name="Shape 163"/>
          <p:cNvSpPr txBox="1"/>
          <p:nvPr>
            <p:ph idx="1" type="subTitle"/>
          </p:nvPr>
        </p:nvSpPr>
        <p:spPr>
          <a:xfrm>
            <a:off y="5181600" x="2438400"/>
            <a:ext cy="2336800" cx="11379200"/>
          </a:xfrm>
          <a:prstGeom prst="rect">
            <a:avLst/>
          </a:prstGeom>
          <a:noFill/>
          <a:ln>
            <a:noFill/>
          </a:ln>
        </p:spPr>
        <p:txBody>
          <a:bodyPr bIns="91425" rIns="91425" lIns="91425" tIns="91425" anchor="ctr" anchorCtr="0"/>
          <a:lstStyle>
            <a:lvl1pPr algn="ctr" rtl="0" marR="0" indent="0" marL="0">
              <a:spcBef>
                <a:spcPts val="3500"/>
              </a:spcBef>
              <a:spcAft>
                <a:spcPts val="0"/>
              </a:spcAft>
              <a:buClr>
                <a:schemeClr val="lt1"/>
              </a:buClr>
              <a:buFont typeface="Cabin"/>
              <a:buNone/>
              <a:defRPr/>
            </a:lvl1pPr>
            <a:lvl2pPr algn="ctr" rtl="0" marR="0" indent="0" marL="457200">
              <a:spcBef>
                <a:spcPts val="3500"/>
              </a:spcBef>
              <a:spcAft>
                <a:spcPts val="0"/>
              </a:spcAft>
              <a:buClr>
                <a:schemeClr val="lt1"/>
              </a:buClr>
              <a:buFont typeface="Cabin"/>
              <a:buNone/>
              <a:defRPr/>
            </a:lvl2pPr>
            <a:lvl3pPr algn="ctr" rtl="0" marR="0" indent="0" marL="914400">
              <a:spcBef>
                <a:spcPts val="3500"/>
              </a:spcBef>
              <a:spcAft>
                <a:spcPts val="0"/>
              </a:spcAft>
              <a:buClr>
                <a:schemeClr val="lt1"/>
              </a:buClr>
              <a:buFont typeface="Cabin"/>
              <a:buNone/>
              <a:defRPr/>
            </a:lvl3pPr>
            <a:lvl4pPr algn="ctr" rtl="0" marR="0" indent="0" marL="1371600">
              <a:spcBef>
                <a:spcPts val="3500"/>
              </a:spcBef>
              <a:spcAft>
                <a:spcPts val="0"/>
              </a:spcAft>
              <a:buClr>
                <a:schemeClr val="lt1"/>
              </a:buClr>
              <a:buFont typeface="Cabin"/>
              <a:buNone/>
              <a:defRPr/>
            </a:lvl4pPr>
            <a:lvl5pPr algn="ctr" rtl="0" marR="0" indent="0" marL="1828800">
              <a:spcBef>
                <a:spcPts val="3500"/>
              </a:spcBef>
              <a:spcAft>
                <a:spcPts val="0"/>
              </a:spcAft>
              <a:buClr>
                <a:schemeClr val="lt1"/>
              </a:buClr>
              <a:buFont typeface="Cabin"/>
              <a:buNone/>
              <a:defRPr/>
            </a:lvl5pPr>
            <a:lvl6pPr algn="ctr" rtl="0" marR="0" indent="0" marL="2286000">
              <a:spcBef>
                <a:spcPts val="3500"/>
              </a:spcBef>
              <a:spcAft>
                <a:spcPts val="0"/>
              </a:spcAft>
              <a:buClr>
                <a:schemeClr val="lt1"/>
              </a:buClr>
              <a:buFont typeface="Cabin"/>
              <a:buNone/>
              <a:defRPr/>
            </a:lvl6pPr>
            <a:lvl7pPr algn="ctr" rtl="0" marR="0" indent="0" marL="2743200">
              <a:spcBef>
                <a:spcPts val="3500"/>
              </a:spcBef>
              <a:spcAft>
                <a:spcPts val="0"/>
              </a:spcAft>
              <a:buClr>
                <a:schemeClr val="lt1"/>
              </a:buClr>
              <a:buFont typeface="Cabin"/>
              <a:buNone/>
              <a:defRPr/>
            </a:lvl7pPr>
            <a:lvl8pPr algn="ctr" rtl="0" marR="0" indent="0" marL="3200400">
              <a:spcBef>
                <a:spcPts val="3500"/>
              </a:spcBef>
              <a:spcAft>
                <a:spcPts val="0"/>
              </a:spcAft>
              <a:buClr>
                <a:schemeClr val="lt1"/>
              </a:buClr>
              <a:buFont typeface="Cabin"/>
              <a:buNone/>
              <a:defRPr/>
            </a:lvl8pPr>
            <a:lvl9pPr algn="ctr" rtl="0" marR="0" indent="0" marL="3657600">
              <a:spcBef>
                <a:spcPts val="3500"/>
              </a:spcBef>
              <a:spcAft>
                <a:spcPts val="0"/>
              </a:spcAft>
              <a:buClr>
                <a:schemeClr val="lt1"/>
              </a:buClr>
              <a:buFont typeface="Cabin"/>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66" name="Shape 166"/>
        <p:cNvGrpSpPr/>
        <p:nvPr/>
      </p:nvGrpSpPr>
      <p:grpSpPr>
        <a:xfrm>
          <a:off y="0" x="0"/>
          <a:ext cy="0" cx="0"/>
          <a:chOff y="0" x="0"/>
          <a:chExt cy="0" cx="0"/>
        </a:xfrm>
      </p:grpSpPr>
      <p:sp>
        <p:nvSpPr>
          <p:cNvPr id="167" name="Shape 167"/>
          <p:cNvSpPr txBox="1"/>
          <p:nvPr>
            <p:ph type="title"/>
          </p:nvPr>
        </p:nvSpPr>
        <p:spPr>
          <a:xfrm rot="5400000">
            <a:off y="3321843" x="10597356"/>
            <a:ext cy="3657600" cx="6034087"/>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68" name="Shape 168"/>
          <p:cNvSpPr txBox="1"/>
          <p:nvPr>
            <p:ph idx="1" type="body"/>
          </p:nvPr>
        </p:nvSpPr>
        <p:spPr>
          <a:xfrm rot="5400000">
            <a:off y="-259556" x="3205956"/>
            <a:ext cy="10820400" cx="6034087"/>
          </a:xfrm>
          <a:prstGeom prst="rect">
            <a:avLst/>
          </a:prstGeom>
          <a:noFill/>
          <a:ln>
            <a:noFill/>
          </a:ln>
        </p:spPr>
        <p:txBody>
          <a:bodyPr bIns="91425" rIns="91425" lIns="91425" tIns="91425" anchor="t" anchorCtr="0"/>
          <a:lstStyle>
            <a:lvl1pPr algn="ctr" rtl="0" indent="-342900" marL="342900">
              <a:spcBef>
                <a:spcPts val="0"/>
              </a:spcBef>
              <a:spcAft>
                <a:spcPts val="0"/>
              </a:spcAft>
              <a:defRPr/>
            </a:lvl1pPr>
            <a:lvl2pPr algn="ctr" rtl="0" indent="-285750" marL="742950">
              <a:spcBef>
                <a:spcPts val="0"/>
              </a:spcBef>
              <a:spcAft>
                <a:spcPts val="0"/>
              </a:spcAft>
              <a:defRPr/>
            </a:lvl2pPr>
            <a:lvl3pPr algn="ctr" rtl="0" indent="-228600" marL="1143000">
              <a:spcBef>
                <a:spcPts val="0"/>
              </a:spcBef>
              <a:spcAft>
                <a:spcPts val="0"/>
              </a:spcAft>
              <a:defRPr/>
            </a:lvl3pPr>
            <a:lvl4pPr algn="ctr" rtl="0" indent="-228600" marL="1600200">
              <a:spcBef>
                <a:spcPts val="0"/>
              </a:spcBef>
              <a:spcAft>
                <a:spcPts val="0"/>
              </a:spcAft>
              <a:defRPr/>
            </a:lvl4pPr>
            <a:lvl5pPr algn="ctr" rtl="0" indent="-228600" marL="205740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69" name="Shape 169"/>
        <p:cNvGrpSpPr/>
        <p:nvPr/>
      </p:nvGrpSpPr>
      <p:grpSpPr>
        <a:xfrm>
          <a:off y="0" x="0"/>
          <a:ext cy="0" cx="0"/>
          <a:chOff y="0" x="0"/>
          <a:chExt cy="0" cx="0"/>
        </a:xfrm>
      </p:grpSpPr>
      <p:sp>
        <p:nvSpPr>
          <p:cNvPr id="170" name="Shape 170"/>
          <p:cNvSpPr txBox="1"/>
          <p:nvPr>
            <p:ph type="title"/>
          </p:nvPr>
        </p:nvSpPr>
        <p:spPr>
          <a:xfrm>
            <a:off y="2781300" x="1155700"/>
            <a:ext cy="356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71" name="Shape 171"/>
          <p:cNvSpPr txBox="1"/>
          <p:nvPr>
            <p:ph idx="1" type="body"/>
          </p:nvPr>
        </p:nvSpPr>
        <p:spPr>
          <a:xfrm rot="5400000">
            <a:off y="-2164556" x="5110956"/>
            <a:ext cy="14630400" cx="6034087"/>
          </a:xfrm>
          <a:prstGeom prst="rect">
            <a:avLst/>
          </a:prstGeom>
          <a:noFill/>
          <a:ln>
            <a:noFill/>
          </a:ln>
        </p:spPr>
        <p:txBody>
          <a:bodyPr bIns="91425" rIns="91425" lIns="91425" tIns="91425" anchor="t" anchorCtr="0"/>
          <a:lstStyle>
            <a:lvl1pPr algn="ctr" rtl="0" indent="-342900" marL="342900">
              <a:spcBef>
                <a:spcPts val="0"/>
              </a:spcBef>
              <a:spcAft>
                <a:spcPts val="0"/>
              </a:spcAft>
              <a:defRPr/>
            </a:lvl1pPr>
            <a:lvl2pPr algn="ctr" rtl="0" indent="-285750" marL="742950">
              <a:spcBef>
                <a:spcPts val="0"/>
              </a:spcBef>
              <a:spcAft>
                <a:spcPts val="0"/>
              </a:spcAft>
              <a:defRPr/>
            </a:lvl2pPr>
            <a:lvl3pPr algn="ctr" rtl="0" indent="-228600" marL="1143000">
              <a:spcBef>
                <a:spcPts val="0"/>
              </a:spcBef>
              <a:spcAft>
                <a:spcPts val="0"/>
              </a:spcAft>
              <a:defRPr/>
            </a:lvl3pPr>
            <a:lvl4pPr algn="ctr" rtl="0" indent="-228600" marL="1600200">
              <a:spcBef>
                <a:spcPts val="0"/>
              </a:spcBef>
              <a:spcAft>
                <a:spcPts val="0"/>
              </a:spcAft>
              <a:defRPr/>
            </a:lvl4pPr>
            <a:lvl5pPr algn="ctr" rtl="0" indent="-228600" marL="205740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72" name="Shape 172"/>
        <p:cNvGrpSpPr/>
        <p:nvPr/>
      </p:nvGrpSpPr>
      <p:grpSpPr>
        <a:xfrm>
          <a:off y="0" x="0"/>
          <a:ext cy="0" cx="0"/>
          <a:chOff y="0" x="0"/>
          <a:chExt cy="0" cx="0"/>
        </a:xfrm>
      </p:grpSpPr>
      <p:sp>
        <p:nvSpPr>
          <p:cNvPr id="173" name="Shape 173"/>
          <p:cNvSpPr txBox="1"/>
          <p:nvPr>
            <p:ph type="title"/>
          </p:nvPr>
        </p:nvSpPr>
        <p:spPr>
          <a:xfrm>
            <a:off y="6400800" x="3186113"/>
            <a:ext cy="75564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4" name="Shape 174"/>
          <p:cNvSpPr/>
          <p:nvPr>
            <p:ph idx="2" type="pic"/>
          </p:nvPr>
        </p:nvSpPr>
        <p:spPr>
          <a:xfrm>
            <a:off y="817562" x="3186113"/>
            <a:ext cy="5486399" cx="9753599"/>
          </a:xfrm>
          <a:prstGeom prst="rect">
            <a:avLst/>
          </a:prstGeom>
          <a:noFill/>
          <a:ln>
            <a:noFill/>
          </a:ln>
        </p:spPr>
      </p:sp>
      <p:sp>
        <p:nvSpPr>
          <p:cNvPr id="175" name="Shape 175"/>
          <p:cNvSpPr txBox="1"/>
          <p:nvPr>
            <p:ph idx="1" type="body"/>
          </p:nvPr>
        </p:nvSpPr>
        <p:spPr>
          <a:xfrm>
            <a:off y="7156450" x="3186113"/>
            <a:ext cy="1073150" cx="9753599"/>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6" name="Shape 176"/>
        <p:cNvGrpSpPr/>
        <p:nvPr/>
      </p:nvGrpSpPr>
      <p:grpSpPr>
        <a:xfrm>
          <a:off y="0" x="0"/>
          <a:ext cy="0" cx="0"/>
          <a:chOff y="0" x="0"/>
          <a:chExt cy="0" cx="0"/>
        </a:xfrm>
      </p:grpSpPr>
      <p:sp>
        <p:nvSpPr>
          <p:cNvPr id="177" name="Shape 177"/>
          <p:cNvSpPr txBox="1"/>
          <p:nvPr>
            <p:ph type="title"/>
          </p:nvPr>
        </p:nvSpPr>
        <p:spPr>
          <a:xfrm>
            <a:off y="363537" x="812800"/>
            <a:ext cy="1549400" cx="534828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8" name="Shape 178"/>
          <p:cNvSpPr txBox="1"/>
          <p:nvPr>
            <p:ph idx="1" type="body"/>
          </p:nvPr>
        </p:nvSpPr>
        <p:spPr>
          <a:xfrm>
            <a:off y="363537" x="6356350"/>
            <a:ext cy="7804150" cx="9086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9" name="Shape 179"/>
          <p:cNvSpPr txBox="1"/>
          <p:nvPr>
            <p:ph idx="2" type="body"/>
          </p:nvPr>
        </p:nvSpPr>
        <p:spPr>
          <a:xfrm>
            <a:off y="1912938" x="812800"/>
            <a:ext cy="6254749" cx="5348287"/>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80" name="Shape 180"/>
        <p:cNvGrpSpPr/>
        <p:nvPr/>
      </p:nvGrpSpPr>
      <p:grpSpPr>
        <a:xfrm>
          <a:off y="0" x="0"/>
          <a:ext cy="0" cx="0"/>
          <a:chOff y="0" x="0"/>
          <a:chExt cy="0" cx="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5" name="Shape 25"/>
        <p:cNvGrpSpPr/>
        <p:nvPr/>
      </p:nvGrpSpPr>
      <p:grpSpPr>
        <a:xfrm>
          <a:off y="0" x="0"/>
          <a:ext cy="0" cx="0"/>
          <a:chOff y="0" x="0"/>
          <a:chExt cy="0" cx="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81" name="Shape 181"/>
        <p:cNvGrpSpPr/>
        <p:nvPr/>
      </p:nvGrpSpPr>
      <p:grpSpPr>
        <a:xfrm>
          <a:off y="0" x="0"/>
          <a:ext cy="0" cx="0"/>
          <a:chOff y="0" x="0"/>
          <a:chExt cy="0" cx="0"/>
        </a:xfrm>
      </p:grpSpPr>
      <p:sp>
        <p:nvSpPr>
          <p:cNvPr id="182" name="Shape 182"/>
          <p:cNvSpPr txBox="1"/>
          <p:nvPr>
            <p:ph type="title"/>
          </p:nvPr>
        </p:nvSpPr>
        <p:spPr>
          <a:xfrm>
            <a:off y="2781300" x="1155700"/>
            <a:ext cy="356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83" name="Shape 183"/>
        <p:cNvGrpSpPr/>
        <p:nvPr/>
      </p:nvGrpSpPr>
      <p:grpSpPr>
        <a:xfrm>
          <a:off y="0" x="0"/>
          <a:ext cy="0" cx="0"/>
          <a:chOff y="0" x="0"/>
          <a:chExt cy="0" cx="0"/>
        </a:xfrm>
      </p:grpSpPr>
      <p:sp>
        <p:nvSpPr>
          <p:cNvPr id="184" name="Shape 184"/>
          <p:cNvSpPr txBox="1"/>
          <p:nvPr>
            <p:ph type="title"/>
          </p:nvPr>
        </p:nvSpPr>
        <p:spPr>
          <a:xfrm>
            <a:off y="366712" x="812800"/>
            <a:ext cy="1524000" cx="146304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5" name="Shape 185"/>
          <p:cNvSpPr txBox="1"/>
          <p:nvPr>
            <p:ph idx="1" type="body"/>
          </p:nvPr>
        </p:nvSpPr>
        <p:spPr>
          <a:xfrm>
            <a:off y="2046288" x="812800"/>
            <a:ext cy="854074" cx="718184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86" name="Shape 186"/>
          <p:cNvSpPr txBox="1"/>
          <p:nvPr>
            <p:ph idx="2" type="body"/>
          </p:nvPr>
        </p:nvSpPr>
        <p:spPr>
          <a:xfrm>
            <a:off y="2900363" x="812800"/>
            <a:ext cy="5267324" cx="7181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7" name="Shape 187"/>
          <p:cNvSpPr txBox="1"/>
          <p:nvPr>
            <p:ph idx="3" type="body"/>
          </p:nvPr>
        </p:nvSpPr>
        <p:spPr>
          <a:xfrm>
            <a:off y="2046288" x="8258175"/>
            <a:ext cy="854074" cx="7185024"/>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88" name="Shape 188"/>
          <p:cNvSpPr txBox="1"/>
          <p:nvPr>
            <p:ph idx="4" type="body"/>
          </p:nvPr>
        </p:nvSpPr>
        <p:spPr>
          <a:xfrm>
            <a:off y="2900363" x="8258175"/>
            <a:ext cy="5267324" cx="718502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89" name="Shape 189"/>
        <p:cNvGrpSpPr/>
        <p:nvPr/>
      </p:nvGrpSpPr>
      <p:grpSpPr>
        <a:xfrm>
          <a:off y="0" x="0"/>
          <a:ext cy="0" cx="0"/>
          <a:chOff y="0" x="0"/>
          <a:chExt cy="0" cx="0"/>
        </a:xfrm>
      </p:grpSpPr>
      <p:sp>
        <p:nvSpPr>
          <p:cNvPr id="190" name="Shape 190"/>
          <p:cNvSpPr txBox="1"/>
          <p:nvPr>
            <p:ph type="title"/>
          </p:nvPr>
        </p:nvSpPr>
        <p:spPr>
          <a:xfrm>
            <a:off y="2781300" x="1155700"/>
            <a:ext cy="356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91" name="Shape 191"/>
          <p:cNvSpPr txBox="1"/>
          <p:nvPr>
            <p:ph idx="1" type="body"/>
          </p:nvPr>
        </p:nvSpPr>
        <p:spPr>
          <a:xfrm>
            <a:off y="2133600" x="812800"/>
            <a:ext cy="6034087" cx="72390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2" name="Shape 192"/>
          <p:cNvSpPr txBox="1"/>
          <p:nvPr>
            <p:ph idx="2" type="body"/>
          </p:nvPr>
        </p:nvSpPr>
        <p:spPr>
          <a:xfrm>
            <a:off y="2133600" x="8204200"/>
            <a:ext cy="6034087" cx="72390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93" name="Shape 193"/>
        <p:cNvGrpSpPr/>
        <p:nvPr/>
      </p:nvGrpSpPr>
      <p:grpSpPr>
        <a:xfrm>
          <a:off y="0" x="0"/>
          <a:ext cy="0" cx="0"/>
          <a:chOff y="0" x="0"/>
          <a:chExt cy="0" cx="0"/>
        </a:xfrm>
      </p:grpSpPr>
      <p:sp>
        <p:nvSpPr>
          <p:cNvPr id="194" name="Shape 194"/>
          <p:cNvSpPr txBox="1"/>
          <p:nvPr>
            <p:ph type="title"/>
          </p:nvPr>
        </p:nvSpPr>
        <p:spPr>
          <a:xfrm>
            <a:off y="5875337" x="1284287"/>
            <a:ext cy="1816099" cx="138175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5" name="Shape 195"/>
          <p:cNvSpPr txBox="1"/>
          <p:nvPr>
            <p:ph idx="1" type="body"/>
          </p:nvPr>
        </p:nvSpPr>
        <p:spPr>
          <a:xfrm>
            <a:off y="3875087" x="1284287"/>
            <a:ext cy="2000250" cx="138175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6" name="Shape 196"/>
        <p:cNvGrpSpPr/>
        <p:nvPr/>
      </p:nvGrpSpPr>
      <p:grpSpPr>
        <a:xfrm>
          <a:off y="0" x="0"/>
          <a:ext cy="0" cx="0"/>
          <a:chOff y="0" x="0"/>
          <a:chExt cy="0" cx="0"/>
        </a:xfrm>
      </p:grpSpPr>
      <p:sp>
        <p:nvSpPr>
          <p:cNvPr id="197" name="Shape 197"/>
          <p:cNvSpPr txBox="1"/>
          <p:nvPr>
            <p:ph type="title"/>
          </p:nvPr>
        </p:nvSpPr>
        <p:spPr>
          <a:xfrm>
            <a:off y="2781300" x="1155700"/>
            <a:ext cy="356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98" name="Shape 198"/>
          <p:cNvSpPr txBox="1"/>
          <p:nvPr>
            <p:ph idx="1" type="body"/>
          </p:nvPr>
        </p:nvSpPr>
        <p:spPr>
          <a:xfrm>
            <a:off y="2133600" x="812800"/>
            <a:ext cy="6034087" cx="14630400"/>
          </a:xfrm>
          <a:prstGeom prst="rect">
            <a:avLst/>
          </a:prstGeom>
          <a:noFill/>
          <a:ln>
            <a:noFill/>
          </a:ln>
        </p:spPr>
        <p:txBody>
          <a:bodyPr bIns="91425" rIns="91425" lIns="91425" tIns="91425" anchor="t" anchorCtr="0"/>
          <a:lstStyle>
            <a:lvl1pPr algn="ctr" rtl="0" indent="-342900" marL="342900">
              <a:spcBef>
                <a:spcPts val="0"/>
              </a:spcBef>
              <a:spcAft>
                <a:spcPts val="0"/>
              </a:spcAft>
              <a:defRPr/>
            </a:lvl1pPr>
            <a:lvl2pPr algn="ctr" rtl="0" indent="-285750" marL="742950">
              <a:spcBef>
                <a:spcPts val="0"/>
              </a:spcBef>
              <a:spcAft>
                <a:spcPts val="0"/>
              </a:spcAft>
              <a:defRPr/>
            </a:lvl2pPr>
            <a:lvl3pPr algn="ctr" rtl="0" indent="-228600" marL="1143000">
              <a:spcBef>
                <a:spcPts val="0"/>
              </a:spcBef>
              <a:spcAft>
                <a:spcPts val="0"/>
              </a:spcAft>
              <a:defRPr/>
            </a:lvl3pPr>
            <a:lvl4pPr algn="ctr" rtl="0" indent="-228600" marL="1600200">
              <a:spcBef>
                <a:spcPts val="0"/>
              </a:spcBef>
              <a:spcAft>
                <a:spcPts val="0"/>
              </a:spcAft>
              <a:defRPr/>
            </a:lvl4pPr>
            <a:lvl5pPr algn="ctr" rtl="0" indent="-228600" marL="205740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99" name="Shape 199"/>
        <p:cNvGrpSpPr/>
        <p:nvPr/>
      </p:nvGrpSpPr>
      <p:grpSpPr>
        <a:xfrm>
          <a:off y="0" x="0"/>
          <a:ext cy="0" cx="0"/>
          <a:chOff y="0" x="0"/>
          <a:chExt cy="0" cx="0"/>
        </a:xfrm>
      </p:grpSpPr>
      <p:sp>
        <p:nvSpPr>
          <p:cNvPr id="200" name="Shape 200"/>
          <p:cNvSpPr txBox="1"/>
          <p:nvPr>
            <p:ph type="ctrTitle"/>
          </p:nvPr>
        </p:nvSpPr>
        <p:spPr>
          <a:xfrm>
            <a:off y="2840038" x="1219200"/>
            <a:ext cy="1960561" cx="138175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201" name="Shape 201"/>
          <p:cNvSpPr txBox="1"/>
          <p:nvPr>
            <p:ph idx="1" type="subTitle"/>
          </p:nvPr>
        </p:nvSpPr>
        <p:spPr>
          <a:xfrm>
            <a:off y="5181600" x="2438400"/>
            <a:ext cy="2336800" cx="11379200"/>
          </a:xfrm>
          <a:prstGeom prst="rect">
            <a:avLst/>
          </a:prstGeom>
          <a:noFill/>
          <a:ln>
            <a:noFill/>
          </a:ln>
        </p:spPr>
        <p:txBody>
          <a:bodyPr bIns="91425" rIns="91425" lIns="91425" tIns="91425" anchor="t" anchorCtr="0"/>
          <a:lstStyle>
            <a:lvl1pPr algn="ctr" rtl="0" marR="0" indent="0" marL="0">
              <a:spcBef>
                <a:spcPts val="0"/>
              </a:spcBef>
              <a:spcAft>
                <a:spcPts val="0"/>
              </a:spcAft>
              <a:buClr>
                <a:schemeClr val="lt1"/>
              </a:buClr>
              <a:buFont typeface="Cabin"/>
              <a:buNone/>
              <a:defRPr/>
            </a:lvl1pPr>
            <a:lvl2pPr algn="ctr" rtl="0" marR="0" indent="0" marL="457200">
              <a:spcBef>
                <a:spcPts val="0"/>
              </a:spcBef>
              <a:spcAft>
                <a:spcPts val="0"/>
              </a:spcAft>
              <a:buClr>
                <a:schemeClr val="lt1"/>
              </a:buClr>
              <a:buFont typeface="Cabin"/>
              <a:buNone/>
              <a:defRPr/>
            </a:lvl2pPr>
            <a:lvl3pPr algn="ctr" rtl="0" marR="0" indent="0" marL="914400">
              <a:spcBef>
                <a:spcPts val="0"/>
              </a:spcBef>
              <a:spcAft>
                <a:spcPts val="0"/>
              </a:spcAft>
              <a:buClr>
                <a:schemeClr val="lt1"/>
              </a:buClr>
              <a:buFont typeface="Cabin"/>
              <a:buNone/>
              <a:defRPr/>
            </a:lvl3pPr>
            <a:lvl4pPr algn="ctr" rtl="0" marR="0" indent="0" marL="1371600">
              <a:spcBef>
                <a:spcPts val="0"/>
              </a:spcBef>
              <a:spcAft>
                <a:spcPts val="0"/>
              </a:spcAft>
              <a:buClr>
                <a:schemeClr val="lt1"/>
              </a:buClr>
              <a:buFont typeface="Cabin"/>
              <a:buNone/>
              <a:defRPr/>
            </a:lvl4pPr>
            <a:lvl5pPr algn="ctr" rtl="0" marR="0" indent="0" marL="1828800">
              <a:spcBef>
                <a:spcPts val="0"/>
              </a:spcBef>
              <a:spcAft>
                <a:spcPts val="0"/>
              </a:spcAft>
              <a:buClr>
                <a:schemeClr val="lt1"/>
              </a:buClr>
              <a:buFont typeface="Cabin"/>
              <a:buNone/>
              <a:defRPr/>
            </a:lvl5pPr>
            <a:lvl6pPr algn="ctr" rtl="0" marR="0" indent="0" marL="2286000">
              <a:spcBef>
                <a:spcPts val="0"/>
              </a:spcBef>
              <a:spcAft>
                <a:spcPts val="0"/>
              </a:spcAft>
              <a:buClr>
                <a:schemeClr val="lt1"/>
              </a:buClr>
              <a:buFont typeface="Cabin"/>
              <a:buNone/>
              <a:defRPr/>
            </a:lvl6pPr>
            <a:lvl7pPr algn="ctr" rtl="0" marR="0" indent="0" marL="2743200">
              <a:spcBef>
                <a:spcPts val="0"/>
              </a:spcBef>
              <a:spcAft>
                <a:spcPts val="0"/>
              </a:spcAft>
              <a:buClr>
                <a:schemeClr val="lt1"/>
              </a:buClr>
              <a:buFont typeface="Cabin"/>
              <a:buNone/>
              <a:defRPr/>
            </a:lvl7pPr>
            <a:lvl8pPr algn="ctr" rtl="0" marR="0" indent="0" marL="3200400">
              <a:spcBef>
                <a:spcPts val="0"/>
              </a:spcBef>
              <a:spcAft>
                <a:spcPts val="0"/>
              </a:spcAft>
              <a:buClr>
                <a:schemeClr val="lt1"/>
              </a:buClr>
              <a:buFont typeface="Cabin"/>
              <a:buNone/>
              <a:defRPr/>
            </a:lvl8pPr>
            <a:lvl9pPr algn="ctr" rtl="0" marR="0" indent="0" marL="3657600">
              <a:spcBef>
                <a:spcPts val="0"/>
              </a:spcBef>
              <a:spcAft>
                <a:spcPts val="0"/>
              </a:spcAft>
              <a:buClr>
                <a:schemeClr val="lt1"/>
              </a:buClr>
              <a:buFont typeface="Cabin"/>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03" name="Shape 203"/>
        <p:cNvGrpSpPr/>
        <p:nvPr/>
      </p:nvGrpSpPr>
      <p:grpSpPr>
        <a:xfrm>
          <a:off y="0" x="0"/>
          <a:ext cy="0" cx="0"/>
          <a:chOff y="0" x="0"/>
          <a:chExt cy="0" cx="0"/>
        </a:xfrm>
      </p:grpSpPr>
      <p:sp>
        <p:nvSpPr>
          <p:cNvPr id="204" name="Shape 204"/>
          <p:cNvSpPr txBox="1"/>
          <p:nvPr>
            <p:ph type="title"/>
          </p:nvPr>
        </p:nvSpPr>
        <p:spPr>
          <a:xfrm>
            <a:off y="366712" x="812800"/>
            <a:ext cy="1524000" cx="14630400"/>
          </a:xfrm>
          <a:prstGeom prst="rect">
            <a:avLst/>
          </a:prstGeom>
          <a:noFill/>
          <a:ln>
            <a:noFill/>
          </a:ln>
        </p:spPr>
        <p:txBody>
          <a:bodyPr bIns="91425" rIns="91425" lIns="91425" t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205" name="Shape 205"/>
          <p:cNvSpPr txBox="1"/>
          <p:nvPr>
            <p:ph idx="1" type="body"/>
          </p:nvPr>
        </p:nvSpPr>
        <p:spPr>
          <a:xfrm>
            <a:off y="2133600" x="812800"/>
            <a:ext cy="6034087" cx="14630400"/>
          </a:xfrm>
          <a:prstGeom prst="rect">
            <a:avLst/>
          </a:prstGeom>
          <a:noFill/>
          <a:ln>
            <a:noFill/>
          </a:ln>
        </p:spPr>
        <p:txBody>
          <a:bodyPr bIns="91425" rIns="91425" lIns="91425" tIns="91425" anchor="t" anchorCtr="0"/>
          <a:lstStyle>
            <a:lvl1pPr algn="l" rtl="0" indent="-142494" marL="749300">
              <a:spcBef>
                <a:spcPts val="3500"/>
              </a:spcBef>
              <a:spcAft>
                <a:spcPts val="0"/>
              </a:spcAft>
              <a:buClr>
                <a:schemeClr val="lt1"/>
              </a:buClr>
              <a:buFont typeface="Cabin"/>
              <a:buChar char="•"/>
              <a:defRPr/>
            </a:lvl1pPr>
            <a:lvl2pPr algn="l" rtl="0" indent="-142494" marL="1041400">
              <a:spcBef>
                <a:spcPts val="3500"/>
              </a:spcBef>
              <a:spcAft>
                <a:spcPts val="0"/>
              </a:spcAft>
              <a:buClr>
                <a:schemeClr val="lt1"/>
              </a:buClr>
              <a:buFont typeface="Cabin"/>
              <a:buChar char="•"/>
              <a:defRPr/>
            </a:lvl2pPr>
            <a:lvl3pPr algn="l" rtl="0" indent="-142494" marL="1333500">
              <a:spcBef>
                <a:spcPts val="3500"/>
              </a:spcBef>
              <a:spcAft>
                <a:spcPts val="0"/>
              </a:spcAft>
              <a:buClr>
                <a:schemeClr val="lt1"/>
              </a:buClr>
              <a:buFont typeface="Cabin"/>
              <a:buChar char="•"/>
              <a:defRPr/>
            </a:lvl3pPr>
            <a:lvl4pPr algn="l" rtl="0" indent="-142494" marL="1638300">
              <a:spcBef>
                <a:spcPts val="3500"/>
              </a:spcBef>
              <a:spcAft>
                <a:spcPts val="0"/>
              </a:spcAft>
              <a:buClr>
                <a:schemeClr val="lt1"/>
              </a:buClr>
              <a:buFont typeface="Cabin"/>
              <a:buChar char="•"/>
              <a:defRPr/>
            </a:lvl4pPr>
            <a:lvl5pPr algn="l" rtl="0" indent="-142494" marL="1930400">
              <a:spcBef>
                <a:spcPts val="3500"/>
              </a:spcBef>
              <a:spcAft>
                <a:spcPts val="0"/>
              </a:spcAft>
              <a:buClr>
                <a:schemeClr val="lt1"/>
              </a:buClr>
              <a:buFont typeface="Cabin"/>
              <a:buChar char="•"/>
              <a:defRPr/>
            </a:lvl5pPr>
            <a:lvl6pPr algn="l" rtl="0" indent="-142494" marL="2387600">
              <a:spcBef>
                <a:spcPts val="3500"/>
              </a:spcBef>
              <a:spcAft>
                <a:spcPts val="0"/>
              </a:spcAft>
              <a:buClr>
                <a:schemeClr val="lt1"/>
              </a:buClr>
              <a:buFont typeface="Cabin"/>
              <a:buChar char="•"/>
              <a:defRPr/>
            </a:lvl6pPr>
            <a:lvl7pPr algn="l" rtl="0" indent="-142494" marL="2844800">
              <a:spcBef>
                <a:spcPts val="3500"/>
              </a:spcBef>
              <a:spcAft>
                <a:spcPts val="0"/>
              </a:spcAft>
              <a:buClr>
                <a:schemeClr val="lt1"/>
              </a:buClr>
              <a:buFont typeface="Cabin"/>
              <a:buChar char="•"/>
              <a:defRPr/>
            </a:lvl7pPr>
            <a:lvl8pPr algn="l" rtl="0" indent="-142494" marL="3302000">
              <a:spcBef>
                <a:spcPts val="3500"/>
              </a:spcBef>
              <a:spcAft>
                <a:spcPts val="0"/>
              </a:spcAft>
              <a:buClr>
                <a:schemeClr val="lt1"/>
              </a:buClr>
              <a:buFont typeface="Cabin"/>
              <a:buChar char="•"/>
              <a:defRPr/>
            </a:lvl8pPr>
            <a:lvl9pPr algn="l" rtl="0" indent="-142494" marL="3759200">
              <a:spcBef>
                <a:spcPts val="3500"/>
              </a:spcBef>
              <a:spcAft>
                <a:spcPts val="0"/>
              </a:spcAft>
              <a:buClr>
                <a:schemeClr val="lt1"/>
              </a:buClr>
              <a:buFont typeface="Cabin"/>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y="0" x="0"/>
          <a:ext cy="0" cx="0"/>
          <a:chOff y="0" x="0"/>
          <a:chExt cy="0" cx="0"/>
        </a:xfrm>
      </p:grpSpPr>
      <p:sp>
        <p:nvSpPr>
          <p:cNvPr id="27" name="Shape 27"/>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8" name="Shape 28"/>
        <p:cNvGrpSpPr/>
        <p:nvPr/>
      </p:nvGrpSpPr>
      <p:grpSpPr>
        <a:xfrm>
          <a:off y="0" x="0"/>
          <a:ext cy="0" cx="0"/>
          <a:chOff y="0" x="0"/>
          <a:chExt cy="0" cx="0"/>
        </a:xfrm>
      </p:grpSpPr>
      <p:sp>
        <p:nvSpPr>
          <p:cNvPr id="29" name="Shape 29"/>
          <p:cNvSpPr txBox="1"/>
          <p:nvPr>
            <p:ph type="title"/>
          </p:nvPr>
        </p:nvSpPr>
        <p:spPr>
          <a:xfrm>
            <a:off y="366712" x="812800"/>
            <a:ext cy="1524000" cx="146304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txBox="1"/>
          <p:nvPr>
            <p:ph idx="1" type="body"/>
          </p:nvPr>
        </p:nvSpPr>
        <p:spPr>
          <a:xfrm>
            <a:off y="2046288" x="812800"/>
            <a:ext cy="854074" cx="718184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31" name="Shape 31"/>
          <p:cNvSpPr txBox="1"/>
          <p:nvPr>
            <p:ph idx="2" type="body"/>
          </p:nvPr>
        </p:nvSpPr>
        <p:spPr>
          <a:xfrm>
            <a:off y="2900363" x="812800"/>
            <a:ext cy="5267324" cx="7181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2" name="Shape 32"/>
          <p:cNvSpPr txBox="1"/>
          <p:nvPr>
            <p:ph idx="3" type="body"/>
          </p:nvPr>
        </p:nvSpPr>
        <p:spPr>
          <a:xfrm>
            <a:off y="2046288" x="8258175"/>
            <a:ext cy="854074" cx="7185024"/>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33" name="Shape 33"/>
          <p:cNvSpPr txBox="1"/>
          <p:nvPr>
            <p:ph idx="4" type="body"/>
          </p:nvPr>
        </p:nvSpPr>
        <p:spPr>
          <a:xfrm>
            <a:off y="2900363" x="8258175"/>
            <a:ext cy="5267324" cx="718502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4" name="Shape 34"/>
        <p:cNvGrpSpPr/>
        <p:nvPr/>
      </p:nvGrpSpPr>
      <p:grpSpPr>
        <a:xfrm>
          <a:off y="0" x="0"/>
          <a:ext cy="0" cx="0"/>
          <a:chOff y="0" x="0"/>
          <a:chExt cy="0" cx="0"/>
        </a:xfrm>
      </p:grpSpPr>
      <p:sp>
        <p:nvSpPr>
          <p:cNvPr id="35" name="Shape 35"/>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36" name="Shape 36"/>
          <p:cNvSpPr txBox="1"/>
          <p:nvPr>
            <p:ph idx="1" type="body"/>
          </p:nvPr>
        </p:nvSpPr>
        <p:spPr>
          <a:xfrm>
            <a:off y="4711700" x="1155700"/>
            <a:ext cy="1054100" cx="6889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7" name="Shape 37"/>
          <p:cNvSpPr txBox="1"/>
          <p:nvPr>
            <p:ph idx="2" type="body"/>
          </p:nvPr>
        </p:nvSpPr>
        <p:spPr>
          <a:xfrm>
            <a:off y="4711700" x="8197850"/>
            <a:ext cy="1054100" cx="6889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8" name="Shape 38"/>
        <p:cNvGrpSpPr/>
        <p:nvPr/>
      </p:nvGrpSpPr>
      <p:grpSpPr>
        <a:xfrm>
          <a:off y="0" x="0"/>
          <a:ext cy="0" cx="0"/>
          <a:chOff y="0" x="0"/>
          <a:chExt cy="0" cx="0"/>
        </a:xfrm>
      </p:grpSpPr>
      <p:sp>
        <p:nvSpPr>
          <p:cNvPr id="39" name="Shape 39"/>
          <p:cNvSpPr txBox="1"/>
          <p:nvPr>
            <p:ph type="title"/>
          </p:nvPr>
        </p:nvSpPr>
        <p:spPr>
          <a:xfrm>
            <a:off y="5875337" x="1284287"/>
            <a:ext cy="1816099" cx="138175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0" name="Shape 40"/>
          <p:cNvSpPr txBox="1"/>
          <p:nvPr>
            <p:ph idx="1" type="body"/>
          </p:nvPr>
        </p:nvSpPr>
        <p:spPr>
          <a:xfrm>
            <a:off y="3875087" x="1284287"/>
            <a:ext cy="2000250" cx="138175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theme/theme7.xml" Type="http://schemas.openxmlformats.org/officeDocument/2006/relationships/theme" Id="rId12"/><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10.xml" Type="http://schemas.openxmlformats.org/officeDocument/2006/relationships/slideLayout" Id="rId10"/><Relationship Target="../slideLayouts/slideLayout4.xml" Type="http://schemas.openxmlformats.org/officeDocument/2006/relationships/slideLayout" Id="rId4"/><Relationship Target="../slideLayouts/slideLayout11.xml" Type="http://schemas.openxmlformats.org/officeDocument/2006/relationships/slideLayout" Id="rId11"/><Relationship Target="../slideLayouts/slideLayout3.xml" Type="http://schemas.openxmlformats.org/officeDocument/2006/relationships/slideLayout" Id="rId3"/><Relationship Target="../slideLayouts/slideLayout9.xml" Type="http://schemas.openxmlformats.org/officeDocument/2006/relationships/slideLayout" Id="rId9"/><Relationship Target="../slideLayouts/slideLayout6.xml" Type="http://schemas.openxmlformats.org/officeDocument/2006/relationships/slideLayout" Id="rId6"/><Relationship Target="../slideLayouts/slideLayout5.xml" Type="http://schemas.openxmlformats.org/officeDocument/2006/relationships/slideLayout" Id="rId5"/><Relationship Target="../slideLayouts/slideLayout8.xml" Type="http://schemas.openxmlformats.org/officeDocument/2006/relationships/slideLayout" Id="rId8"/><Relationship Target="../slideLayouts/slideLayout7.xml" Type="http://schemas.openxmlformats.org/officeDocument/2006/relationships/slideLayout" Id="rId7"/></Relationships>
</file>

<file path=ppt/slideMasters/_rels/slideMaster2.xml.rels><?xml version="1.0" encoding="UTF-8" standalone="yes"?><Relationships xmlns="http://schemas.openxmlformats.org/package/2006/relationships"><Relationship Target="../theme/theme6.xml" Type="http://schemas.openxmlformats.org/officeDocument/2006/relationships/theme" Id="rId12"/><Relationship Target="../slideLayouts/slideLayout13.xml" Type="http://schemas.openxmlformats.org/officeDocument/2006/relationships/slideLayout" Id="rId2"/><Relationship Target="../slideLayouts/slideLayout12.xml" Type="http://schemas.openxmlformats.org/officeDocument/2006/relationships/slideLayout" Id="rId1"/><Relationship Target="../slideLayouts/slideLayout21.xml" Type="http://schemas.openxmlformats.org/officeDocument/2006/relationships/slideLayout" Id="rId10"/><Relationship Target="../slideLayouts/slideLayout15.xml" Type="http://schemas.openxmlformats.org/officeDocument/2006/relationships/slideLayout" Id="rId4"/><Relationship Target="../slideLayouts/slideLayout22.xml" Type="http://schemas.openxmlformats.org/officeDocument/2006/relationships/slideLayout" Id="rId11"/><Relationship Target="../slideLayouts/slideLayout14.xml" Type="http://schemas.openxmlformats.org/officeDocument/2006/relationships/slideLayout" Id="rId3"/><Relationship Target="../slideLayouts/slideLayout20.xml" Type="http://schemas.openxmlformats.org/officeDocument/2006/relationships/slideLayout" Id="rId9"/><Relationship Target="../slideLayouts/slideLayout17.xml" Type="http://schemas.openxmlformats.org/officeDocument/2006/relationships/slideLayout" Id="rId6"/><Relationship Target="../slideLayouts/slideLayout16.xml" Type="http://schemas.openxmlformats.org/officeDocument/2006/relationships/slideLayout" Id="rId5"/><Relationship Target="../slideLayouts/slideLayout19.xml" Type="http://schemas.openxmlformats.org/officeDocument/2006/relationships/slideLayout" Id="rId8"/><Relationship Target="../slideLayouts/slideLayout18.xml" Type="http://schemas.openxmlformats.org/officeDocument/2006/relationships/slideLayout" Id="rId7"/></Relationships>
</file>

<file path=ppt/slideMasters/_rels/slideMaster3.xml.rels><?xml version="1.0" encoding="UTF-8" standalone="yes"?><Relationships xmlns="http://schemas.openxmlformats.org/package/2006/relationships"><Relationship Target="../theme/theme5.xml" Type="http://schemas.openxmlformats.org/officeDocument/2006/relationships/theme" Id="rId12"/><Relationship Target="../slideLayouts/slideLayout24.xml" Type="http://schemas.openxmlformats.org/officeDocument/2006/relationships/slideLayout" Id="rId2"/><Relationship Target="../slideLayouts/slideLayout23.xml" Type="http://schemas.openxmlformats.org/officeDocument/2006/relationships/slideLayout" Id="rId1"/><Relationship Target="../slideLayouts/slideLayout32.xml" Type="http://schemas.openxmlformats.org/officeDocument/2006/relationships/slideLayout" Id="rId10"/><Relationship Target="../slideLayouts/slideLayout26.xml" Type="http://schemas.openxmlformats.org/officeDocument/2006/relationships/slideLayout" Id="rId4"/><Relationship Target="../slideLayouts/slideLayout33.xml" Type="http://schemas.openxmlformats.org/officeDocument/2006/relationships/slideLayout" Id="rId11"/><Relationship Target="../slideLayouts/slideLayout25.xml" Type="http://schemas.openxmlformats.org/officeDocument/2006/relationships/slideLayout" Id="rId3"/><Relationship Target="../slideLayouts/slideLayout31.xml" Type="http://schemas.openxmlformats.org/officeDocument/2006/relationships/slideLayout" Id="rId9"/><Relationship Target="../slideLayouts/slideLayout28.xml" Type="http://schemas.openxmlformats.org/officeDocument/2006/relationships/slideLayout" Id="rId6"/><Relationship Target="../slideLayouts/slideLayout27.xml" Type="http://schemas.openxmlformats.org/officeDocument/2006/relationships/slideLayout" Id="rId5"/><Relationship Target="../slideLayouts/slideLayout30.xml" Type="http://schemas.openxmlformats.org/officeDocument/2006/relationships/slideLayout" Id="rId8"/><Relationship Target="../slideLayouts/slideLayout29.xml" Type="http://schemas.openxmlformats.org/officeDocument/2006/relationships/slideLayout" Id="rId7"/></Relationships>
</file>

<file path=ppt/slideMasters/_rels/slideMaster4.xml.rels><?xml version="1.0" encoding="UTF-8" standalone="yes"?><Relationships xmlns="http://schemas.openxmlformats.org/package/2006/relationships"><Relationship Target="../theme/theme1.xml" Type="http://schemas.openxmlformats.org/officeDocument/2006/relationships/theme" Id="rId12"/><Relationship Target="../slideLayouts/slideLayout35.xml" Type="http://schemas.openxmlformats.org/officeDocument/2006/relationships/slideLayout" Id="rId2"/><Relationship Target="../slideLayouts/slideLayout34.xml" Type="http://schemas.openxmlformats.org/officeDocument/2006/relationships/slideLayout" Id="rId1"/><Relationship Target="../slideLayouts/slideLayout43.xml" Type="http://schemas.openxmlformats.org/officeDocument/2006/relationships/slideLayout" Id="rId10"/><Relationship Target="../slideLayouts/slideLayout37.xml" Type="http://schemas.openxmlformats.org/officeDocument/2006/relationships/slideLayout" Id="rId4"/><Relationship Target="../slideLayouts/slideLayout44.xml" Type="http://schemas.openxmlformats.org/officeDocument/2006/relationships/slideLayout" Id="rId11"/><Relationship Target="../slideLayouts/slideLayout36.xml" Type="http://schemas.openxmlformats.org/officeDocument/2006/relationships/slideLayout" Id="rId3"/><Relationship Target="../slideLayouts/slideLayout42.xml" Type="http://schemas.openxmlformats.org/officeDocument/2006/relationships/slideLayout" Id="rId9"/><Relationship Target="../slideLayouts/slideLayout39.xml" Type="http://schemas.openxmlformats.org/officeDocument/2006/relationships/slideLayout" Id="rId6"/><Relationship Target="../slideLayouts/slideLayout38.xml" Type="http://schemas.openxmlformats.org/officeDocument/2006/relationships/slideLayout" Id="rId5"/><Relationship Target="../slideLayouts/slideLayout41.xml" Type="http://schemas.openxmlformats.org/officeDocument/2006/relationships/slideLayout" Id="rId8"/><Relationship Target="../slideLayouts/slideLayout40.xml" Type="http://schemas.openxmlformats.org/officeDocument/2006/relationships/slideLayout" Id="rId7"/></Relationships>
</file>

<file path=ppt/slideMasters/_rels/slideMaster5.xml.rels><?xml version="1.0" encoding="UTF-8" standalone="yes"?><Relationships xmlns="http://schemas.openxmlformats.org/package/2006/relationships"><Relationship Target="../theme/theme4.xml" Type="http://schemas.openxmlformats.org/officeDocument/2006/relationships/theme" Id="rId12"/><Relationship Target="../slideLayouts/slideLayout46.xml" Type="http://schemas.openxmlformats.org/officeDocument/2006/relationships/slideLayout" Id="rId2"/><Relationship Target="../slideLayouts/slideLayout45.xml" Type="http://schemas.openxmlformats.org/officeDocument/2006/relationships/slideLayout" Id="rId1"/><Relationship Target="../slideLayouts/slideLayout54.xml" Type="http://schemas.openxmlformats.org/officeDocument/2006/relationships/slideLayout" Id="rId10"/><Relationship Target="../slideLayouts/slideLayout48.xml" Type="http://schemas.openxmlformats.org/officeDocument/2006/relationships/slideLayout" Id="rId4"/><Relationship Target="../slideLayouts/slideLayout55.xml" Type="http://schemas.openxmlformats.org/officeDocument/2006/relationships/slideLayout" Id="rId11"/><Relationship Target="../slideLayouts/slideLayout47.xml" Type="http://schemas.openxmlformats.org/officeDocument/2006/relationships/slideLayout" Id="rId3"/><Relationship Target="../slideLayouts/slideLayout53.xml" Type="http://schemas.openxmlformats.org/officeDocument/2006/relationships/slideLayout" Id="rId9"/><Relationship Target="../slideLayouts/slideLayout50.xml" Type="http://schemas.openxmlformats.org/officeDocument/2006/relationships/slideLayout" Id="rId6"/><Relationship Target="../slideLayouts/slideLayout49.xml" Type="http://schemas.openxmlformats.org/officeDocument/2006/relationships/slideLayout" Id="rId5"/><Relationship Target="../slideLayouts/slideLayout52.xml" Type="http://schemas.openxmlformats.org/officeDocument/2006/relationships/slideLayout" Id="rId8"/><Relationship Target="../slideLayouts/slideLayout51.xml" Type="http://schemas.openxmlformats.org/officeDocument/2006/relationships/slideLayout" Id="rId7"/></Relationships>
</file>

<file path=ppt/slideMasters/_rels/slideMaster6.xml.rels><?xml version="1.0" encoding="UTF-8" standalone="yes"?><Relationships xmlns="http://schemas.openxmlformats.org/package/2006/relationships"><Relationship Target="../theme/theme2.xml" Type="http://schemas.openxmlformats.org/officeDocument/2006/relationships/theme" Id="rId2"/><Relationship Target="../slideLayouts/slideLayout56.xml" Type="http://schemas.openxmlformats.org/officeDocument/2006/relationships/slideLayout" Id="rId1"/></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 name="Shape 8"/>
        <p:cNvGrpSpPr/>
        <p:nvPr/>
      </p:nvGrpSpPr>
      <p:grpSpPr>
        <a:xfrm>
          <a:off y="0" x="0"/>
          <a:ext cy="0" cx="0"/>
          <a:chOff y="0" x="0"/>
          <a:chExt cy="0" cx="0"/>
        </a:xfrm>
      </p:grpSpPr>
      <p:sp>
        <p:nvSpPr>
          <p:cNvPr id="9" name="Shape 9"/>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0" name="Shape 10"/>
          <p:cNvSpPr txBox="1"/>
          <p:nvPr>
            <p:ph idx="1" type="body"/>
          </p:nvPr>
        </p:nvSpPr>
        <p:spPr>
          <a:xfrm>
            <a:off y="4711700" x="1155700"/>
            <a:ext cy="1054100" cx="13931900"/>
          </a:xfrm>
          <a:prstGeom prst="rect">
            <a:avLst/>
          </a:prstGeom>
          <a:noFill/>
          <a:ln>
            <a:noFill/>
          </a:ln>
        </p:spPr>
        <p:txBody>
          <a:bodyPr bIns="91425" rIns="91425" lIns="91425" tIns="91425" anchor="t" anchorCtr="0"/>
          <a:lstStyle>
            <a:lvl1pPr algn="ctr" rtl="0" marR="0" indent="-342900" marL="342900">
              <a:spcBef>
                <a:spcPts val="0"/>
              </a:spcBef>
              <a:spcAft>
                <a:spcPts val="0"/>
              </a:spcAft>
              <a:defRPr/>
            </a:lvl1pPr>
            <a:lvl2pPr algn="ctr" rtl="0" marR="0" indent="-285750" marL="742950">
              <a:spcBef>
                <a:spcPts val="0"/>
              </a:spcBef>
              <a:spcAft>
                <a:spcPts val="0"/>
              </a:spcAft>
              <a:defRPr/>
            </a:lvl2pPr>
            <a:lvl3pPr algn="ctr" rtl="0" marR="0" indent="-228600" marL="1143000">
              <a:spcBef>
                <a:spcPts val="0"/>
              </a:spcBef>
              <a:spcAft>
                <a:spcPts val="0"/>
              </a:spcAft>
              <a:defRPr/>
            </a:lvl3pPr>
            <a:lvl4pPr algn="ctr" rtl="0" marR="0" indent="-228600" marL="1600200">
              <a:spcBef>
                <a:spcPts val="0"/>
              </a:spcBef>
              <a:spcAft>
                <a:spcPts val="0"/>
              </a:spcAft>
              <a:defRPr/>
            </a:lvl4pPr>
            <a:lvl5pPr algn="ctr" rtl="0" marR="0" indent="-228600" marL="205740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7" name="Shape 47"/>
        <p:cNvGrpSpPr/>
        <p:nvPr/>
      </p:nvGrpSpPr>
      <p:grpSpPr>
        <a:xfrm>
          <a:off y="0" x="0"/>
          <a:ext cy="0" cx="0"/>
          <a:chOff y="0" x="0"/>
          <a:chExt cy="0" cx="0"/>
        </a:xfrm>
      </p:grpSpPr>
      <p:sp>
        <p:nvSpPr>
          <p:cNvPr id="48" name="Shape 48"/>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49" name="Shape 49"/>
          <p:cNvSpPr txBox="1"/>
          <p:nvPr>
            <p:ph idx="1" type="body"/>
          </p:nvPr>
        </p:nvSpPr>
        <p:spPr>
          <a:xfrm>
            <a:off y="2603500" x="1155700"/>
            <a:ext cy="5702299" cx="13931900"/>
          </a:xfrm>
          <a:prstGeom prst="rect">
            <a:avLst/>
          </a:prstGeom>
          <a:noFill/>
          <a:ln>
            <a:noFill/>
          </a:ln>
        </p:spPr>
        <p:txBody>
          <a:bodyPr bIns="91425" rIns="91425" lIns="91425" tIns="91425" anchor="ctr" anchorCtr="0"/>
          <a:lstStyle>
            <a:lvl1pPr algn="l" rtl="0" marR="0" indent="-142494" marL="711200">
              <a:spcBef>
                <a:spcPts val="3500"/>
              </a:spcBef>
              <a:spcAft>
                <a:spcPts val="0"/>
              </a:spcAft>
              <a:buClr>
                <a:schemeClr val="lt1"/>
              </a:buClr>
              <a:buFont typeface="Cabin"/>
              <a:buChar char="•"/>
              <a:defRPr/>
            </a:lvl1pPr>
            <a:lvl2pPr algn="l" rtl="0" marR="0" indent="-142494" marL="1003300">
              <a:spcBef>
                <a:spcPts val="3500"/>
              </a:spcBef>
              <a:spcAft>
                <a:spcPts val="0"/>
              </a:spcAft>
              <a:buClr>
                <a:schemeClr val="lt1"/>
              </a:buClr>
              <a:buFont typeface="Cabin"/>
              <a:buChar char="•"/>
              <a:defRPr/>
            </a:lvl2pPr>
            <a:lvl3pPr algn="l" rtl="0" marR="0" indent="-142494" marL="1295400">
              <a:spcBef>
                <a:spcPts val="3500"/>
              </a:spcBef>
              <a:spcAft>
                <a:spcPts val="0"/>
              </a:spcAft>
              <a:buClr>
                <a:schemeClr val="lt1"/>
              </a:buClr>
              <a:buFont typeface="Cabin"/>
              <a:buChar char="•"/>
              <a:defRPr/>
            </a:lvl3pPr>
            <a:lvl4pPr algn="l" rtl="0" marR="0" indent="-142494" marL="1600200">
              <a:spcBef>
                <a:spcPts val="3500"/>
              </a:spcBef>
              <a:spcAft>
                <a:spcPts val="0"/>
              </a:spcAft>
              <a:buClr>
                <a:schemeClr val="lt1"/>
              </a:buClr>
              <a:buFont typeface="Cabin"/>
              <a:buChar char="•"/>
              <a:defRPr/>
            </a:lvl4pPr>
            <a:lvl5pPr algn="l" rtl="0" marR="0" indent="-142494" marL="1892300">
              <a:spcBef>
                <a:spcPts val="3500"/>
              </a:spcBef>
              <a:spcAft>
                <a:spcPts val="0"/>
              </a:spcAft>
              <a:buClr>
                <a:schemeClr val="lt1"/>
              </a:buClr>
              <a:buFont typeface="Cabin"/>
              <a:buChar char="•"/>
              <a:defRPr/>
            </a:lvl5pPr>
            <a:lvl6pPr algn="l" rtl="0" marR="0" indent="-142494" marL="2349500">
              <a:spcBef>
                <a:spcPts val="3500"/>
              </a:spcBef>
              <a:spcAft>
                <a:spcPts val="0"/>
              </a:spcAft>
              <a:buClr>
                <a:schemeClr val="lt1"/>
              </a:buClr>
              <a:buFont typeface="Cabin"/>
              <a:buChar char="•"/>
              <a:defRPr/>
            </a:lvl6pPr>
            <a:lvl7pPr algn="l" rtl="0" marR="0" indent="-142494" marL="2806700">
              <a:spcBef>
                <a:spcPts val="3500"/>
              </a:spcBef>
              <a:spcAft>
                <a:spcPts val="0"/>
              </a:spcAft>
              <a:buClr>
                <a:schemeClr val="lt1"/>
              </a:buClr>
              <a:buFont typeface="Cabin"/>
              <a:buChar char="•"/>
              <a:defRPr/>
            </a:lvl7pPr>
            <a:lvl8pPr algn="l" rtl="0" marR="0" indent="-142494" marL="3263900">
              <a:spcBef>
                <a:spcPts val="3500"/>
              </a:spcBef>
              <a:spcAft>
                <a:spcPts val="0"/>
              </a:spcAft>
              <a:buClr>
                <a:schemeClr val="lt1"/>
              </a:buClr>
              <a:buFont typeface="Cabin"/>
              <a:buChar char="•"/>
              <a:defRPr/>
            </a:lvl8pPr>
            <a:lvl9pPr algn="l" rtl="0" marR="0" indent="-142494" marL="3721100">
              <a:spcBef>
                <a:spcPts val="3500"/>
              </a:spcBef>
              <a:spcAft>
                <a:spcPts val="0"/>
              </a:spcAft>
              <a:buClr>
                <a:schemeClr val="lt1"/>
              </a:buClr>
              <a:buFont typeface="Cabin"/>
              <a:buChar char="•"/>
              <a:defRPr/>
            </a:lvl9pPr>
          </a:lstStyle>
          <a:p/>
        </p:txBody>
      </p:sp>
    </p:spTree>
  </p:cSld>
  <p:clrMap accent2="accent2" accent3="accent3" accent4="accent4" accent5="accent5" accent6="accent6" hlink="hlink" tx2="lt2" tx1="dk1" bg2="dk2" bg1="lt1" folHlink="folHlink" accent1="accent1"/>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6" name="Shape 86"/>
        <p:cNvGrpSpPr/>
        <p:nvPr/>
      </p:nvGrpSpPr>
      <p:grpSpPr>
        <a:xfrm>
          <a:off y="0" x="0"/>
          <a:ext cy="0" cx="0"/>
          <a:chOff y="0" x="0"/>
          <a:chExt cy="0" cx="0"/>
        </a:xfrm>
      </p:grpSpPr>
      <p:sp>
        <p:nvSpPr>
          <p:cNvPr id="87" name="Shape 87"/>
          <p:cNvSpPr txBox="1"/>
          <p:nvPr>
            <p:ph type="title"/>
          </p:nvPr>
        </p:nvSpPr>
        <p:spPr>
          <a:xfrm>
            <a:off y="241300" x="1511300"/>
            <a:ext cy="2286000" cx="132333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88" name="Shape 88"/>
          <p:cNvSpPr txBox="1"/>
          <p:nvPr>
            <p:ph idx="1" type="body"/>
          </p:nvPr>
        </p:nvSpPr>
        <p:spPr>
          <a:xfrm>
            <a:off y="2590800" x="1511300"/>
            <a:ext cy="5359400" cx="13233399"/>
          </a:xfrm>
          <a:prstGeom prst="rect">
            <a:avLst/>
          </a:prstGeom>
          <a:noFill/>
          <a:ln>
            <a:noFill/>
          </a:ln>
        </p:spPr>
        <p:txBody>
          <a:bodyPr bIns="91425" rIns="91425" lIns="91425" tIns="91425" anchor="ctr" anchorCtr="0"/>
          <a:lstStyle>
            <a:lvl1pPr algn="l" rtl="0" marR="0" indent="-374776" marL="1054100">
              <a:spcBef>
                <a:spcPts val="2300"/>
              </a:spcBef>
              <a:spcAft>
                <a:spcPts val="0"/>
              </a:spcAft>
              <a:buClr>
                <a:schemeClr val="lt1"/>
              </a:buClr>
              <a:buFont typeface="Cabin"/>
              <a:buChar char="•"/>
              <a:defRPr/>
            </a:lvl1pPr>
            <a:lvl2pPr algn="l" rtl="0" marR="0" indent="-374776" marL="1498600">
              <a:spcBef>
                <a:spcPts val="2300"/>
              </a:spcBef>
              <a:spcAft>
                <a:spcPts val="0"/>
              </a:spcAft>
              <a:buClr>
                <a:schemeClr val="lt1"/>
              </a:buClr>
              <a:buFont typeface="Cabin"/>
              <a:buChar char="•"/>
              <a:defRPr/>
            </a:lvl2pPr>
            <a:lvl3pPr algn="l" rtl="0" marR="0" indent="-374776" marL="1943100">
              <a:spcBef>
                <a:spcPts val="2300"/>
              </a:spcBef>
              <a:spcAft>
                <a:spcPts val="0"/>
              </a:spcAft>
              <a:buClr>
                <a:schemeClr val="lt1"/>
              </a:buClr>
              <a:buFont typeface="Cabin"/>
              <a:buChar char="•"/>
              <a:defRPr/>
            </a:lvl3pPr>
            <a:lvl4pPr algn="l" rtl="0" marR="0" indent="-374776" marL="2387600">
              <a:spcBef>
                <a:spcPts val="2300"/>
              </a:spcBef>
              <a:spcAft>
                <a:spcPts val="0"/>
              </a:spcAft>
              <a:buClr>
                <a:schemeClr val="lt1"/>
              </a:buClr>
              <a:buFont typeface="Cabin"/>
              <a:buChar char="•"/>
              <a:defRPr/>
            </a:lvl4pPr>
            <a:lvl5pPr algn="l" rtl="0" marR="0" indent="-374776" marL="2832100">
              <a:spcBef>
                <a:spcPts val="2300"/>
              </a:spcBef>
              <a:spcAft>
                <a:spcPts val="0"/>
              </a:spcAft>
              <a:buClr>
                <a:schemeClr val="lt1"/>
              </a:buClr>
              <a:buFont typeface="Cabin"/>
              <a:buChar char="•"/>
              <a:defRPr/>
            </a:lvl5pPr>
            <a:lvl6pPr algn="l" rtl="0" marR="0" indent="-374776" marL="3289300">
              <a:spcBef>
                <a:spcPts val="2300"/>
              </a:spcBef>
              <a:spcAft>
                <a:spcPts val="0"/>
              </a:spcAft>
              <a:buClr>
                <a:schemeClr val="lt1"/>
              </a:buClr>
              <a:buFont typeface="Cabin"/>
              <a:buChar char="•"/>
              <a:defRPr/>
            </a:lvl6pPr>
            <a:lvl7pPr algn="l" rtl="0" marR="0" indent="-374777" marL="3746500">
              <a:spcBef>
                <a:spcPts val="2300"/>
              </a:spcBef>
              <a:spcAft>
                <a:spcPts val="0"/>
              </a:spcAft>
              <a:buClr>
                <a:schemeClr val="lt1"/>
              </a:buClr>
              <a:buFont typeface="Cabin"/>
              <a:buChar char="•"/>
              <a:defRPr/>
            </a:lvl7pPr>
            <a:lvl8pPr algn="l" rtl="0" marR="0" indent="-374777" marL="4203700">
              <a:spcBef>
                <a:spcPts val="2300"/>
              </a:spcBef>
              <a:spcAft>
                <a:spcPts val="0"/>
              </a:spcAft>
              <a:buClr>
                <a:schemeClr val="lt1"/>
              </a:buClr>
              <a:buFont typeface="Cabin"/>
              <a:buChar char="•"/>
              <a:defRPr/>
            </a:lvl8pPr>
            <a:lvl9pPr algn="l" rtl="0" marR="0" indent="-374777" marL="4660900">
              <a:spcBef>
                <a:spcPts val="2300"/>
              </a:spcBef>
              <a:spcAft>
                <a:spcPts val="0"/>
              </a:spcAft>
              <a:buClr>
                <a:schemeClr val="lt1"/>
              </a:buClr>
              <a:buFont typeface="Cabin"/>
              <a:buChar char="•"/>
              <a:defRPr/>
            </a:lvl9pPr>
          </a:lstStyle>
          <a:p/>
        </p:txBody>
      </p:sp>
    </p:spTree>
  </p:cSld>
  <p:clrMap accent2="accent2" accent3="accent3" accent4="accent4" accent5="accent5" accent6="accent6" hlink="hlink" tx2="lt2" tx1="dk1" bg2="dk2" bg1="lt1" folHlink="folHlink" accent1="accent1"/>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25" name="Shape 125"/>
        <p:cNvGrpSpPr/>
        <p:nvPr/>
      </p:nvGrpSpPr>
      <p:grpSpPr>
        <a:xfrm>
          <a:off y="0" x="0"/>
          <a:ext cy="0" cx="0"/>
          <a:chOff y="0" x="0"/>
          <a:chExt cy="0" cx="0"/>
        </a:xfrm>
      </p:grpSpPr>
      <p:sp>
        <p:nvSpPr>
          <p:cNvPr id="126" name="Shape 126"/>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27" name="Shape 127"/>
          <p:cNvSpPr txBox="1"/>
          <p:nvPr>
            <p:ph idx="1" type="body"/>
          </p:nvPr>
        </p:nvSpPr>
        <p:spPr>
          <a:xfrm>
            <a:off y="2603500" x="1155700"/>
            <a:ext cy="5702299" cx="13931900"/>
          </a:xfrm>
          <a:prstGeom prst="rect">
            <a:avLst/>
          </a:prstGeom>
          <a:noFill/>
          <a:ln>
            <a:noFill/>
          </a:ln>
        </p:spPr>
        <p:txBody>
          <a:bodyPr bIns="91425" rIns="91425" lIns="91425" tIns="91425" anchor="ctr" anchorCtr="0"/>
          <a:lstStyle>
            <a:lvl1pPr algn="l" rtl="0" marR="0" indent="-164211" marL="711200">
              <a:spcBef>
                <a:spcPts val="3500"/>
              </a:spcBef>
              <a:spcAft>
                <a:spcPts val="0"/>
              </a:spcAft>
              <a:buClr>
                <a:schemeClr val="lt1"/>
              </a:buClr>
              <a:buFont typeface="Cabin"/>
              <a:buChar char="•"/>
              <a:defRPr/>
            </a:lvl1pPr>
            <a:lvl2pPr algn="l" rtl="0" marR="0" indent="-164211" marL="1003300">
              <a:spcBef>
                <a:spcPts val="3500"/>
              </a:spcBef>
              <a:spcAft>
                <a:spcPts val="0"/>
              </a:spcAft>
              <a:buClr>
                <a:schemeClr val="lt1"/>
              </a:buClr>
              <a:buFont typeface="Cabin"/>
              <a:buChar char="•"/>
              <a:defRPr/>
            </a:lvl2pPr>
            <a:lvl3pPr algn="l" rtl="0" marR="0" indent="-164211" marL="1295400">
              <a:spcBef>
                <a:spcPts val="3500"/>
              </a:spcBef>
              <a:spcAft>
                <a:spcPts val="0"/>
              </a:spcAft>
              <a:buClr>
                <a:schemeClr val="lt1"/>
              </a:buClr>
              <a:buFont typeface="Cabin"/>
              <a:buChar char="•"/>
              <a:defRPr/>
            </a:lvl3pPr>
            <a:lvl4pPr algn="l" rtl="0" marR="0" indent="-164211" marL="1600200">
              <a:spcBef>
                <a:spcPts val="3500"/>
              </a:spcBef>
              <a:spcAft>
                <a:spcPts val="0"/>
              </a:spcAft>
              <a:buClr>
                <a:schemeClr val="lt1"/>
              </a:buClr>
              <a:buFont typeface="Cabin"/>
              <a:buChar char="•"/>
              <a:defRPr/>
            </a:lvl4pPr>
            <a:lvl5pPr algn="l" rtl="0" marR="0" indent="-164210" marL="1892300">
              <a:spcBef>
                <a:spcPts val="3500"/>
              </a:spcBef>
              <a:spcAft>
                <a:spcPts val="0"/>
              </a:spcAft>
              <a:buClr>
                <a:schemeClr val="lt1"/>
              </a:buClr>
              <a:buFont typeface="Cabin"/>
              <a:buChar char="•"/>
              <a:defRPr/>
            </a:lvl5pPr>
            <a:lvl6pPr algn="l" rtl="0" marR="0" indent="-164210" marL="2349500">
              <a:spcBef>
                <a:spcPts val="3500"/>
              </a:spcBef>
              <a:spcAft>
                <a:spcPts val="0"/>
              </a:spcAft>
              <a:buClr>
                <a:schemeClr val="lt1"/>
              </a:buClr>
              <a:buFont typeface="Cabin"/>
              <a:buChar char="•"/>
              <a:defRPr/>
            </a:lvl6pPr>
            <a:lvl7pPr algn="l" rtl="0" marR="0" indent="-164210" marL="2806700">
              <a:spcBef>
                <a:spcPts val="3500"/>
              </a:spcBef>
              <a:spcAft>
                <a:spcPts val="0"/>
              </a:spcAft>
              <a:buClr>
                <a:schemeClr val="lt1"/>
              </a:buClr>
              <a:buFont typeface="Cabin"/>
              <a:buChar char="•"/>
              <a:defRPr/>
            </a:lvl7pPr>
            <a:lvl8pPr algn="l" rtl="0" marR="0" indent="-164210" marL="3263900">
              <a:spcBef>
                <a:spcPts val="3500"/>
              </a:spcBef>
              <a:spcAft>
                <a:spcPts val="0"/>
              </a:spcAft>
              <a:buClr>
                <a:schemeClr val="lt1"/>
              </a:buClr>
              <a:buFont typeface="Cabin"/>
              <a:buChar char="•"/>
              <a:defRPr/>
            </a:lvl8pPr>
            <a:lvl9pPr algn="l" rtl="0" marR="0" indent="-164210" marL="3721100">
              <a:spcBef>
                <a:spcPts val="3500"/>
              </a:spcBef>
              <a:spcAft>
                <a:spcPts val="0"/>
              </a:spcAft>
              <a:buClr>
                <a:schemeClr val="lt1"/>
              </a:buClr>
              <a:buFont typeface="Cabin"/>
              <a:buChar char="•"/>
              <a:defRPr/>
            </a:lvl9pPr>
          </a:lstStyle>
          <a:p/>
        </p:txBody>
      </p:sp>
    </p:spTree>
  </p:cSld>
  <p:clrMap accent2="accent2" accent3="accent3" accent4="accent4" accent5="accent5" accent6="accent6" hlink="hlink" tx2="lt2" tx1="dk1" bg2="dk2" bg1="lt1" folHlink="folHlink" accent1="accent1"/>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64" name="Shape 164"/>
        <p:cNvGrpSpPr/>
        <p:nvPr/>
      </p:nvGrpSpPr>
      <p:grpSpPr>
        <a:xfrm>
          <a:off y="0" x="0"/>
          <a:ext cy="0" cx="0"/>
          <a:chOff y="0" x="0"/>
          <a:chExt cy="0" cx="0"/>
        </a:xfrm>
      </p:grpSpPr>
      <p:sp>
        <p:nvSpPr>
          <p:cNvPr id="165" name="Shape 165"/>
          <p:cNvSpPr txBox="1"/>
          <p:nvPr>
            <p:ph type="title"/>
          </p:nvPr>
        </p:nvSpPr>
        <p:spPr>
          <a:xfrm>
            <a:off y="2781300" x="1155700"/>
            <a:ext cy="3568699" cx="139319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Tree>
  </p:cSld>
  <p:clrMap accent2="accent2" accent3="accent3" accent4="accent4" accent5="accent5" accent6="accent6" hlink="hlink" tx2="lt2" tx1="dk1" bg2="dk2" bg1="lt1" folHlink="folHlink" accent1="accent1"/>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202" name="Shape 202"/>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sldLayoutId id="2147483703" r:id="rId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0.xml" Type="http://schemas.openxmlformats.org/officeDocument/2006/relationships/slideLayout" Id="rId1"/><Relationship Target="../media/image05.png" Type="http://schemas.openxmlformats.org/officeDocument/2006/relationships/image" Id="rId4"/><Relationship Target="www.pythonlearn.com" Type="http://schemas.openxmlformats.org/officeDocument/2006/relationships/hyperlink" TargetMode="External" Id="rId3"/><Relationship Target="../media/image00.jpg" Type="http://schemas.openxmlformats.org/officeDocument/2006/relationships/image" Id="rId5"/></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1.xml" Type="http://schemas.openxmlformats.org/officeDocument/2006/relationships/slideLayout" Id="rId1"/><Relationship Target="http://www.youtube.com/watch?v=sN62PAKoBfE" Type="http://schemas.openxmlformats.org/officeDocument/2006/relationships/hyperlink" TargetMode="External" Id="rId4"/><Relationship Target="../media/image24.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1.xml" Type="http://schemas.openxmlformats.org/officeDocument/2006/relationships/slideLayout" Id="rId1"/><Relationship Target="http://www.youtube.com/watch?v=sN62PAKoBfE" Type="http://schemas.openxmlformats.org/officeDocument/2006/relationships/hyperlink" TargetMode="External" Id="rId4"/><Relationship Target="../media/image25.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1.xml" Type="http://schemas.openxmlformats.org/officeDocument/2006/relationships/slideLayout" Id="rId1"/><Relationship Target="../media/image28.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1.xml" Type="http://schemas.openxmlformats.org/officeDocument/2006/relationships/slideLayout" Id="rId1"/><Relationship Target="../media/image32.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1.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54.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54.xml" Type="http://schemas.openxmlformats.org/officeDocument/2006/relationships/slideLayout" Id="rId1"/><Relationship Target="../media/image36.jpg" Type="http://schemas.openxmlformats.org/officeDocument/2006/relationships/image" Id="rId4"/><Relationship Target="http://upload.wikimedia.org/wikipedia/commons/3/3d/RaspberryPi.jpg" Type="http://schemas.openxmlformats.org/officeDocument/2006/relationships/hyperlink" TargetMode="External"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54.xml" Type="http://schemas.openxmlformats.org/officeDocument/2006/relationships/slideLayout" Id="rId1"/><Relationship Target="../media/image16.jp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43.xml" Type="http://schemas.openxmlformats.org/officeDocument/2006/relationships/slideLayout" Id="rId1"/><Relationship Target="../media/image22.jpg" Type="http://schemas.openxmlformats.org/officeDocument/2006/relationships/image" Id="rId4"/><Relationship Target="../media/image17.jp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54.xml" Type="http://schemas.openxmlformats.org/officeDocument/2006/relationships/slideLayout" Id="rId1"/><Relationship Target="../media/image19.png" Type="http://schemas.openxmlformats.org/officeDocument/2006/relationships/image" Id="rId4"/><Relationship Target="../media/image27.jp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1.xml" Type="http://schemas.openxmlformats.org/officeDocument/2006/relationships/slideLayout" Id="rId1"/><Relationship Target="../media/image01.jpg" Type="http://schemas.openxmlformats.org/officeDocument/2006/relationships/image" Id="rId4"/><Relationship Target="../media/image03.jpg" Type="http://schemas.openxmlformats.org/officeDocument/2006/relationships/image" Id="rId3"/><Relationship Target="../media/image02.jpg" Type="http://schemas.openxmlformats.org/officeDocument/2006/relationships/image" Id="rId5"/></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54.xml" Type="http://schemas.openxmlformats.org/officeDocument/2006/relationships/slideLayout" Id="rId1"/><Relationship Target="../media/image21.png" Type="http://schemas.openxmlformats.org/officeDocument/2006/relationships/image" Id="rId4"/><Relationship Target="../media/image29.jpg" Type="http://schemas.openxmlformats.org/officeDocument/2006/relationships/image"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43.xml" Type="http://schemas.openxmlformats.org/officeDocument/2006/relationships/slideLayout" Id="rId1"/><Relationship Target="../media/image40.png" Type="http://schemas.openxmlformats.org/officeDocument/2006/relationships/image" Id="rId4"/><Relationship Target="http://www.youtube.com/watch?v=y39D4529FM4" Type="http://schemas.openxmlformats.org/officeDocument/2006/relationships/hyperlink" TargetMode="External" Id="rId3"/><Relationship Target="../media/image26.jpg" Type="http://schemas.openxmlformats.org/officeDocument/2006/relationships/image" Id="rId5"/></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43.xml" Type="http://schemas.openxmlformats.org/officeDocument/2006/relationships/slideLayout" Id="rId1"/><Relationship Target="http://www.youtube.com/watch?v=9eMWG3fwiEU" Type="http://schemas.openxmlformats.org/officeDocument/2006/relationships/hyperlink" TargetMode="External" Id="rId4"/><Relationship Target="../media/image37.png" Type="http://schemas.openxmlformats.org/officeDocument/2006/relationships/image" Id="rId3"/></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10.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10.xml" Type="http://schemas.openxmlformats.org/officeDocument/2006/relationships/slideLayout" Id="rId1"/><Relationship Target="../media/image31.png" Type="http://schemas.openxmlformats.org/officeDocument/2006/relationships/image" Id="rId4"/><Relationship Target="http://harrypotter.wikia.com/wiki/Salazar_Slytherin" Type="http://schemas.openxmlformats.org/officeDocument/2006/relationships/hyperlink" TargetMode="External" Id="rId3"/></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10.xml" Type="http://schemas.openxmlformats.org/officeDocument/2006/relationships/slideLayout" Id="rId1"/><Relationship Target="../media/image35.png" Type="http://schemas.openxmlformats.org/officeDocument/2006/relationships/image" Id="rId4"/><Relationship Target="../media/image30.jpg" Type="http://schemas.openxmlformats.org/officeDocument/2006/relationships/image" Id="rId3"/><Relationship Target="../media/image33.png" Type="http://schemas.openxmlformats.org/officeDocument/2006/relationships/image" Id="rId6"/><Relationship Target="../media/image34.png" Type="http://schemas.openxmlformats.org/officeDocument/2006/relationships/image" Id="rId5"/></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43.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54.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56.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56.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1.xml" Type="http://schemas.openxmlformats.org/officeDocument/2006/relationships/slideLayout" Id="rId1"/><Relationship Target="../media/image10.jpg" Type="http://schemas.openxmlformats.org/officeDocument/2006/relationships/image" Id="rId4"/><Relationship Target="../media/image09.jpg" Type="http://schemas.openxmlformats.org/officeDocument/2006/relationships/image" Id="rId3"/><Relationship Target="../media/image23.jpg" Type="http://schemas.openxmlformats.org/officeDocument/2006/relationships/image" Id="rId6"/><Relationship Target="../media/image06.png" Type="http://schemas.openxmlformats.org/officeDocument/2006/relationships/image" Id="rId5"/></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43.xml" Type="http://schemas.openxmlformats.org/officeDocument/2006/relationships/slideLayout" Id="rId1"/><Relationship Target="../media/image38.png" Type="http://schemas.openxmlformats.org/officeDocument/2006/relationships/image" Id="rId4"/><Relationship Target="../media/image39.png" Type="http://schemas.openxmlformats.org/officeDocument/2006/relationships/image" Id="rId3"/></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10.xml" Type="http://schemas.openxmlformats.org/officeDocument/2006/relationships/slideLayout" Id="rId1"/></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1.xml" Type="http://schemas.openxmlformats.org/officeDocument/2006/relationships/slideLayout" Id="rId1"/></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21.xml" Type="http://schemas.openxmlformats.org/officeDocument/2006/relationships/slideLayout" Id="rId1"/></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1.xml" Type="http://schemas.openxmlformats.org/officeDocument/2006/relationships/slideLayout" Id="rId1"/></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1.xml" Type="http://schemas.openxmlformats.org/officeDocument/2006/relationships/slideLayout" Id="rId1"/></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54.xml" Type="http://schemas.openxmlformats.org/officeDocument/2006/relationships/slideLayout" Id="rId1"/></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43.xml" Type="http://schemas.openxmlformats.org/officeDocument/2006/relationships/slideLayout" Id="rId1"/></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10.xml" Type="http://schemas.openxmlformats.org/officeDocument/2006/relationships/slideLayout" Id="rId1"/></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43.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1.xml" Type="http://schemas.openxmlformats.org/officeDocument/2006/relationships/slideLayout" Id="rId1"/></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21.xml" Type="http://schemas.openxmlformats.org/officeDocument/2006/relationships/slideLayout" Id="rId1"/></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21.xml" Type="http://schemas.openxmlformats.org/officeDocument/2006/relationships/slideLayout" Id="rId1"/></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21.xml" Type="http://schemas.openxmlformats.org/officeDocument/2006/relationships/slideLayout" Id="rId1"/></Relationships>
</file>

<file path=ppt/slides/_rels/slide43.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21.xml" Type="http://schemas.openxmlformats.org/officeDocument/2006/relationships/slideLayout" Id="rId1"/></Relationships>
</file>

<file path=ppt/slides/_rels/slide44.xml.rels><?xml version="1.0" encoding="UTF-8" standalone="yes"?><Relationships xmlns="http://schemas.openxmlformats.org/package/2006/relationships"><Relationship Target="../notesSlides/notesSlide44.xml" Type="http://schemas.openxmlformats.org/officeDocument/2006/relationships/notesSlide" Id="rId2"/><Relationship Target="../slideLayouts/slideLayout21.xml" Type="http://schemas.openxmlformats.org/officeDocument/2006/relationships/slideLayout" Id="rId1"/></Relationships>
</file>

<file path=ppt/slides/_rels/slide45.xml.rels><?xml version="1.0" encoding="UTF-8" standalone="yes"?><Relationships xmlns="http://schemas.openxmlformats.org/package/2006/relationships"><Relationship Target="../notesSlides/notesSlide45.xml" Type="http://schemas.openxmlformats.org/officeDocument/2006/relationships/notesSlide" Id="rId2"/><Relationship Target="../slideLayouts/slideLayout21.xml" Type="http://schemas.openxmlformats.org/officeDocument/2006/relationships/slideLayout" Id="rId1"/></Relationships>
</file>

<file path=ppt/slides/_rels/slide46.xml.rels><?xml version="1.0" encoding="UTF-8" standalone="yes"?><Relationships xmlns="http://schemas.openxmlformats.org/package/2006/relationships"><Relationship Target="../notesSlides/notesSlide46.xml" Type="http://schemas.openxmlformats.org/officeDocument/2006/relationships/notesSlide" Id="rId2"/><Relationship Target="../slideLayouts/slideLayout21.xml" Type="http://schemas.openxmlformats.org/officeDocument/2006/relationships/slideLayout" Id="rId1"/></Relationships>
</file>

<file path=ppt/slides/_rels/slide47.xml.rels><?xml version="1.0" encoding="UTF-8" standalone="yes"?><Relationships xmlns="http://schemas.openxmlformats.org/package/2006/relationships"><Relationship Target="../notesSlides/notesSlide47.xml" Type="http://schemas.openxmlformats.org/officeDocument/2006/relationships/notesSlide" Id="rId2"/><Relationship Target="../slideLayouts/slideLayout21.xml" Type="http://schemas.openxmlformats.org/officeDocument/2006/relationships/slideLayout" Id="rId1"/><Relationship Target="http://open.umich.edu/" Type="http://schemas.openxmlformats.org/officeDocument/2006/relationships/hyperlink" TargetMode="External" Id="rId4"/><Relationship Target="www.dr-chuck.com" Type="http://schemas.openxmlformats.org/officeDocument/2006/relationships/hyperlink" TargetMode="External" Id="rId3"/><Relationship Target="../media/image05.png" Type="http://schemas.openxmlformats.org/officeDocument/2006/relationships/image" Id="rId6"/><Relationship Target="../media/image00.jpg" Type="http://schemas.openxmlformats.org/officeDocument/2006/relationships/image" Id="rId5"/></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32.xml" Type="http://schemas.openxmlformats.org/officeDocument/2006/relationships/slideLayout" Id="rId1"/><Relationship Target="../media/image07.png" Type="http://schemas.openxmlformats.org/officeDocument/2006/relationships/image" Id="rId10"/><Relationship Target="../media/image08.png" Type="http://schemas.openxmlformats.org/officeDocument/2006/relationships/image" Id="rId4"/><Relationship Target="../media/image04.png" Type="http://schemas.openxmlformats.org/officeDocument/2006/relationships/image" Id="rId3"/><Relationship Target="../media/image12.png" Type="http://schemas.openxmlformats.org/officeDocument/2006/relationships/image" Id="rId9"/><Relationship Target="../media/image15.jpg" Type="http://schemas.openxmlformats.org/officeDocument/2006/relationships/image" Id="rId6"/><Relationship Target="../media/image13.png" Type="http://schemas.openxmlformats.org/officeDocument/2006/relationships/image" Id="rId5"/><Relationship Target="../media/image11.png" Type="http://schemas.openxmlformats.org/officeDocument/2006/relationships/image" Id="rId8"/><Relationship Target="../media/image14.jpg" Type="http://schemas.openxmlformats.org/officeDocument/2006/relationships/image" Id="rId7"/></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1.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1.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1.xml" Type="http://schemas.openxmlformats.org/officeDocument/2006/relationships/slideLayout" Id="rId1"/><Relationship Target="../media/image18.png" Type="http://schemas.openxmlformats.org/officeDocument/2006/relationships/image" Id="rId4"/><Relationship Target="http://www.youtube.com/watch?v=sN62PAKoBfE" Type="http://schemas.openxmlformats.org/officeDocument/2006/relationships/hyperlink" TargetMode="External"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1.xml" Type="http://schemas.openxmlformats.org/officeDocument/2006/relationships/slideLayout" Id="rId1"/><Relationship Target="http://www.youtube.com/watch?v=sN62PAKoBfE" Type="http://schemas.openxmlformats.org/officeDocument/2006/relationships/hyperlink" TargetMode="External" Id="rId4"/><Relationship Target="../media/image20.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y="0" x="0"/>
          <a:ext cy="0" cx="0"/>
          <a:chOff y="0" x="0"/>
          <a:chExt cy="0" cx="0"/>
        </a:xfrm>
      </p:grpSpPr>
      <p:sp>
        <p:nvSpPr>
          <p:cNvPr id="207" name="Shape 207"/>
          <p:cNvSpPr txBox="1"/>
          <p:nvPr>
            <p:ph type="title"/>
          </p:nvPr>
        </p:nvSpPr>
        <p:spPr>
          <a:xfrm>
            <a:off y="1536700" x="1155700"/>
            <a:ext cy="3086099" cx="13931900"/>
          </a:xfrm>
          <a:prstGeom prst="rect">
            <a:avLst/>
          </a:prstGeom>
          <a:noFill/>
          <a:ln>
            <a:noFill/>
          </a:ln>
        </p:spPr>
        <p:txBody>
          <a:bodyPr bIns="38100" rIns="38100" lIns="38100" tIns="38100" anchor="b" anchorCtr="0">
            <a:noAutofit/>
          </a:bodyPr>
          <a:lstStyle/>
          <a:p>
            <a:pPr algn="ctr" rtl="0" lvl="0" marR="0" indent="0" marL="0">
              <a:lnSpc>
                <a:spcPct val="100000"/>
              </a:lnSpc>
              <a:spcBef>
                <a:spcPts val="0"/>
              </a:spcBef>
              <a:spcAft>
                <a:spcPts val="0"/>
              </a:spcAft>
              <a:buClr>
                <a:srgbClr val="FF00FF"/>
              </a:buClr>
              <a:buSzPct val="25000"/>
              <a:buFont typeface="Cabin"/>
              <a:buNone/>
            </a:pPr>
            <a:r>
              <a:rPr sz="7600" lang="en-US">
                <a:solidFill>
                  <a:srgbClr val="FF00FF"/>
                </a:solidFill>
                <a:latin typeface="Cabin"/>
                <a:ea typeface="Cabin"/>
                <a:cs typeface="Cabin"/>
                <a:sym typeface="Cabin"/>
              </a:rPr>
              <a:t>Why Program?</a:t>
            </a:r>
          </a:p>
        </p:txBody>
      </p:sp>
      <p:sp>
        <p:nvSpPr>
          <p:cNvPr id="208" name="Shape 208"/>
          <p:cNvSpPr txBox="1"/>
          <p:nvPr>
            <p:ph idx="1" type="body"/>
          </p:nvPr>
        </p:nvSpPr>
        <p:spPr>
          <a:xfrm>
            <a:off y="4711700" x="1155700"/>
            <a:ext cy="1549400" cx="13931900"/>
          </a:xfrm>
          <a:prstGeom prst="rect">
            <a:avLst/>
          </a:prstGeom>
          <a:noFill/>
          <a:ln>
            <a:noFill/>
          </a:ln>
        </p:spPr>
        <p:txBody>
          <a:bodyPr bIns="38100" rIns="38100" lIns="38100" tIns="38100" anchor="t" anchorCtr="0">
            <a:noAutofit/>
          </a:bodyPr>
          <a:lstStyle/>
          <a:p>
            <a:pPr algn="ctr" rtl="0" lvl="0" marR="0" indent="0" marL="0">
              <a:lnSpc>
                <a:spcPct val="100000"/>
              </a:lnSpc>
              <a:spcBef>
                <a:spcPts val="0"/>
              </a:spcBef>
              <a:spcAft>
                <a:spcPts val="0"/>
              </a:spcAft>
              <a:buClr>
                <a:schemeClr val="lt1"/>
              </a:buClr>
              <a:buSzPct val="25000"/>
              <a:buFont typeface="Cabin"/>
              <a:buNone/>
            </a:pPr>
            <a:r>
              <a:rPr sz="4800" lang="en-US">
                <a:solidFill>
                  <a:schemeClr val="lt1"/>
                </a:solidFill>
                <a:latin typeface="Cabin"/>
                <a:ea typeface="Cabin"/>
                <a:cs typeface="Cabin"/>
                <a:sym typeface="Cabin"/>
              </a:rPr>
              <a:t>Chapter 1</a:t>
            </a:r>
          </a:p>
        </p:txBody>
      </p:sp>
      <p:sp>
        <p:nvSpPr>
          <p:cNvPr id="209" name="Shape 209"/>
          <p:cNvSpPr txBox="1"/>
          <p:nvPr/>
        </p:nvSpPr>
        <p:spPr>
          <a:xfrm>
            <a:off y="7737750" x="3857448"/>
            <a:ext cy="1016099" cx="85283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200" lang="en-US" i="0">
                <a:solidFill>
                  <a:srgbClr val="FFFF00"/>
                </a:solidFill>
                <a:latin typeface="Cabin"/>
                <a:ea typeface="Cabin"/>
                <a:cs typeface="Cabin"/>
                <a:sym typeface="Cabin"/>
              </a:rPr>
              <a:t>Python for Informatics: Exploring Information</a:t>
            </a:r>
          </a:p>
          <a:p>
            <a:pPr algn="ctr" rtl="0" lvl="0" marR="0" indent="0" marL="0">
              <a:lnSpc>
                <a:spcPct val="100000"/>
              </a:lnSpc>
              <a:spcBef>
                <a:spcPts val="0"/>
              </a:spcBef>
              <a:spcAft>
                <a:spcPts val="0"/>
              </a:spcAft>
              <a:buClr>
                <a:srgbClr val="FFFF00"/>
              </a:buClr>
              <a:buSzPct val="25000"/>
              <a:buFont typeface="Cabin"/>
              <a:buNone/>
            </a:pPr>
            <a:r>
              <a:rPr strike="noStrike" u="sng" b="0" cap="none" baseline="0" sz="3200" lang="en-US" i="0">
                <a:solidFill>
                  <a:srgbClr val="FFFF00"/>
                </a:solidFill>
                <a:latin typeface="Cabin"/>
                <a:ea typeface="Cabin"/>
                <a:cs typeface="Cabin"/>
                <a:sym typeface="Cabin"/>
                <a:hlinkClick r:id="rId3"/>
              </a:rPr>
              <a:t>www.pythonlearn.com</a:t>
            </a:r>
          </a:p>
        </p:txBody>
      </p:sp>
      <p:pic>
        <p:nvPicPr>
          <p:cNvPr id="210" name="Shape 210"/>
          <p:cNvPicPr preferRelativeResize="0"/>
          <p:nvPr/>
        </p:nvPicPr>
        <p:blipFill rotWithShape="1">
          <a:blip r:embed="rId4">
            <a:alphaModFix/>
          </a:blip>
          <a:srcRect t="0" b="0" r="0" l="0"/>
          <a:stretch/>
        </p:blipFill>
        <p:spPr>
          <a:xfrm>
            <a:off y="8064000" x="13790312"/>
            <a:ext cy="668400" cx="1968599"/>
          </a:xfrm>
          <a:prstGeom prst="rect">
            <a:avLst/>
          </a:prstGeom>
          <a:noFill/>
          <a:ln>
            <a:noFill/>
          </a:ln>
        </p:spPr>
      </p:pic>
      <p:pic>
        <p:nvPicPr>
          <p:cNvPr id="211" name="Shape 211"/>
          <p:cNvPicPr preferRelativeResize="0"/>
          <p:nvPr/>
        </p:nvPicPr>
        <p:blipFill rotWithShape="1">
          <a:blip r:embed="rId5">
            <a:alphaModFix/>
          </a:blip>
          <a:srcRect t="0" b="0" r="0" l="0"/>
          <a:stretch/>
        </p:blipFill>
        <p:spPr>
          <a:xfrm>
            <a:off y="7733400" x="635250"/>
            <a:ext cy="1024800" cx="10248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y="0" x="0"/>
          <a:ext cy="0" cx="0"/>
          <a:chOff y="0" x="0"/>
          <a:chExt cy="0" cx="0"/>
        </a:xfrm>
      </p:grpSpPr>
      <p:sp>
        <p:nvSpPr>
          <p:cNvPr id="304" name="Shape 304"/>
          <p:cNvSpPr txBox="1"/>
          <p:nvPr>
            <p:ph type="title"/>
          </p:nvPr>
        </p:nvSpPr>
        <p:spPr>
          <a:xfrm>
            <a:off y="241300" x="7353300"/>
            <a:ext cy="2298699" cx="7734299"/>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Programs for Humans...</a:t>
            </a:r>
          </a:p>
        </p:txBody>
      </p:sp>
      <p:sp>
        <p:nvSpPr>
          <p:cNvPr id="305" name="Shape 305"/>
          <p:cNvSpPr txBox="1"/>
          <p:nvPr/>
        </p:nvSpPr>
        <p:spPr>
          <a:xfrm>
            <a:off y="349250" x="1125537"/>
            <a:ext cy="8432800" cx="587374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while music is playing:</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Left hand out and up</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Right hand out and up</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Flip Left hand</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Flip Right hand</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Left hand to right shoulder</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Right hand to left shoulder</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Left hand to back of head</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Right </a:t>
            </a:r>
            <a:r>
              <a:rPr strike="noStrike" u="none" b="0" cap="none" baseline="0" sz="3200" lang="en-US" i="0">
                <a:solidFill>
                  <a:srgbClr val="FF00FF"/>
                </a:solidFill>
                <a:latin typeface="Cabin"/>
                <a:ea typeface="Cabin"/>
                <a:cs typeface="Cabin"/>
                <a:sym typeface="Cabin"/>
              </a:rPr>
              <a:t>ham</a:t>
            </a:r>
            <a:r>
              <a:rPr strike="noStrike" u="none" b="0" cap="none" baseline="0" sz="3200" lang="en-US" i="0">
                <a:solidFill>
                  <a:schemeClr val="lt1"/>
                </a:solidFill>
                <a:latin typeface="Cabin"/>
                <a:ea typeface="Cabin"/>
                <a:cs typeface="Cabin"/>
                <a:sym typeface="Cabin"/>
              </a:rPr>
              <a:t> to back of head</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Left hand to right </a:t>
            </a:r>
            <a:r>
              <a:rPr strike="noStrike" u="none" b="0" cap="none" baseline="0" sz="3200" lang="en-US" i="0">
                <a:solidFill>
                  <a:srgbClr val="00FF00"/>
                </a:solidFill>
                <a:latin typeface="Cabin"/>
                <a:ea typeface="Cabin"/>
                <a:cs typeface="Cabin"/>
                <a:sym typeface="Cabin"/>
              </a:rPr>
              <a:t>hit</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Right hand to left </a:t>
            </a:r>
            <a:r>
              <a:rPr strike="noStrike" u="none" b="0" cap="none" baseline="0" sz="3200" lang="en-US" i="0">
                <a:solidFill>
                  <a:srgbClr val="00FF00"/>
                </a:solidFill>
                <a:latin typeface="Cabin"/>
                <a:ea typeface="Cabin"/>
                <a:cs typeface="Cabin"/>
                <a:sym typeface="Cabin"/>
              </a:rPr>
              <a:t>hit</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Left hand on left bottom</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Right hand on right bottom</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Wiggle</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Wiggle</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Jump</a:t>
            </a:r>
          </a:p>
        </p:txBody>
      </p:sp>
      <p:pic>
        <p:nvPicPr>
          <p:cNvPr id="306" name="Shape 306"/>
          <p:cNvPicPr preferRelativeResize="0"/>
          <p:nvPr/>
        </p:nvPicPr>
        <p:blipFill rotWithShape="1">
          <a:blip r:embed="rId3">
            <a:alphaModFix/>
          </a:blip>
          <a:srcRect t="0" b="0" r="0" l="0"/>
          <a:stretch/>
        </p:blipFill>
        <p:spPr>
          <a:xfrm>
            <a:off y="2781300" x="8267700"/>
            <a:ext cy="4279900" cx="5905500"/>
          </a:xfrm>
          <a:prstGeom prst="rect">
            <a:avLst/>
          </a:prstGeom>
          <a:noFill/>
          <a:ln>
            <a:noFill/>
          </a:ln>
        </p:spPr>
      </p:pic>
      <p:sp>
        <p:nvSpPr>
          <p:cNvPr id="307" name="Shape 307"/>
          <p:cNvSpPr txBox="1"/>
          <p:nvPr/>
        </p:nvSpPr>
        <p:spPr>
          <a:xfrm>
            <a:off y="7778225" x="5965150"/>
            <a:ext cy="464099" cx="98414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4"/>
              </a:rPr>
              <a:t>http://www.youtube.com/watch?v=sN62PAKoBfE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y="0" x="0"/>
          <a:ext cy="0" cx="0"/>
          <a:chOff y="0" x="0"/>
          <a:chExt cy="0" cx="0"/>
        </a:xfrm>
      </p:grpSpPr>
      <p:sp>
        <p:nvSpPr>
          <p:cNvPr id="312" name="Shape 312"/>
          <p:cNvSpPr txBox="1"/>
          <p:nvPr>
            <p:ph type="title"/>
          </p:nvPr>
        </p:nvSpPr>
        <p:spPr>
          <a:xfrm>
            <a:off y="241300" x="7353300"/>
            <a:ext cy="2298699" cx="7734299"/>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Programs for Humans...</a:t>
            </a:r>
          </a:p>
        </p:txBody>
      </p:sp>
      <p:sp>
        <p:nvSpPr>
          <p:cNvPr id="313" name="Shape 313"/>
          <p:cNvSpPr txBox="1"/>
          <p:nvPr/>
        </p:nvSpPr>
        <p:spPr>
          <a:xfrm>
            <a:off y="349250" x="1125537"/>
            <a:ext cy="8432800" cx="587374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while music is playing:</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Left hand out and up</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Right hand out and up</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Flip Left hand</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Flip Right hand</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Left hand to right shoulder</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Right hand to left shoulder</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Left hand to back of head</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Right hand to back of head</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Left hand to right hip</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Right hand to left hip</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Left hand on left bottom</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Right hand on right bottom</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Wiggle</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Wiggle</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Jump</a:t>
            </a:r>
          </a:p>
        </p:txBody>
      </p:sp>
      <p:pic>
        <p:nvPicPr>
          <p:cNvPr id="314" name="Shape 314"/>
          <p:cNvPicPr preferRelativeResize="0"/>
          <p:nvPr/>
        </p:nvPicPr>
        <p:blipFill rotWithShape="1">
          <a:blip r:embed="rId3">
            <a:alphaModFix/>
          </a:blip>
          <a:srcRect t="0" b="0" r="0" l="0"/>
          <a:stretch/>
        </p:blipFill>
        <p:spPr>
          <a:xfrm>
            <a:off y="2781300" x="8267700"/>
            <a:ext cy="4279900" cx="5905500"/>
          </a:xfrm>
          <a:prstGeom prst="rect">
            <a:avLst/>
          </a:prstGeom>
          <a:noFill/>
          <a:ln>
            <a:noFill/>
          </a:ln>
        </p:spPr>
      </p:pic>
      <p:sp>
        <p:nvSpPr>
          <p:cNvPr id="315" name="Shape 315"/>
          <p:cNvSpPr txBox="1"/>
          <p:nvPr/>
        </p:nvSpPr>
        <p:spPr>
          <a:xfrm>
            <a:off y="7778225" x="5965150"/>
            <a:ext cy="464099" cx="98414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4"/>
              </a:rPr>
              <a:t>http://www.youtube.com/watch?v=sN62PAKoBfE</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y="0" x="0"/>
          <a:ext cy="0" cx="0"/>
          <a:chOff y="0" x="0"/>
          <a:chExt cy="0" cx="0"/>
        </a:xfrm>
      </p:grpSpPr>
      <p:sp>
        <p:nvSpPr>
          <p:cNvPr id="320" name="Shape 320"/>
          <p:cNvSpPr txBox="1"/>
          <p:nvPr/>
        </p:nvSpPr>
        <p:spPr>
          <a:xfrm>
            <a:off y="4000500" x="1952625"/>
            <a:ext cy="1143000" cx="124206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the clown ran after the car and the car ran into the tent and the tent fell down on the clown and the car </a:t>
            </a:r>
          </a:p>
        </p:txBody>
      </p:sp>
      <p:pic>
        <p:nvPicPr>
          <p:cNvPr id="321" name="Shape 321"/>
          <p:cNvPicPr preferRelativeResize="0"/>
          <p:nvPr/>
        </p:nvPicPr>
        <p:blipFill rotWithShape="1">
          <a:blip r:embed="rId3">
            <a:alphaModFix/>
          </a:blip>
          <a:srcRect t="0" b="0" r="0" l="0"/>
          <a:stretch/>
        </p:blipFill>
        <p:spPr>
          <a:xfrm>
            <a:off y="419100" x="12172950"/>
            <a:ext cy="1943100" cx="2927350"/>
          </a:xfrm>
          <a:prstGeom prst="rect">
            <a:avLst/>
          </a:prstGeom>
          <a:noFill/>
          <a:ln>
            <a:noFill/>
          </a:ln>
        </p:spPr>
      </p:pic>
      <p:sp>
        <p:nvSpPr>
          <p:cNvPr id="322" name="Shape 322"/>
          <p:cNvSpPr txBox="1"/>
          <p:nvPr>
            <p:ph type="title"/>
          </p:nvPr>
        </p:nvSpPr>
        <p:spPr>
          <a:xfrm>
            <a:off y="6781800" x="1549400"/>
            <a:ext cy="2298699" cx="12039599"/>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Programs for Python...</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23" fill="hold" presetSubtype="16" presetClass="entr" nodeType="clickEffect">
                                  <p:stCondLst>
                                    <p:cond delay="0"/>
                                  </p:stCondLst>
                                  <p:childTnLst>
                                    <p:set>
                                      <p:cBhvr>
                                        <p:cTn dur="1" fill="hold">
                                          <p:stCondLst>
                                            <p:cond delay="0"/>
                                          </p:stCondLst>
                                        </p:cTn>
                                        <p:tgtEl>
                                          <p:spTgt spid="320"/>
                                        </p:tgtEl>
                                        <p:attrNameLst>
                                          <p:attrName>style.visibility</p:attrName>
                                        </p:attrNameLst>
                                      </p:cBhvr>
                                      <p:to>
                                        <p:strVal val="visible"/>
                                      </p:to>
                                    </p:set>
                                    <p:anim calcmode="lin" valueType="num">
                                      <p:cBhvr additive="base">
                                        <p:cTn dur="1600"/>
                                        <p:tgtEl>
                                          <p:spTgt spid="320"/>
                                        </p:tgtEl>
                                        <p:attrNameLst>
                                          <p:attrName>ppt_w</p:attrName>
                                        </p:attrNameLst>
                                      </p:cBhvr>
                                      <p:tavLst>
                                        <p:tav tm="0" fmla="">
                                          <p:val>
                                            <p:strVal val="0"/>
                                          </p:val>
                                        </p:tav>
                                        <p:tav tm="100000" fmla="">
                                          <p:val>
                                            <p:strVal val="#ppt_w"/>
                                          </p:val>
                                        </p:tav>
                                      </p:tavLst>
                                    </p:anim>
                                    <p:anim calcmode="lin" valueType="num">
                                      <p:cBhvr additive="base">
                                        <p:cTn dur="1600"/>
                                        <p:tgtEl>
                                          <p:spTgt spid="320"/>
                                        </p:tgtEl>
                                        <p:attrNameLst>
                                          <p:attrName>ppt_h</p:attrName>
                                        </p:attrNameLst>
                                      </p:cBhvr>
                                      <p:tavLst>
                                        <p:tav tm="0" fmla="">
                                          <p:val>
                                            <p:strVal val="0"/>
                                          </p:val>
                                        </p:tav>
                                        <p:tav tm="100000" fmla="">
                                          <p:val>
                                            <p:strVal val="#ppt_h"/>
                                          </p:val>
                                        </p:tav>
                                      </p:tavLst>
                                    </p:anim>
                                  </p:childTnLst>
                                </p:cTn>
                              </p:par>
                            </p:childTnLst>
                          </p:cTn>
                        </p:par>
                        <p:par>
                          <p:cTn fill="hold">
                            <p:stCondLst>
                              <p:cond delay="1600"/>
                            </p:stCondLst>
                            <p:childTnLst>
                              <p:par>
                                <p:cTn presetID="8" fill="hold" presetSubtype="0" presetClass="emph" nodeType="afterEffect">
                                  <p:stCondLst>
                                    <p:cond delay="0"/>
                                  </p:stCondLst>
                                  <p:childTnLst>
                                    <p:animRot by="-21600000">
                                      <p:cBhvr>
                                        <p:cTn dur="5000" fill="hold"/>
                                        <p:tgtEl>
                                          <p:spTgt spid="320"/>
                                        </p:tgtEl>
                                        <p:attrNameLst>
                                          <p:attrName>r</p:attrName>
                                        </p:attrNameLst>
                                      </p:cBhvr>
                                    </p:animRot>
                                  </p:childTnLst>
                                </p:cTn>
                              </p:par>
                            </p:childTnLst>
                          </p:cTn>
                        </p:par>
                        <p:par>
                          <p:cTn fill="hold">
                            <p:stCondLst>
                              <p:cond delay="6600"/>
                            </p:stCondLst>
                            <p:childTnLst>
                              <p:par>
                                <p:cTn presetID="2" fill="hold" presetSubtype="8" presetClass="exit" nodeType="afterEffect">
                                  <p:stCondLst>
                                    <p:cond delay="0"/>
                                  </p:stCondLst>
                                  <p:childTnLst>
                                    <p:anim calcmode="lin" valueType="num">
                                      <p:cBhvr additive="base">
                                        <p:cTn dur="2600"/>
                                        <p:tgtEl>
                                          <p:spTgt spid="320"/>
                                        </p:tgtEl>
                                        <p:attrNameLst>
                                          <p:attrName>ppt_x</p:attrName>
                                        </p:attrNameLst>
                                      </p:cBhvr>
                                      <p:tavLst>
                                        <p:tav tm="0" fmla="">
                                          <p:val>
                                            <p:strVal val="#ppt_x"/>
                                          </p:val>
                                        </p:tav>
                                        <p:tav tm="100000" fmla="">
                                          <p:val>
                                            <p:strVal val="#ppt_x-1"/>
                                          </p:val>
                                        </p:tav>
                                      </p:tavLst>
                                    </p:anim>
                                    <p:set>
                                      <p:cBhvr>
                                        <p:cTn dur="1" fill="hold">
                                          <p:stCondLst>
                                            <p:cond delay="2600"/>
                                          </p:stCondLst>
                                        </p:cTn>
                                        <p:tgtEl>
                                          <p:spTgt spid="320"/>
                                        </p:tgtEl>
                                        <p:attrNameLst>
                                          <p:attrName>style.visibility</p:attrName>
                                        </p:attrNameLst>
                                      </p:cBhvr>
                                      <p:to>
                                        <p:strVal val="hidden"/>
                                      </p:to>
                                    </p:set>
                                  </p:childTnLst>
                                </p:cTn>
                              </p:par>
                            </p:childTnLst>
                          </p:cTn>
                        </p:par>
                        <p:par>
                          <p:cTn fill="hold">
                            <p:stCondLst>
                              <p:cond delay="9200"/>
                            </p:stCondLst>
                            <p:childTnLst>
                              <p:par>
                                <p:cTn presetID="2" fill="hold" presetSubtype="8" presetClass="entr" nodeType="afterEffect">
                                  <p:stCondLst>
                                    <p:cond delay="0"/>
                                  </p:stCondLst>
                                  <p:childTnLst>
                                    <p:set>
                                      <p:cBhvr>
                                        <p:cTn dur="1" fill="hold">
                                          <p:stCondLst>
                                            <p:cond delay="0"/>
                                          </p:stCondLst>
                                        </p:cTn>
                                        <p:tgtEl>
                                          <p:spTgt spid="320"/>
                                        </p:tgtEl>
                                        <p:attrNameLst>
                                          <p:attrName>style.visibility</p:attrName>
                                        </p:attrNameLst>
                                      </p:cBhvr>
                                      <p:to>
                                        <p:strVal val="visible"/>
                                      </p:to>
                                    </p:set>
                                    <p:anim calcmode="lin" valueType="num">
                                      <p:cBhvr additive="base">
                                        <p:cTn dur="3300"/>
                                        <p:tgtEl>
                                          <p:spTgt spid="320"/>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y="0" x="0"/>
          <a:ext cy="0" cx="0"/>
          <a:chOff y="0" x="0"/>
          <a:chExt cy="0" cx="0"/>
        </a:xfrm>
      </p:grpSpPr>
      <p:pic>
        <p:nvPicPr>
          <p:cNvPr id="327" name="Shape 327"/>
          <p:cNvPicPr preferRelativeResize="0"/>
          <p:nvPr/>
        </p:nvPicPr>
        <p:blipFill rotWithShape="1">
          <a:blip r:embed="rId3">
            <a:alphaModFix/>
          </a:blip>
          <a:srcRect t="0" b="0" r="0" l="0"/>
          <a:stretch/>
        </p:blipFill>
        <p:spPr>
          <a:xfrm>
            <a:off y="419100" x="12172950"/>
            <a:ext cy="1943100" cx="2927350"/>
          </a:xfrm>
          <a:prstGeom prst="rect">
            <a:avLst/>
          </a:prstGeom>
          <a:noFill/>
          <a:ln>
            <a:noFill/>
          </a:ln>
        </p:spPr>
      </p:pic>
      <p:sp>
        <p:nvSpPr>
          <p:cNvPr id="328" name="Shape 328"/>
          <p:cNvSpPr txBox="1"/>
          <p:nvPr>
            <p:ph type="title"/>
          </p:nvPr>
        </p:nvSpPr>
        <p:spPr>
          <a:xfrm>
            <a:off y="6781800" x="1549400"/>
            <a:ext cy="2298699" cx="12039599"/>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Programs for Python...</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28"/>
                                        </p:tgtEl>
                                        <p:attrNameLst>
                                          <p:attrName>style.visibility</p:attrName>
                                        </p:attrNameLst>
                                      </p:cBhvr>
                                      <p:to>
                                        <p:strVal val="visible"/>
                                      </p:to>
                                    </p:set>
                                    <p:animEffect transition="in" filter="fade">
                                      <p:cBhvr>
                                        <p:cTn dur="1000"/>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y="0" x="0"/>
          <a:ext cy="0" cx="0"/>
          <a:chOff y="0" x="0"/>
          <a:chExt cy="0" cx="0"/>
        </a:xfrm>
      </p:grpSpPr>
      <p:sp>
        <p:nvSpPr>
          <p:cNvPr id="333" name="Shape 333"/>
          <p:cNvSpPr txBox="1"/>
          <p:nvPr/>
        </p:nvSpPr>
        <p:spPr>
          <a:xfrm>
            <a:off y="263550" x="930550"/>
            <a:ext cy="8616899" cx="97724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0" cap="none" baseline="0" sz="2600" lang="en-US" i="0">
                <a:solidFill>
                  <a:srgbClr val="00FF00"/>
                </a:solidFill>
                <a:latin typeface="Courier New"/>
                <a:ea typeface="Courier New"/>
                <a:cs typeface="Courier New"/>
                <a:sym typeface="Courier New"/>
              </a:rPr>
              <a:t>name = raw_input(</a:t>
            </a:r>
            <a:r>
              <a:rPr strike="noStrike" u="none" cap="none" baseline="0" sz="2600" lang="en-US" i="0">
                <a:solidFill>
                  <a:srgbClr val="00FF00"/>
                </a:solidFill>
                <a:latin typeface="Courier New"/>
                <a:ea typeface="Courier New"/>
                <a:cs typeface="Courier New"/>
                <a:sym typeface="Courier New"/>
              </a:rPr>
              <a:t>'En</a:t>
            </a:r>
            <a:r>
              <a:rPr strike="noStrike" u="none" b="0" cap="none" baseline="0" sz="2600" lang="en-US" i="0">
                <a:solidFill>
                  <a:srgbClr val="00FF00"/>
                </a:solidFill>
                <a:latin typeface="Courier New"/>
                <a:ea typeface="Courier New"/>
                <a:cs typeface="Courier New"/>
                <a:sym typeface="Courier New"/>
              </a:rPr>
              <a:t>ter file:')</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600" lang="en-US" i="0">
                <a:solidFill>
                  <a:srgbClr val="00FF00"/>
                </a:solidFill>
                <a:latin typeface="Courier New"/>
                <a:ea typeface="Courier New"/>
                <a:cs typeface="Courier New"/>
                <a:sym typeface="Courier New"/>
              </a:rPr>
              <a:t>handle = open(name, 'r')</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600" lang="en-US" i="0">
                <a:solidFill>
                  <a:srgbClr val="00FF00"/>
                </a:solidFill>
                <a:latin typeface="Courier New"/>
                <a:ea typeface="Courier New"/>
                <a:cs typeface="Courier New"/>
                <a:sym typeface="Courier New"/>
              </a:rPr>
              <a:t>text = handle.read()</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600" lang="en-US" i="0">
                <a:solidFill>
                  <a:srgbClr val="00FF00"/>
                </a:solidFill>
                <a:latin typeface="Courier New"/>
                <a:ea typeface="Courier New"/>
                <a:cs typeface="Courier New"/>
                <a:sym typeface="Courier New"/>
              </a:rPr>
              <a:t>words = text.split()</a:t>
            </a:r>
          </a:p>
          <a:p>
            <a:pPr algn="ctr" rtl="0" lvl="0" marR="0" indent="0" marL="0">
              <a:lnSpc>
                <a:spcPct val="100000"/>
              </a:lnSpc>
              <a:spcBef>
                <a:spcPts val="0"/>
              </a:spcBef>
              <a:spcAft>
                <a:spcPts val="0"/>
              </a:spcAft>
              <a:buNone/>
            </a:pPr>
            <a:r>
              <a:t/>
            </a:r>
            <a:endParaRPr strike="noStrike" u="none" b="0" cap="none" baseline="0" sz="2600" i="0">
              <a:solidFill>
                <a:srgbClr val="00FF00"/>
              </a:solidFill>
              <a:latin typeface="Courier New"/>
              <a:ea typeface="Courier New"/>
              <a:cs typeface="Courier New"/>
              <a:sym typeface="Courier New"/>
            </a:endParaRPr>
          </a:p>
          <a:p>
            <a:pPr algn="l" rtl="0" lvl="0" marR="0" indent="0" marL="0">
              <a:lnSpc>
                <a:spcPct val="100000"/>
              </a:lnSpc>
              <a:spcBef>
                <a:spcPts val="0"/>
              </a:spcBef>
              <a:spcAft>
                <a:spcPts val="0"/>
              </a:spcAft>
              <a:buClr>
                <a:srgbClr val="00FF00"/>
              </a:buClr>
              <a:buSzPct val="25000"/>
              <a:buFont typeface="Cabin"/>
              <a:buNone/>
            </a:pPr>
            <a:r>
              <a:rPr strike="noStrike" u="none" b="0" cap="none" baseline="0" sz="2600" lang="en-US" i="0">
                <a:solidFill>
                  <a:srgbClr val="00FF00"/>
                </a:solidFill>
                <a:latin typeface="Courier New"/>
                <a:ea typeface="Courier New"/>
                <a:cs typeface="Courier New"/>
                <a:sym typeface="Courier New"/>
              </a:rPr>
              <a:t>counts = dict()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600" lang="en-US" i="0">
                <a:solidFill>
                  <a:srgbClr val="00FF00"/>
                </a:solidFill>
                <a:latin typeface="Courier New"/>
                <a:ea typeface="Courier New"/>
                <a:cs typeface="Courier New"/>
                <a:sym typeface="Courier New"/>
              </a:rPr>
              <a:t>for word in words:</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600" lang="en-US" i="0">
                <a:solidFill>
                  <a:srgbClr val="00FF00"/>
                </a:solidFill>
                <a:latin typeface="Courier New"/>
                <a:ea typeface="Courier New"/>
                <a:cs typeface="Courier New"/>
                <a:sym typeface="Courier New"/>
              </a:rPr>
              <a:t>   counts[word] = counts.get(word,0) + 1</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600" lang="en-US" i="0">
                <a:solidFill>
                  <a:srgbClr val="00FF00"/>
                </a:solidFill>
                <a:latin typeface="Courier New"/>
                <a:ea typeface="Courier New"/>
                <a:cs typeface="Courier New"/>
                <a:sym typeface="Courier New"/>
              </a:rPr>
              <a:t>bigcount = None</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600" lang="en-US" i="0">
                <a:solidFill>
                  <a:srgbClr val="00FF00"/>
                </a:solidFill>
                <a:latin typeface="Courier New"/>
                <a:ea typeface="Courier New"/>
                <a:cs typeface="Courier New"/>
                <a:sym typeface="Courier New"/>
              </a:rPr>
              <a:t>bigword = None</a:t>
            </a:r>
          </a:p>
          <a:p>
            <a:pPr algn="ctr" rtl="0" lvl="0" marR="0" indent="0" marL="0">
              <a:lnSpc>
                <a:spcPct val="100000"/>
              </a:lnSpc>
              <a:spcBef>
                <a:spcPts val="0"/>
              </a:spcBef>
              <a:spcAft>
                <a:spcPts val="0"/>
              </a:spcAft>
              <a:buNone/>
            </a:pPr>
            <a:r>
              <a:t/>
            </a:r>
            <a:endParaRPr strike="noStrike" u="none" b="0" cap="none" baseline="0" sz="2600" i="0">
              <a:solidFill>
                <a:srgbClr val="00FF00"/>
              </a:solidFill>
              <a:latin typeface="Courier New"/>
              <a:ea typeface="Courier New"/>
              <a:cs typeface="Courier New"/>
              <a:sym typeface="Courier New"/>
            </a:endParaRPr>
          </a:p>
          <a:p>
            <a:pPr algn="l" rtl="0" lvl="0" marR="0" indent="0" marL="0">
              <a:lnSpc>
                <a:spcPct val="100000"/>
              </a:lnSpc>
              <a:spcBef>
                <a:spcPts val="0"/>
              </a:spcBef>
              <a:spcAft>
                <a:spcPts val="0"/>
              </a:spcAft>
              <a:buClr>
                <a:srgbClr val="00FF00"/>
              </a:buClr>
              <a:buSzPct val="25000"/>
              <a:buFont typeface="Cabin"/>
              <a:buNone/>
            </a:pPr>
            <a:r>
              <a:rPr strike="noStrike" u="none" b="0" cap="none" baseline="0" sz="2600" lang="en-US" i="0">
                <a:solidFill>
                  <a:srgbClr val="00FF00"/>
                </a:solidFill>
                <a:latin typeface="Courier New"/>
                <a:ea typeface="Courier New"/>
                <a:cs typeface="Courier New"/>
                <a:sym typeface="Courier New"/>
              </a:rPr>
              <a:t>for word,count in counts.items():</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600" lang="en-US" i="0">
                <a:solidFill>
                  <a:srgbClr val="00FF00"/>
                </a:solidFill>
                <a:latin typeface="Courier New"/>
                <a:ea typeface="Courier New"/>
                <a:cs typeface="Courier New"/>
                <a:sym typeface="Courier New"/>
              </a:rPr>
              <a:t>    if bigcount is None or count &gt; bigcount: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600" lang="en-US" i="0">
                <a:solidFill>
                  <a:srgbClr val="00FF00"/>
                </a:solidFill>
                <a:latin typeface="Courier New"/>
                <a:ea typeface="Courier New"/>
                <a:cs typeface="Courier New"/>
                <a:sym typeface="Courier New"/>
              </a:rPr>
              <a:t>        bigword = word</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600" lang="en-US" i="0">
                <a:solidFill>
                  <a:srgbClr val="00FF00"/>
                </a:solidFill>
                <a:latin typeface="Courier New"/>
                <a:ea typeface="Courier New"/>
                <a:cs typeface="Courier New"/>
                <a:sym typeface="Courier New"/>
              </a:rPr>
              <a:t>        bigcount = count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600" lang="en-US" i="0">
                <a:solidFill>
                  <a:srgbClr val="00FF00"/>
                </a:solidFill>
                <a:latin typeface="Courier New"/>
                <a:ea typeface="Courier New"/>
                <a:cs typeface="Courier New"/>
                <a:sym typeface="Courier New"/>
              </a:rPr>
              <a:t>print bigword, bigcount</a:t>
            </a:r>
          </a:p>
        </p:txBody>
      </p:sp>
      <p:sp>
        <p:nvSpPr>
          <p:cNvPr id="334" name="Shape 334"/>
          <p:cNvSpPr txBox="1"/>
          <p:nvPr/>
        </p:nvSpPr>
        <p:spPr>
          <a:xfrm>
            <a:off y="1778000" x="10702925"/>
            <a:ext cy="1689000" cx="4445099"/>
          </a:xfrm>
          <a:prstGeom prst="rect">
            <a:avLst/>
          </a:prstGeom>
          <a:noFill/>
          <a:ln w="12700" cap="rnd">
            <a:solidFill>
              <a:srgbClr val="FFFF00"/>
            </a:solidFill>
            <a:prstDash val="solid"/>
            <a:miter/>
            <a:headEnd w="med" len="med" type="none"/>
            <a:tailEnd w="med" len="med" type="none"/>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z="3600" lang="en-US">
                <a:solidFill>
                  <a:srgbClr val="FFFF00"/>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python words.py </a:t>
            </a:r>
          </a:p>
          <a:p>
            <a:pPr algn="l" rtl="0" lvl="0" marR="0" indent="0" marL="0">
              <a:lnSpc>
                <a:spcPct val="100000"/>
              </a:lnSpc>
              <a:spcBef>
                <a:spcPts val="0"/>
              </a:spcBef>
              <a:spcAft>
                <a:spcPts val="0"/>
              </a:spcAft>
              <a:buClr>
                <a:srgbClr val="FFFF00"/>
              </a:buClr>
              <a:buSzPct val="25000"/>
              <a:buFont typeface="Cabin"/>
              <a:buNone/>
            </a:pPr>
            <a:r>
              <a:rPr sz="3600" lang="en-US">
                <a:solidFill>
                  <a:srgbClr val="FFFF00"/>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Enter file: </a:t>
            </a:r>
            <a:r>
              <a:rPr strike="noStrike" u="none" b="0" cap="none" baseline="0" sz="3600" lang="en-US" i="0">
                <a:solidFill>
                  <a:schemeClr val="lt1"/>
                </a:solidFill>
                <a:latin typeface="Cabin"/>
                <a:ea typeface="Cabin"/>
                <a:cs typeface="Cabin"/>
                <a:sym typeface="Cabin"/>
              </a:rPr>
              <a:t>words.txt</a:t>
            </a:r>
          </a:p>
          <a:p>
            <a:pPr algn="l" rtl="0" lvl="0" marR="0" indent="0" marL="0">
              <a:lnSpc>
                <a:spcPct val="100000"/>
              </a:lnSpc>
              <a:spcBef>
                <a:spcPts val="0"/>
              </a:spcBef>
              <a:spcAft>
                <a:spcPts val="0"/>
              </a:spcAft>
              <a:buClr>
                <a:srgbClr val="FFFF00"/>
              </a:buClr>
              <a:buSzPct val="25000"/>
              <a:buFont typeface="Cabin"/>
              <a:buNone/>
            </a:pPr>
            <a:r>
              <a:rPr sz="3600" lang="en-US">
                <a:solidFill>
                  <a:srgbClr val="FFFF00"/>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to 16</a:t>
            </a:r>
          </a:p>
        </p:txBody>
      </p:sp>
      <p:sp>
        <p:nvSpPr>
          <p:cNvPr id="335" name="Shape 335"/>
          <p:cNvSpPr txBox="1"/>
          <p:nvPr/>
        </p:nvSpPr>
        <p:spPr>
          <a:xfrm>
            <a:off y="5283200" x="10693400"/>
            <a:ext cy="1689100" cx="4445000"/>
          </a:xfrm>
          <a:prstGeom prst="rect">
            <a:avLst/>
          </a:prstGeom>
          <a:noFill/>
          <a:ln w="12700" cap="rnd">
            <a:solidFill>
              <a:srgbClr val="FFFF00"/>
            </a:solidFill>
            <a:prstDash val="solid"/>
            <a:miter/>
            <a:headEnd w="med" len="med" type="none"/>
            <a:tailEnd w="med" len="med" type="none"/>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z="3600" lang="en-US">
                <a:solidFill>
                  <a:srgbClr val="FFFF00"/>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python words.py </a:t>
            </a:r>
          </a:p>
          <a:p>
            <a:pPr algn="l" rtl="0" lvl="0" marR="0" indent="0" marL="0">
              <a:lnSpc>
                <a:spcPct val="100000"/>
              </a:lnSpc>
              <a:spcBef>
                <a:spcPts val="0"/>
              </a:spcBef>
              <a:spcAft>
                <a:spcPts val="0"/>
              </a:spcAft>
              <a:buClr>
                <a:srgbClr val="FFFF00"/>
              </a:buClr>
              <a:buSzPct val="25000"/>
              <a:buFont typeface="Cabin"/>
              <a:buNone/>
            </a:pPr>
            <a:r>
              <a:rPr sz="3600" lang="en-US">
                <a:solidFill>
                  <a:srgbClr val="FFFF00"/>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Enter file: </a:t>
            </a:r>
            <a:r>
              <a:rPr strike="noStrike" u="none" b="0" cap="none" baseline="0" sz="3600" lang="en-US" i="0">
                <a:solidFill>
                  <a:schemeClr val="lt1"/>
                </a:solidFill>
                <a:latin typeface="Cabin"/>
                <a:ea typeface="Cabin"/>
                <a:cs typeface="Cabin"/>
                <a:sym typeface="Cabin"/>
              </a:rPr>
              <a:t>clown.txt</a:t>
            </a:r>
          </a:p>
          <a:p>
            <a:pPr algn="l" rtl="0" lvl="0" marR="0" indent="0" marL="0">
              <a:lnSpc>
                <a:spcPct val="100000"/>
              </a:lnSpc>
              <a:spcBef>
                <a:spcPts val="0"/>
              </a:spcBef>
              <a:spcAft>
                <a:spcPts val="0"/>
              </a:spcAft>
              <a:buClr>
                <a:srgbClr val="FFFF00"/>
              </a:buClr>
              <a:buSzPct val="25000"/>
              <a:buFont typeface="Cabin"/>
              <a:buNone/>
            </a:pPr>
            <a:r>
              <a:rPr sz="3600" lang="en-US">
                <a:solidFill>
                  <a:srgbClr val="FFFF00"/>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the 7</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y="0" x="0"/>
          <a:ext cy="0" cx="0"/>
          <a:chOff y="0" x="0"/>
          <a:chExt cy="0" cx="0"/>
        </a:xfrm>
      </p:grpSpPr>
      <p:sp>
        <p:nvSpPr>
          <p:cNvPr id="340" name="Shape 340"/>
          <p:cNvSpPr txBox="1"/>
          <p:nvPr>
            <p:ph type="title"/>
          </p:nvPr>
        </p:nvSpPr>
        <p:spPr>
          <a:xfrm>
            <a:off y="2781300" x="1155700"/>
            <a:ext cy="356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Hardware Architecture</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y="0" x="0"/>
          <a:ext cy="0" cx="0"/>
          <a:chOff y="0" x="0"/>
          <a:chExt cy="0" cx="0"/>
        </a:xfrm>
      </p:grpSpPr>
      <p:sp>
        <p:nvSpPr>
          <p:cNvPr id="345" name="Shape 345"/>
          <p:cNvSpPr txBox="1"/>
          <p:nvPr/>
        </p:nvSpPr>
        <p:spPr>
          <a:xfrm>
            <a:off y="8331200" x="1693000"/>
            <a:ext cy="622199" cx="128699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2600" lang="en-US" i="0">
                <a:solidFill>
                  <a:srgbClr val="FFFF00"/>
                </a:solidFill>
                <a:latin typeface="Cabin"/>
                <a:ea typeface="Cabin"/>
                <a:cs typeface="Cabin"/>
                <a:sym typeface="Cabin"/>
                <a:hlinkClick r:id="rId3"/>
              </a:rPr>
              <a:t>http://upload.wikimedia.org/wikipedia/commons/3/3d/RaspberryPi.jpg</a:t>
            </a:r>
          </a:p>
        </p:txBody>
      </p:sp>
      <p:pic>
        <p:nvPicPr>
          <p:cNvPr id="346" name="Shape 346"/>
          <p:cNvPicPr preferRelativeResize="0"/>
          <p:nvPr/>
        </p:nvPicPr>
        <p:blipFill rotWithShape="1">
          <a:blip r:embed="rId4">
            <a:alphaModFix/>
          </a:blip>
          <a:srcRect t="0" b="0" r="0" l="0"/>
          <a:stretch/>
        </p:blipFill>
        <p:spPr>
          <a:xfrm>
            <a:off y="315912" x="2209800"/>
            <a:ext cy="7888200" cx="11836499"/>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y="0" x="0"/>
          <a:ext cy="0" cx="0"/>
          <a:chOff y="0" x="0"/>
          <a:chExt cy="0" cx="0"/>
        </a:xfrm>
      </p:grpSpPr>
      <p:sp>
        <p:nvSpPr>
          <p:cNvPr id="351" name="Shape 351"/>
          <p:cNvSpPr txBox="1"/>
          <p:nvPr/>
        </p:nvSpPr>
        <p:spPr>
          <a:xfrm>
            <a:off y="1041400" x="6096000"/>
            <a:ext cy="6489699" cx="3454399"/>
          </a:xfrm>
          <a:prstGeom prst="rect">
            <a:avLst/>
          </a:prstGeom>
          <a:noFill/>
          <a:ln w="76200" cap="rnd">
            <a:solidFill>
              <a:srgbClr val="FF00FF"/>
            </a:solidFill>
            <a:prstDash val="solid"/>
            <a:miter/>
            <a:headEnd w="med" len="med" type="none"/>
            <a:tailEnd w="med" len="med" type="none"/>
          </a:ln>
        </p:spPr>
        <p:txBody>
          <a:bodyPr bIns="0" rIns="0" lIns="0" tIns="0" anchor="t" anchorCtr="0">
            <a:noAutofit/>
          </a:bodyPr>
          <a:lstStyle/>
          <a:p>
            <a:pPr algn="l" rtl="0" lvl="0" marR="0" indent="0" marL="0">
              <a:lnSpc>
                <a:spcPct val="100000"/>
              </a:lnSpc>
              <a:spcBef>
                <a:spcPts val="1000"/>
              </a:spcBef>
              <a:spcAft>
                <a:spcPts val="0"/>
              </a:spcAft>
              <a:buClr>
                <a:srgbClr val="FF00FF"/>
              </a:buClr>
              <a:buSzPct val="25000"/>
              <a:buFont typeface="Cabin"/>
              <a:buNone/>
            </a:pPr>
            <a:r>
              <a:rPr strike="noStrike" u="none" b="0" cap="none" baseline="0" sz="3200" lang="en-US" i="0">
                <a:solidFill>
                  <a:srgbClr val="FF00FF"/>
                </a:solidFill>
                <a:latin typeface="Cabin"/>
                <a:ea typeface="Cabin"/>
                <a:cs typeface="Cabin"/>
                <a:sym typeface="Cabin"/>
              </a:rPr>
              <a:t>  Software</a:t>
            </a:r>
          </a:p>
        </p:txBody>
      </p:sp>
      <p:sp>
        <p:nvSpPr>
          <p:cNvPr id="352" name="Shape 352"/>
          <p:cNvSpPr txBox="1"/>
          <p:nvPr/>
        </p:nvSpPr>
        <p:spPr>
          <a:xfrm>
            <a:off y="1790700" x="2832100"/>
            <a:ext cy="2184399" cx="2184399"/>
          </a:xfrm>
          <a:prstGeom prst="rect">
            <a:avLst/>
          </a:prstGeom>
          <a:noFill/>
          <a:ln w="76200" cap="rnd">
            <a:solidFill>
              <a:srgbClr val="00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Input</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and Output</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Devices</a:t>
            </a:r>
          </a:p>
        </p:txBody>
      </p:sp>
      <p:sp>
        <p:nvSpPr>
          <p:cNvPr id="353" name="Shape 353"/>
          <p:cNvSpPr txBox="1"/>
          <p:nvPr/>
        </p:nvSpPr>
        <p:spPr>
          <a:xfrm>
            <a:off y="1892300" x="6731000"/>
            <a:ext cy="1981199" cx="2133599"/>
          </a:xfrm>
          <a:prstGeom prst="rect">
            <a:avLst/>
          </a:prstGeom>
          <a:noFill/>
          <a:ln w="76200" cap="rnd">
            <a:solidFill>
              <a:srgbClr val="00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Central</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Processing</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Unit</a:t>
            </a:r>
          </a:p>
        </p:txBody>
      </p:sp>
      <p:sp>
        <p:nvSpPr>
          <p:cNvPr id="354" name="Shape 354"/>
          <p:cNvSpPr txBox="1"/>
          <p:nvPr/>
        </p:nvSpPr>
        <p:spPr>
          <a:xfrm>
            <a:off y="4927600" x="6731000"/>
            <a:ext cy="2133599" cx="2171700"/>
          </a:xfrm>
          <a:prstGeom prst="rect">
            <a:avLst/>
          </a:prstGeom>
          <a:noFill/>
          <a:ln w="76200" cap="rnd">
            <a:solidFill>
              <a:srgbClr val="00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Main</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Memory</a:t>
            </a:r>
          </a:p>
        </p:txBody>
      </p:sp>
      <p:sp>
        <p:nvSpPr>
          <p:cNvPr id="355" name="Shape 355"/>
          <p:cNvSpPr txBox="1"/>
          <p:nvPr/>
        </p:nvSpPr>
        <p:spPr>
          <a:xfrm>
            <a:off y="3098800" x="11264900"/>
            <a:ext cy="2184399" cx="2184399"/>
          </a:xfrm>
          <a:prstGeom prst="rect">
            <a:avLst/>
          </a:prstGeom>
          <a:noFill/>
          <a:ln w="76200" cap="rnd">
            <a:solidFill>
              <a:srgbClr val="00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Secondary</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Memory</a:t>
            </a:r>
          </a:p>
        </p:txBody>
      </p:sp>
      <p:cxnSp>
        <p:nvCxnSpPr>
          <p:cNvPr id="356" name="Shape 356"/>
          <p:cNvCxnSpPr/>
          <p:nvPr/>
        </p:nvCxnSpPr>
        <p:spPr>
          <a:xfrm flipH="1">
            <a:off y="2917825" x="5030786"/>
            <a:ext cy="17461" cx="1058862"/>
          </a:xfrm>
          <a:prstGeom prst="straightConnector1">
            <a:avLst/>
          </a:prstGeom>
          <a:noFill/>
          <a:ln w="88900" cap="rnd">
            <a:solidFill>
              <a:srgbClr val="FFFF00"/>
            </a:solidFill>
            <a:prstDash val="solid"/>
            <a:miter/>
            <a:headEnd w="med" len="med" type="stealth"/>
            <a:tailEnd w="med" len="med" type="stealth"/>
          </a:ln>
        </p:spPr>
      </p:cxnSp>
      <p:cxnSp>
        <p:nvCxnSpPr>
          <p:cNvPr id="357" name="Shape 357"/>
          <p:cNvCxnSpPr/>
          <p:nvPr/>
        </p:nvCxnSpPr>
        <p:spPr>
          <a:xfrm rot="10800000">
            <a:off y="3902074" x="7391400"/>
            <a:ext cy="971550" cx="0"/>
          </a:xfrm>
          <a:prstGeom prst="straightConnector1">
            <a:avLst/>
          </a:prstGeom>
          <a:noFill/>
          <a:ln w="88900" cap="rnd">
            <a:solidFill>
              <a:srgbClr val="FFFF00"/>
            </a:solidFill>
            <a:prstDash val="solid"/>
            <a:miter/>
            <a:headEnd w="med" len="med" type="stealth"/>
            <a:tailEnd w="med" len="med" type="none"/>
          </a:ln>
        </p:spPr>
      </p:cxnSp>
      <p:cxnSp>
        <p:nvCxnSpPr>
          <p:cNvPr id="358" name="Shape 358"/>
          <p:cNvCxnSpPr/>
          <p:nvPr/>
        </p:nvCxnSpPr>
        <p:spPr>
          <a:xfrm>
            <a:off y="3919537" x="8345486"/>
            <a:ext cy="919162" cx="0"/>
          </a:xfrm>
          <a:prstGeom prst="straightConnector1">
            <a:avLst/>
          </a:prstGeom>
          <a:noFill/>
          <a:ln w="88900" cap="rnd">
            <a:solidFill>
              <a:srgbClr val="FFFF00"/>
            </a:solidFill>
            <a:prstDash val="solid"/>
            <a:miter/>
            <a:headEnd w="med" len="med" type="stealth"/>
            <a:tailEnd w="med" len="med" type="none"/>
          </a:ln>
        </p:spPr>
      </p:cxnSp>
      <p:cxnSp>
        <p:nvCxnSpPr>
          <p:cNvPr id="359" name="Shape 359"/>
          <p:cNvCxnSpPr/>
          <p:nvPr/>
        </p:nvCxnSpPr>
        <p:spPr>
          <a:xfrm flipH="1">
            <a:off y="3541712" x="9655175"/>
            <a:ext cy="17461" cx="1562099"/>
          </a:xfrm>
          <a:prstGeom prst="straightConnector1">
            <a:avLst/>
          </a:prstGeom>
          <a:noFill/>
          <a:ln w="88900" cap="rnd">
            <a:solidFill>
              <a:srgbClr val="FFFF00"/>
            </a:solidFill>
            <a:prstDash val="solid"/>
            <a:miter/>
            <a:headEnd w="med" len="med" type="stealth"/>
            <a:tailEnd w="med" len="med" type="none"/>
          </a:ln>
        </p:spPr>
      </p:cxnSp>
      <p:cxnSp>
        <p:nvCxnSpPr>
          <p:cNvPr id="360" name="Shape 360"/>
          <p:cNvCxnSpPr/>
          <p:nvPr/>
        </p:nvCxnSpPr>
        <p:spPr>
          <a:xfrm>
            <a:off y="4546600" x="9620250"/>
            <a:ext cy="0" cx="1579562"/>
          </a:xfrm>
          <a:prstGeom prst="straightConnector1">
            <a:avLst/>
          </a:prstGeom>
          <a:noFill/>
          <a:ln w="88900" cap="rnd">
            <a:solidFill>
              <a:srgbClr val="FFFF00"/>
            </a:solidFill>
            <a:prstDash val="solid"/>
            <a:miter/>
            <a:headEnd w="med" len="med" type="stealth"/>
            <a:tailEnd w="med" len="med" type="none"/>
          </a:ln>
        </p:spPr>
      </p:cxnSp>
      <p:sp>
        <p:nvSpPr>
          <p:cNvPr id="361" name="Shape 361"/>
          <p:cNvSpPr txBox="1"/>
          <p:nvPr/>
        </p:nvSpPr>
        <p:spPr>
          <a:xfrm>
            <a:off y="692150" x="12438061"/>
            <a:ext cy="1143000" cx="2052636"/>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Generic</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Computer</a:t>
            </a:r>
          </a:p>
        </p:txBody>
      </p:sp>
      <p:sp>
        <p:nvSpPr>
          <p:cNvPr id="362" name="Shape 362"/>
          <p:cNvSpPr/>
          <p:nvPr/>
        </p:nvSpPr>
        <p:spPr>
          <a:xfrm>
            <a:off y="838200" x="9182100"/>
            <a:ext cy="1270000" cx="1803400"/>
          </a:xfrm>
          <a:prstGeom prst="wedgeEllipseCallout">
            <a:avLst>
              <a:gd fmla="val -43827" name="adj1"/>
              <a:gd fmla="val 80222" name="adj2"/>
            </a:avLst>
          </a:prstGeom>
          <a:blipFill rotWithShape="1">
            <a:blip r:embed="rId3">
              <a:alphaModFix/>
            </a:blip>
            <a:tile ty="0" tx="0" algn="tl" sy="100000" flip="none" sx="100000"/>
          </a:blipFill>
          <a:ln>
            <a:noFill/>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What</a:t>
            </a:r>
          </a:p>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Next?</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y="0" x="0"/>
          <a:ext cy="0" cx="0"/>
          <a:chOff y="0" x="0"/>
          <a:chExt cy="0" cx="0"/>
        </a:xfrm>
      </p:grpSpPr>
      <p:sp>
        <p:nvSpPr>
          <p:cNvPr id="367" name="Shape 367"/>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400" lang="en-US" i="0">
                <a:solidFill>
                  <a:srgbClr val="00FF00"/>
                </a:solidFill>
                <a:latin typeface="Cabin"/>
                <a:ea typeface="Cabin"/>
                <a:cs typeface="Cabin"/>
                <a:sym typeface="Cabin"/>
              </a:rPr>
              <a:t>Definitions</a:t>
            </a:r>
          </a:p>
        </p:txBody>
      </p:sp>
      <p:sp>
        <p:nvSpPr>
          <p:cNvPr id="368" name="Shape 368"/>
          <p:cNvSpPr txBox="1"/>
          <p:nvPr>
            <p:ph idx="1" type="body"/>
          </p:nvPr>
        </p:nvSpPr>
        <p:spPr>
          <a:xfrm>
            <a:off y="2374900" x="1155700"/>
            <a:ext cy="6260999" cx="13932000"/>
          </a:xfrm>
          <a:prstGeom prst="rect">
            <a:avLst/>
          </a:prstGeom>
          <a:noFill/>
          <a:ln>
            <a:noFill/>
          </a:ln>
        </p:spPr>
        <p:txBody>
          <a:bodyPr bIns="38100" rIns="38100" lIns="38100" tIns="38100" anchor="ctr" anchorCtr="0">
            <a:noAutofit/>
          </a:bodyPr>
          <a:lstStyle/>
          <a:p>
            <a:pPr algn="l" rtl="0" lvl="0" marR="0" indent="-354711" marL="749300">
              <a:lnSpc>
                <a:spcPct val="100000"/>
              </a:lnSpc>
              <a:spcBef>
                <a:spcPts val="0"/>
              </a:spcBef>
              <a:spcAft>
                <a:spcPts val="0"/>
              </a:spcAft>
              <a:buClr>
                <a:srgbClr val="00FF00"/>
              </a:buClr>
              <a:buSzPct val="100000"/>
              <a:buFont typeface="Cabin"/>
              <a:buChar char="•"/>
            </a:pPr>
            <a:r>
              <a:rPr strike="noStrike" u="none" b="0" cap="none" baseline="0" sz="3000" lang="en-US" i="0">
                <a:solidFill>
                  <a:srgbClr val="00FF00"/>
                </a:solidFill>
                <a:latin typeface="Cabin"/>
                <a:ea typeface="Cabin"/>
                <a:cs typeface="Cabin"/>
                <a:sym typeface="Cabin"/>
              </a:rPr>
              <a:t>Central Processing Unit</a:t>
            </a:r>
            <a:r>
              <a:rPr strike="noStrike" u="none" b="0" cap="none" baseline="0" sz="3000" lang="en-US" i="0">
                <a:solidFill>
                  <a:schemeClr val="lt1"/>
                </a:solidFill>
                <a:latin typeface="Cabin"/>
                <a:ea typeface="Cabin"/>
                <a:cs typeface="Cabin"/>
                <a:sym typeface="Cabin"/>
              </a:rPr>
              <a:t>:  Runs the Program - The CPU is </a:t>
            </a:r>
            <a:br>
              <a:rPr strike="noStrike" u="none" b="0" cap="none" baseline="0" sz="3000" lang="en-US" i="0">
                <a:solidFill>
                  <a:schemeClr val="lt1"/>
                </a:solidFill>
                <a:latin typeface="Cabin"/>
                <a:ea typeface="Cabin"/>
                <a:cs typeface="Cabin"/>
                <a:sym typeface="Cabin"/>
              </a:rPr>
            </a:br>
            <a:r>
              <a:rPr strike="noStrike" u="none" b="0" cap="none" baseline="0" sz="3000" lang="en-US" i="0">
                <a:solidFill>
                  <a:schemeClr val="lt1"/>
                </a:solidFill>
                <a:latin typeface="Cabin"/>
                <a:ea typeface="Cabin"/>
                <a:cs typeface="Cabin"/>
                <a:sym typeface="Cabin"/>
              </a:rPr>
              <a:t>always wondering </a:t>
            </a:r>
            <a:r>
              <a:rPr strike="noStrike" u="none" b="0" cap="none" baseline="0" sz="3000" lang="en-US" i="0">
                <a:solidFill>
                  <a:schemeClr val="lt1"/>
                </a:solidFill>
                <a:latin typeface="Arial"/>
                <a:ea typeface="Arial"/>
                <a:cs typeface="Arial"/>
                <a:sym typeface="Arial"/>
              </a:rPr>
              <a:t>“</a:t>
            </a:r>
            <a:r>
              <a:rPr strike="noStrike" u="none" b="0" cap="none" baseline="0" sz="3000" lang="en-US" i="0">
                <a:solidFill>
                  <a:schemeClr val="lt1"/>
                </a:solidFill>
                <a:latin typeface="Cabin"/>
                <a:ea typeface="Cabin"/>
                <a:cs typeface="Cabin"/>
                <a:sym typeface="Cabin"/>
              </a:rPr>
              <a:t>what to do next</a:t>
            </a:r>
            <a:r>
              <a:rPr strike="noStrike" u="none" b="0" cap="none" baseline="0" sz="3000" lang="en-US" i="0">
                <a:solidFill>
                  <a:schemeClr val="lt1"/>
                </a:solidFill>
                <a:latin typeface="Arial"/>
                <a:ea typeface="Arial"/>
                <a:cs typeface="Arial"/>
                <a:sym typeface="Arial"/>
              </a:rPr>
              <a:t>”</a:t>
            </a:r>
            <a:r>
              <a:rPr strike="noStrike" u="none" b="0" cap="none" baseline="0" sz="3000" lang="en-US" i="0">
                <a:solidFill>
                  <a:schemeClr val="lt1"/>
                </a:solidFill>
                <a:latin typeface="Cabin"/>
                <a:ea typeface="Cabin"/>
                <a:cs typeface="Cabin"/>
                <a:sym typeface="Cabin"/>
              </a:rPr>
              <a:t>?  Not the brains </a:t>
            </a:r>
            <a:br>
              <a:rPr strike="noStrike" u="none" b="0" cap="none" baseline="0" sz="3000" lang="en-US" i="0">
                <a:solidFill>
                  <a:schemeClr val="lt1"/>
                </a:solidFill>
                <a:latin typeface="Cabin"/>
                <a:ea typeface="Cabin"/>
                <a:cs typeface="Cabin"/>
                <a:sym typeface="Cabin"/>
              </a:rPr>
            </a:br>
            <a:r>
              <a:rPr strike="noStrike" u="none" b="0" cap="none" baseline="0" sz="3000" lang="en-US" i="0">
                <a:solidFill>
                  <a:schemeClr val="lt1"/>
                </a:solidFill>
                <a:latin typeface="Cabin"/>
                <a:ea typeface="Cabin"/>
                <a:cs typeface="Cabin"/>
                <a:sym typeface="Cabin"/>
              </a:rPr>
              <a:t>exactly - very dumb but very very fast</a:t>
            </a:r>
          </a:p>
          <a:p>
            <a:pPr algn="l" rtl="0" lvl="0" marR="0" indent="-354711" marL="749300">
              <a:lnSpc>
                <a:spcPct val="100000"/>
              </a:lnSpc>
              <a:spcBef>
                <a:spcPts val="3500"/>
              </a:spcBef>
              <a:spcAft>
                <a:spcPts val="0"/>
              </a:spcAft>
              <a:buClr>
                <a:srgbClr val="00FF00"/>
              </a:buClr>
              <a:buSzPct val="100000"/>
              <a:buFont typeface="Cabin"/>
              <a:buChar char="•"/>
            </a:pPr>
            <a:r>
              <a:rPr strike="noStrike" u="none" b="0" cap="none" baseline="0" sz="3000" lang="en-US" i="0">
                <a:solidFill>
                  <a:srgbClr val="00FF00"/>
                </a:solidFill>
                <a:latin typeface="Cabin"/>
                <a:ea typeface="Cabin"/>
                <a:cs typeface="Cabin"/>
                <a:sym typeface="Cabin"/>
              </a:rPr>
              <a:t>Input Devices</a:t>
            </a:r>
            <a:r>
              <a:rPr strike="noStrike" u="none" b="0" cap="none" baseline="0" sz="3000" lang="en-US" i="0">
                <a:solidFill>
                  <a:schemeClr val="lt1"/>
                </a:solidFill>
                <a:latin typeface="Cabin"/>
                <a:ea typeface="Cabin"/>
                <a:cs typeface="Cabin"/>
                <a:sym typeface="Cabin"/>
              </a:rPr>
              <a:t>:  Keyboard, Mouse, Touch Screen</a:t>
            </a:r>
          </a:p>
          <a:p>
            <a:pPr algn="l" rtl="0" lvl="0" marR="0" indent="-354711" marL="749300">
              <a:lnSpc>
                <a:spcPct val="100000"/>
              </a:lnSpc>
              <a:spcBef>
                <a:spcPts val="3500"/>
              </a:spcBef>
              <a:spcAft>
                <a:spcPts val="0"/>
              </a:spcAft>
              <a:buClr>
                <a:srgbClr val="00FF00"/>
              </a:buClr>
              <a:buSzPct val="100000"/>
              <a:buFont typeface="Cabin"/>
              <a:buChar char="•"/>
            </a:pPr>
            <a:r>
              <a:rPr strike="noStrike" u="none" b="0" cap="none" baseline="0" sz="3000" lang="en-US" i="0">
                <a:solidFill>
                  <a:srgbClr val="00FF00"/>
                </a:solidFill>
                <a:latin typeface="Cabin"/>
                <a:ea typeface="Cabin"/>
                <a:cs typeface="Cabin"/>
                <a:sym typeface="Cabin"/>
              </a:rPr>
              <a:t>Output Devices</a:t>
            </a:r>
            <a:r>
              <a:rPr strike="noStrike" u="none" b="0" cap="none" baseline="0" sz="3000" lang="en-US" i="0">
                <a:solidFill>
                  <a:schemeClr val="lt1"/>
                </a:solidFill>
                <a:latin typeface="Cabin"/>
                <a:ea typeface="Cabin"/>
                <a:cs typeface="Cabin"/>
                <a:sym typeface="Cabin"/>
              </a:rPr>
              <a:t>:  Screen, Speakers, Printer, DVD Burner</a:t>
            </a:r>
          </a:p>
          <a:p>
            <a:pPr algn="l" rtl="0" lvl="0" marR="0" indent="-354711" marL="749300">
              <a:lnSpc>
                <a:spcPct val="100000"/>
              </a:lnSpc>
              <a:spcBef>
                <a:spcPts val="3500"/>
              </a:spcBef>
              <a:spcAft>
                <a:spcPts val="0"/>
              </a:spcAft>
              <a:buClr>
                <a:srgbClr val="00FF00"/>
              </a:buClr>
              <a:buSzPct val="100000"/>
              <a:buFont typeface="Cabin"/>
              <a:buChar char="•"/>
            </a:pPr>
            <a:r>
              <a:rPr strike="noStrike" u="none" b="0" cap="none" baseline="0" sz="3000" lang="en-US" i="0">
                <a:solidFill>
                  <a:srgbClr val="00FF00"/>
                </a:solidFill>
                <a:latin typeface="Cabin"/>
                <a:ea typeface="Cabin"/>
                <a:cs typeface="Cabin"/>
                <a:sym typeface="Cabin"/>
              </a:rPr>
              <a:t>Main Memory</a:t>
            </a:r>
            <a:r>
              <a:rPr strike="noStrike" u="none" b="0" cap="none" baseline="0" sz="3000" lang="en-US" i="0">
                <a:solidFill>
                  <a:schemeClr val="lt1"/>
                </a:solidFill>
                <a:latin typeface="Cabin"/>
                <a:ea typeface="Cabin"/>
                <a:cs typeface="Cabin"/>
                <a:sym typeface="Cabin"/>
              </a:rPr>
              <a:t>:  Fast small temporary storage - lost on reboot - aka RAM</a:t>
            </a:r>
          </a:p>
          <a:p>
            <a:pPr algn="l" rtl="0" lvl="0" marR="0" indent="-354711" marL="749300">
              <a:lnSpc>
                <a:spcPct val="100000"/>
              </a:lnSpc>
              <a:spcBef>
                <a:spcPts val="3500"/>
              </a:spcBef>
              <a:spcAft>
                <a:spcPts val="0"/>
              </a:spcAft>
              <a:buClr>
                <a:srgbClr val="00FF00"/>
              </a:buClr>
              <a:buSzPct val="100000"/>
              <a:buFont typeface="Cabin"/>
              <a:buChar char="•"/>
            </a:pPr>
            <a:r>
              <a:rPr strike="noStrike" u="none" b="0" cap="none" baseline="0" sz="3000" lang="en-US" i="0">
                <a:solidFill>
                  <a:srgbClr val="00FF00"/>
                </a:solidFill>
                <a:latin typeface="Cabin"/>
                <a:ea typeface="Cabin"/>
                <a:cs typeface="Cabin"/>
                <a:sym typeface="Cabin"/>
              </a:rPr>
              <a:t>Secondary Memory</a:t>
            </a:r>
            <a:r>
              <a:rPr strike="noStrike" u="none" b="0" cap="none" baseline="0" sz="3000" lang="en-US" i="0">
                <a:solidFill>
                  <a:schemeClr val="lt1"/>
                </a:solidFill>
                <a:latin typeface="Cabin"/>
                <a:ea typeface="Cabin"/>
                <a:cs typeface="Cabin"/>
                <a:sym typeface="Cabin"/>
              </a:rPr>
              <a:t>:  Slower large permanent storage - lasts until deleted - disk drive / memory stick</a:t>
            </a:r>
          </a:p>
        </p:txBody>
      </p:sp>
      <p:pic>
        <p:nvPicPr>
          <p:cNvPr id="369" name="Shape 369"/>
          <p:cNvPicPr preferRelativeResize="0"/>
          <p:nvPr/>
        </p:nvPicPr>
        <p:blipFill rotWithShape="1">
          <a:blip r:embed="rId3">
            <a:alphaModFix/>
          </a:blip>
          <a:srcRect t="0" b="0" r="0" l="0"/>
          <a:stretch/>
        </p:blipFill>
        <p:spPr>
          <a:xfrm>
            <a:off y="2805111" x="12674600"/>
            <a:ext cy="1995486" cx="2006600"/>
          </a:xfrm>
          <a:prstGeom prst="rect">
            <a:avLst/>
          </a:prstGeom>
          <a:noFill/>
          <a:ln>
            <a:noFill/>
          </a:ln>
        </p:spPr>
      </p:pic>
      <p:sp>
        <p:nvSpPr>
          <p:cNvPr id="370" name="Shape 370"/>
          <p:cNvSpPr/>
          <p:nvPr/>
        </p:nvSpPr>
        <p:spPr>
          <a:xfrm>
            <a:off y="2349500" x="14071600"/>
            <a:ext cy="1270000" cx="1803400"/>
          </a:xfrm>
          <a:prstGeom prst="wedgeEllipseCallout">
            <a:avLst>
              <a:gd fmla="val -36159" name="adj1"/>
              <a:gd fmla="val 66254" name="adj2"/>
            </a:avLst>
          </a:prstGeom>
          <a:blipFill rotWithShape="1">
            <a:blip r:embed="rId4">
              <a:alphaModFix/>
            </a:blip>
            <a:tile ty="0" tx="0" algn="tl" sy="100000" flip="none" sx="100000"/>
          </a:blipFill>
          <a:ln>
            <a:noFill/>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What</a:t>
            </a:r>
          </a:p>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Next?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y="0" x="0"/>
          <a:ext cy="0" cx="0"/>
          <a:chOff y="0" x="0"/>
          <a:chExt cy="0" cx="0"/>
        </a:xfrm>
      </p:grpSpPr>
      <p:sp>
        <p:nvSpPr>
          <p:cNvPr id="375" name="Shape 375"/>
          <p:cNvSpPr txBox="1"/>
          <p:nvPr/>
        </p:nvSpPr>
        <p:spPr>
          <a:xfrm>
            <a:off y="1041400" x="6096000"/>
            <a:ext cy="6489699" cx="3454399"/>
          </a:xfrm>
          <a:prstGeom prst="rect">
            <a:avLst/>
          </a:prstGeom>
          <a:noFill/>
          <a:ln w="76200" cap="rnd">
            <a:solidFill>
              <a:srgbClr val="FF00FF"/>
            </a:solidFill>
            <a:prstDash val="solid"/>
            <a:miter/>
            <a:headEnd w="med" len="med" type="none"/>
            <a:tailEnd w="med" len="med" type="none"/>
          </a:ln>
        </p:spPr>
        <p:txBody>
          <a:bodyPr bIns="0" rIns="0" lIns="0" tIns="0" anchor="t" anchorCtr="0">
            <a:noAutofit/>
          </a:bodyPr>
          <a:lstStyle/>
          <a:p>
            <a:pPr algn="l" rtl="0" lvl="0" marR="0" indent="0" marL="0">
              <a:lnSpc>
                <a:spcPct val="100000"/>
              </a:lnSpc>
              <a:spcBef>
                <a:spcPts val="1000"/>
              </a:spcBef>
              <a:spcAft>
                <a:spcPts val="0"/>
              </a:spcAft>
              <a:buClr>
                <a:srgbClr val="FF00FF"/>
              </a:buClr>
              <a:buSzPct val="25000"/>
              <a:buFont typeface="Cabin"/>
              <a:buNone/>
            </a:pPr>
            <a:r>
              <a:rPr strike="noStrike" u="none" b="0" cap="none" baseline="0" sz="3200" lang="en-US" i="0">
                <a:solidFill>
                  <a:srgbClr val="FF00FF"/>
                </a:solidFill>
                <a:latin typeface="Cabin"/>
                <a:ea typeface="Cabin"/>
                <a:cs typeface="Cabin"/>
                <a:sym typeface="Cabin"/>
              </a:rPr>
              <a:t>  Software</a:t>
            </a:r>
          </a:p>
        </p:txBody>
      </p:sp>
      <p:sp>
        <p:nvSpPr>
          <p:cNvPr id="376" name="Shape 376"/>
          <p:cNvSpPr txBox="1"/>
          <p:nvPr/>
        </p:nvSpPr>
        <p:spPr>
          <a:xfrm>
            <a:off y="1790700" x="2832100"/>
            <a:ext cy="2184399" cx="2184399"/>
          </a:xfrm>
          <a:prstGeom prst="rect">
            <a:avLst/>
          </a:prstGeom>
          <a:noFill/>
          <a:ln w="76200" cap="rnd">
            <a:solidFill>
              <a:srgbClr val="00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Input</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and Output</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Devices</a:t>
            </a:r>
          </a:p>
        </p:txBody>
      </p:sp>
      <p:sp>
        <p:nvSpPr>
          <p:cNvPr id="377" name="Shape 377"/>
          <p:cNvSpPr txBox="1"/>
          <p:nvPr/>
        </p:nvSpPr>
        <p:spPr>
          <a:xfrm>
            <a:off y="1892300" x="6731000"/>
            <a:ext cy="1981199" cx="2133599"/>
          </a:xfrm>
          <a:prstGeom prst="rect">
            <a:avLst/>
          </a:prstGeom>
          <a:noFill/>
          <a:ln w="76200" cap="rnd">
            <a:solidFill>
              <a:srgbClr val="00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Central</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Processing</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Unit</a:t>
            </a:r>
          </a:p>
        </p:txBody>
      </p:sp>
      <p:sp>
        <p:nvSpPr>
          <p:cNvPr id="378" name="Shape 378"/>
          <p:cNvSpPr txBox="1"/>
          <p:nvPr/>
        </p:nvSpPr>
        <p:spPr>
          <a:xfrm>
            <a:off y="4927600" x="6731000"/>
            <a:ext cy="2133599" cx="2171700"/>
          </a:xfrm>
          <a:prstGeom prst="rect">
            <a:avLst/>
          </a:prstGeom>
          <a:noFill/>
          <a:ln w="76200" cap="rnd">
            <a:solidFill>
              <a:srgbClr val="00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Main</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Memory</a:t>
            </a:r>
          </a:p>
        </p:txBody>
      </p:sp>
      <p:sp>
        <p:nvSpPr>
          <p:cNvPr id="379" name="Shape 379"/>
          <p:cNvSpPr txBox="1"/>
          <p:nvPr/>
        </p:nvSpPr>
        <p:spPr>
          <a:xfrm>
            <a:off y="3098800" x="11264900"/>
            <a:ext cy="2184399" cx="2184399"/>
          </a:xfrm>
          <a:prstGeom prst="rect">
            <a:avLst/>
          </a:prstGeom>
          <a:noFill/>
          <a:ln w="76200" cap="rnd">
            <a:solidFill>
              <a:srgbClr val="00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Secondary</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Memory</a:t>
            </a:r>
          </a:p>
        </p:txBody>
      </p:sp>
      <p:cxnSp>
        <p:nvCxnSpPr>
          <p:cNvPr id="380" name="Shape 380"/>
          <p:cNvCxnSpPr/>
          <p:nvPr/>
        </p:nvCxnSpPr>
        <p:spPr>
          <a:xfrm flipH="1">
            <a:off y="2917825" x="5030786"/>
            <a:ext cy="17461" cx="1058862"/>
          </a:xfrm>
          <a:prstGeom prst="straightConnector1">
            <a:avLst/>
          </a:prstGeom>
          <a:noFill/>
          <a:ln w="88900" cap="rnd">
            <a:solidFill>
              <a:srgbClr val="FFFF00"/>
            </a:solidFill>
            <a:prstDash val="solid"/>
            <a:miter/>
            <a:headEnd w="med" len="med" type="stealth"/>
            <a:tailEnd w="med" len="med" type="stealth"/>
          </a:ln>
        </p:spPr>
      </p:cxnSp>
      <p:cxnSp>
        <p:nvCxnSpPr>
          <p:cNvPr id="381" name="Shape 381"/>
          <p:cNvCxnSpPr/>
          <p:nvPr/>
        </p:nvCxnSpPr>
        <p:spPr>
          <a:xfrm rot="10800000">
            <a:off y="3902074" x="7391400"/>
            <a:ext cy="971550" cx="0"/>
          </a:xfrm>
          <a:prstGeom prst="straightConnector1">
            <a:avLst/>
          </a:prstGeom>
          <a:noFill/>
          <a:ln w="88900" cap="rnd">
            <a:solidFill>
              <a:srgbClr val="FFFF00"/>
            </a:solidFill>
            <a:prstDash val="solid"/>
            <a:miter/>
            <a:headEnd w="med" len="med" type="stealth"/>
            <a:tailEnd w="med" len="med" type="none"/>
          </a:ln>
        </p:spPr>
      </p:cxnSp>
      <p:cxnSp>
        <p:nvCxnSpPr>
          <p:cNvPr id="382" name="Shape 382"/>
          <p:cNvCxnSpPr/>
          <p:nvPr/>
        </p:nvCxnSpPr>
        <p:spPr>
          <a:xfrm>
            <a:off y="3919537" x="8345486"/>
            <a:ext cy="919162" cx="0"/>
          </a:xfrm>
          <a:prstGeom prst="straightConnector1">
            <a:avLst/>
          </a:prstGeom>
          <a:noFill/>
          <a:ln w="88900" cap="rnd">
            <a:solidFill>
              <a:srgbClr val="FFFF00"/>
            </a:solidFill>
            <a:prstDash val="solid"/>
            <a:miter/>
            <a:headEnd w="med" len="med" type="stealth"/>
            <a:tailEnd w="med" len="med" type="none"/>
          </a:ln>
        </p:spPr>
      </p:cxnSp>
      <p:cxnSp>
        <p:nvCxnSpPr>
          <p:cNvPr id="383" name="Shape 383"/>
          <p:cNvCxnSpPr/>
          <p:nvPr/>
        </p:nvCxnSpPr>
        <p:spPr>
          <a:xfrm flipH="1">
            <a:off y="3541712" x="9655175"/>
            <a:ext cy="17461" cx="1562099"/>
          </a:xfrm>
          <a:prstGeom prst="straightConnector1">
            <a:avLst/>
          </a:prstGeom>
          <a:noFill/>
          <a:ln w="88900" cap="rnd">
            <a:solidFill>
              <a:srgbClr val="FFFF00"/>
            </a:solidFill>
            <a:prstDash val="solid"/>
            <a:miter/>
            <a:headEnd w="med" len="med" type="stealth"/>
            <a:tailEnd w="med" len="med" type="none"/>
          </a:ln>
        </p:spPr>
      </p:cxnSp>
      <p:cxnSp>
        <p:nvCxnSpPr>
          <p:cNvPr id="384" name="Shape 384"/>
          <p:cNvCxnSpPr/>
          <p:nvPr/>
        </p:nvCxnSpPr>
        <p:spPr>
          <a:xfrm>
            <a:off y="4546600" x="9620250"/>
            <a:ext cy="0" cx="1579562"/>
          </a:xfrm>
          <a:prstGeom prst="straightConnector1">
            <a:avLst/>
          </a:prstGeom>
          <a:noFill/>
          <a:ln w="88900" cap="rnd">
            <a:solidFill>
              <a:srgbClr val="FFFF00"/>
            </a:solidFill>
            <a:prstDash val="solid"/>
            <a:miter/>
            <a:headEnd w="med" len="med" type="stealth"/>
            <a:tailEnd w="med" len="med" type="none"/>
          </a:ln>
        </p:spPr>
      </p:cxnSp>
      <p:sp>
        <p:nvSpPr>
          <p:cNvPr id="385" name="Shape 385"/>
          <p:cNvSpPr txBox="1"/>
          <p:nvPr/>
        </p:nvSpPr>
        <p:spPr>
          <a:xfrm>
            <a:off y="692150" x="12438061"/>
            <a:ext cy="1143000" cx="2052636"/>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Generic</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Computer</a:t>
            </a:r>
          </a:p>
        </p:txBody>
      </p:sp>
      <p:sp>
        <p:nvSpPr>
          <p:cNvPr id="386" name="Shape 386"/>
          <p:cNvSpPr/>
          <p:nvPr/>
        </p:nvSpPr>
        <p:spPr>
          <a:xfrm>
            <a:off y="838200" x="9182100"/>
            <a:ext cy="1270000" cx="1803400"/>
          </a:xfrm>
          <a:prstGeom prst="wedgeEllipseCallout">
            <a:avLst>
              <a:gd fmla="val -64148" name="adj1"/>
              <a:gd fmla="val 74451" name="adj2"/>
            </a:avLst>
          </a:prstGeom>
          <a:blipFill rotWithShape="1">
            <a:blip r:embed="rId3">
              <a:alphaModFix/>
            </a:blip>
            <a:tile ty="0" tx="0" algn="tl" sy="100000" flip="none" sx="100000"/>
          </a:blipFill>
          <a:ln>
            <a:noFill/>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What</a:t>
            </a:r>
          </a:p>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Next?</a:t>
            </a:r>
          </a:p>
        </p:txBody>
      </p:sp>
      <p:pic>
        <p:nvPicPr>
          <p:cNvPr id="387" name="Shape 387"/>
          <p:cNvPicPr preferRelativeResize="0"/>
          <p:nvPr/>
        </p:nvPicPr>
        <p:blipFill rotWithShape="1">
          <a:blip r:embed="rId4">
            <a:alphaModFix/>
          </a:blip>
          <a:srcRect t="0" b="0" r="0" l="0"/>
          <a:stretch/>
        </p:blipFill>
        <p:spPr>
          <a:xfrm>
            <a:off y="5168900" x="6881811"/>
            <a:ext cy="649286" cx="457200"/>
          </a:xfrm>
          <a:prstGeom prst="rect">
            <a:avLst/>
          </a:prstGeom>
          <a:noFill/>
          <a:ln>
            <a:noFill/>
          </a:ln>
        </p:spPr>
      </p:pic>
      <p:sp>
        <p:nvSpPr>
          <p:cNvPr id="388" name="Shape 388"/>
          <p:cNvSpPr/>
          <p:nvPr/>
        </p:nvSpPr>
        <p:spPr>
          <a:xfrm>
            <a:off y="3962400" x="7670800"/>
            <a:ext cy="1270000" cx="2768599"/>
          </a:xfrm>
          <a:prstGeom prst="wedgeEllipseCallout">
            <a:avLst>
              <a:gd fmla="val -17963" name="adj1"/>
              <a:gd fmla="val 84303" name="adj2"/>
            </a:avLst>
          </a:prstGeom>
          <a:solidFill>
            <a:schemeClr val="accent1"/>
          </a:solidFill>
          <a:ln w="50800" cap="rnd">
            <a:solidFill>
              <a:srgbClr val="FF7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2600" lang="en-US" i="0">
                <a:solidFill>
                  <a:srgbClr val="00FF00"/>
                </a:solidFill>
                <a:latin typeface="Cabin"/>
                <a:ea typeface="Cabin"/>
                <a:cs typeface="Cabin"/>
                <a:sym typeface="Cabin"/>
              </a:rPr>
              <a:t>if x&lt; 3: print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y="0" x="0"/>
          <a:ext cy="0" cx="0"/>
          <a:chOff y="0" x="0"/>
          <a:chExt cy="0" cx="0"/>
        </a:xfrm>
      </p:grpSpPr>
      <p:sp>
        <p:nvSpPr>
          <p:cNvPr id="216" name="Shape 216"/>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Computers want to be helpful...</a:t>
            </a:r>
          </a:p>
        </p:txBody>
      </p:sp>
      <p:sp>
        <p:nvSpPr>
          <p:cNvPr id="217" name="Shape 217"/>
          <p:cNvSpPr txBox="1"/>
          <p:nvPr>
            <p:ph idx="1" type="body"/>
          </p:nvPr>
        </p:nvSpPr>
        <p:spPr>
          <a:xfrm>
            <a:off y="2603500" x="1155700"/>
            <a:ext cy="5702299" cx="8331200"/>
          </a:xfrm>
          <a:prstGeom prst="rect">
            <a:avLst/>
          </a:prstGeom>
          <a:noFill/>
          <a:ln>
            <a:noFill/>
          </a:ln>
        </p:spPr>
        <p:txBody>
          <a:bodyPr bIns="38100" rIns="38100" lIns="38100" tIns="38100" anchor="ctr" anchorCtr="0">
            <a:noAutofit/>
          </a:bodyPr>
          <a:lstStyle/>
          <a:p>
            <a:pPr algn="l" rtl="0" lvl="0" marR="0" indent="-345694" marL="749300">
              <a:lnSpc>
                <a:spcPct val="100000"/>
              </a:lnSpc>
              <a:spcBef>
                <a:spcPts val="0"/>
              </a:spcBef>
              <a:spcAft>
                <a:spcPts val="0"/>
              </a:spcAft>
              <a:buClr>
                <a:schemeClr val="lt1"/>
              </a:buClr>
              <a:buSzPct val="100000"/>
              <a:buFont typeface="Cabin"/>
              <a:buChar char="•"/>
            </a:pPr>
            <a:r>
              <a:rPr strike="noStrike" u="none" b="0" cap="none" baseline="0" sz="3200" lang="en-US" i="0">
                <a:solidFill>
                  <a:schemeClr val="lt1"/>
                </a:solidFill>
                <a:latin typeface="Cabin"/>
                <a:ea typeface="Cabin"/>
                <a:cs typeface="Cabin"/>
                <a:sym typeface="Cabin"/>
              </a:rPr>
              <a:t>Computers are built for one purpose - to do things for us</a:t>
            </a:r>
          </a:p>
          <a:p>
            <a:pPr algn="l" rtl="0" lvl="0" marR="0" indent="-345694" marL="749300">
              <a:lnSpc>
                <a:spcPct val="100000"/>
              </a:lnSpc>
              <a:spcBef>
                <a:spcPts val="3500"/>
              </a:spcBef>
              <a:spcAft>
                <a:spcPts val="0"/>
              </a:spcAft>
              <a:buClr>
                <a:schemeClr val="lt1"/>
              </a:buClr>
              <a:buSzPct val="100000"/>
              <a:buFont typeface="Cabin"/>
              <a:buChar char="•"/>
            </a:pPr>
            <a:r>
              <a:rPr strike="noStrike" u="none" b="0" cap="none" baseline="0" sz="3200" lang="en-US" i="0">
                <a:solidFill>
                  <a:schemeClr val="lt1"/>
                </a:solidFill>
                <a:latin typeface="Cabin"/>
                <a:ea typeface="Cabin"/>
                <a:cs typeface="Cabin"/>
                <a:sym typeface="Cabin"/>
              </a:rPr>
              <a:t>But we need to speak their language to describe what we want done</a:t>
            </a:r>
          </a:p>
          <a:p>
            <a:pPr algn="l" rtl="0" lvl="0" marR="0" indent="-345694" marL="749300">
              <a:lnSpc>
                <a:spcPct val="100000"/>
              </a:lnSpc>
              <a:spcBef>
                <a:spcPts val="3500"/>
              </a:spcBef>
              <a:spcAft>
                <a:spcPts val="0"/>
              </a:spcAft>
              <a:buClr>
                <a:schemeClr val="lt1"/>
              </a:buClr>
              <a:buSzPct val="100000"/>
              <a:buFont typeface="Cabin"/>
              <a:buChar char="•"/>
            </a:pPr>
            <a:r>
              <a:rPr strike="noStrike" u="none" b="0" cap="none" baseline="0" sz="3200" lang="en-US" i="0">
                <a:solidFill>
                  <a:schemeClr val="lt1"/>
                </a:solidFill>
                <a:latin typeface="Cabin"/>
                <a:ea typeface="Cabin"/>
                <a:cs typeface="Cabin"/>
                <a:sym typeface="Cabin"/>
              </a:rPr>
              <a:t>Users have it easy - someone already put many different programs (instructions) into the computer and users just pick the ones we want to use</a:t>
            </a:r>
          </a:p>
        </p:txBody>
      </p:sp>
      <p:sp>
        <p:nvSpPr>
          <p:cNvPr id="218" name="Shape 218"/>
          <p:cNvSpPr/>
          <p:nvPr/>
        </p:nvSpPr>
        <p:spPr>
          <a:xfrm>
            <a:off y="5118100" x="9982200"/>
            <a:ext cy="3149600" cx="5702299"/>
          </a:xfrm>
          <a:prstGeom prst="roundRect">
            <a:avLst>
              <a:gd fmla="val 1306" name="adj"/>
            </a:avLst>
          </a:prstGeom>
          <a:solidFill>
            <a:schemeClr val="accent1">
              <a:alpha val="49411"/>
            </a:schemeClr>
          </a:solid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
        <p:nvSpPr>
          <p:cNvPr id="219" name="Shape 219"/>
          <p:cNvSpPr/>
          <p:nvPr/>
        </p:nvSpPr>
        <p:spPr>
          <a:xfrm>
            <a:off y="5524500" x="10401300"/>
            <a:ext cy="1092199" cx="1092199"/>
          </a:xfrm>
          <a:prstGeom prst="roundRect">
            <a:avLst>
              <a:gd fmla="val 3767" name="adj"/>
            </a:avLst>
          </a:prstGeom>
          <a:solidFill>
            <a:schemeClr val="accent1"/>
          </a:solidFill>
          <a:ln>
            <a:noFill/>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What</a:t>
            </a:r>
          </a:p>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Next?</a:t>
            </a:r>
          </a:p>
        </p:txBody>
      </p:sp>
      <p:sp>
        <p:nvSpPr>
          <p:cNvPr id="220" name="Shape 220"/>
          <p:cNvSpPr/>
          <p:nvPr/>
        </p:nvSpPr>
        <p:spPr>
          <a:xfrm>
            <a:off y="6908800" x="10401300"/>
            <a:ext cy="1092199" cx="1092199"/>
          </a:xfrm>
          <a:prstGeom prst="roundRect">
            <a:avLst>
              <a:gd fmla="val 3767" name="adj"/>
            </a:avLst>
          </a:prstGeom>
          <a:solidFill>
            <a:schemeClr val="accent1"/>
          </a:solidFill>
          <a:ln>
            <a:noFill/>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What</a:t>
            </a:r>
          </a:p>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Next?</a:t>
            </a:r>
          </a:p>
        </p:txBody>
      </p:sp>
      <p:sp>
        <p:nvSpPr>
          <p:cNvPr id="221" name="Shape 221"/>
          <p:cNvSpPr/>
          <p:nvPr/>
        </p:nvSpPr>
        <p:spPr>
          <a:xfrm>
            <a:off y="5524500" x="11823700"/>
            <a:ext cy="1092199" cx="1092199"/>
          </a:xfrm>
          <a:prstGeom prst="roundRect">
            <a:avLst>
              <a:gd fmla="val 3767" name="adj"/>
            </a:avLst>
          </a:prstGeom>
          <a:solidFill>
            <a:schemeClr val="accent1"/>
          </a:solidFill>
          <a:ln>
            <a:noFill/>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What</a:t>
            </a:r>
          </a:p>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Next?</a:t>
            </a:r>
          </a:p>
        </p:txBody>
      </p:sp>
      <p:sp>
        <p:nvSpPr>
          <p:cNvPr id="222" name="Shape 222"/>
          <p:cNvSpPr/>
          <p:nvPr/>
        </p:nvSpPr>
        <p:spPr>
          <a:xfrm>
            <a:off y="6908800" x="11823700"/>
            <a:ext cy="1092199" cx="1092199"/>
          </a:xfrm>
          <a:prstGeom prst="roundRect">
            <a:avLst>
              <a:gd fmla="val 3767" name="adj"/>
            </a:avLst>
          </a:prstGeom>
          <a:solidFill>
            <a:schemeClr val="accent1"/>
          </a:solidFill>
          <a:ln>
            <a:noFill/>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What</a:t>
            </a:r>
          </a:p>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Next?</a:t>
            </a:r>
          </a:p>
        </p:txBody>
      </p:sp>
      <p:sp>
        <p:nvSpPr>
          <p:cNvPr id="223" name="Shape 223"/>
          <p:cNvSpPr/>
          <p:nvPr/>
        </p:nvSpPr>
        <p:spPr>
          <a:xfrm>
            <a:off y="6908800" x="13246100"/>
            <a:ext cy="1092199" cx="1092199"/>
          </a:xfrm>
          <a:prstGeom prst="roundRect">
            <a:avLst>
              <a:gd fmla="val 3767" name="adj"/>
            </a:avLst>
          </a:prstGeom>
          <a:solidFill>
            <a:schemeClr val="accent1"/>
          </a:solidFill>
          <a:ln>
            <a:noFill/>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What</a:t>
            </a:r>
          </a:p>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Next?</a:t>
            </a:r>
          </a:p>
        </p:txBody>
      </p:sp>
      <p:sp>
        <p:nvSpPr>
          <p:cNvPr id="224" name="Shape 224"/>
          <p:cNvSpPr/>
          <p:nvPr/>
        </p:nvSpPr>
        <p:spPr>
          <a:xfrm>
            <a:off y="5524500" x="13246100"/>
            <a:ext cy="1092199" cx="1092199"/>
          </a:xfrm>
          <a:prstGeom prst="roundRect">
            <a:avLst>
              <a:gd fmla="val 3767" name="adj"/>
            </a:avLst>
          </a:prstGeom>
          <a:solidFill>
            <a:schemeClr val="accent1"/>
          </a:solidFill>
          <a:ln>
            <a:noFill/>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What</a:t>
            </a:r>
          </a:p>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Next?</a:t>
            </a:r>
          </a:p>
        </p:txBody>
      </p:sp>
      <p:sp>
        <p:nvSpPr>
          <p:cNvPr id="225" name="Shape 225"/>
          <p:cNvSpPr/>
          <p:nvPr/>
        </p:nvSpPr>
        <p:spPr>
          <a:xfrm>
            <a:off y="6248400" x="14541500"/>
            <a:ext cy="876300" cx="876300"/>
          </a:xfrm>
          <a:prstGeom prst="ellipse">
            <a:avLst/>
          </a:prstGeom>
          <a:blipFill rotWithShape="1">
            <a:blip r:embed="rId3">
              <a:alphaModFix/>
            </a:blip>
            <a:stretch>
              <a:fillRect t="0" b="0" r="0"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pic>
        <p:nvPicPr>
          <p:cNvPr id="226" name="Shape 226"/>
          <p:cNvPicPr preferRelativeResize="0"/>
          <p:nvPr/>
        </p:nvPicPr>
        <p:blipFill rotWithShape="1">
          <a:blip r:embed="rId4">
            <a:alphaModFix/>
          </a:blip>
          <a:srcRect t="0" b="0" r="0" l="0"/>
          <a:stretch/>
        </p:blipFill>
        <p:spPr>
          <a:xfrm>
            <a:off y="2589211" x="11557000"/>
            <a:ext cy="1995486" cx="2006600"/>
          </a:xfrm>
          <a:prstGeom prst="rect">
            <a:avLst/>
          </a:prstGeom>
          <a:noFill/>
          <a:ln>
            <a:noFill/>
          </a:ln>
        </p:spPr>
      </p:pic>
      <p:sp>
        <p:nvSpPr>
          <p:cNvPr id="227" name="Shape 227"/>
          <p:cNvSpPr/>
          <p:nvPr/>
        </p:nvSpPr>
        <p:spPr>
          <a:xfrm>
            <a:off y="2171700" x="12992100"/>
            <a:ext cy="1270000" cx="1803400"/>
          </a:xfrm>
          <a:prstGeom prst="wedgeEllipseCallout">
            <a:avLst>
              <a:gd fmla="val -29134" name="adj1"/>
              <a:gd fmla="val 66404" name="adj2"/>
            </a:avLst>
          </a:prstGeom>
          <a:blipFill rotWithShape="1">
            <a:blip r:embed="rId5">
              <a:alphaModFix/>
            </a:blip>
            <a:tile ty="0" tx="0" algn="tl" sy="100000" flip="none" sx="100000"/>
          </a:blipFill>
          <a:ln>
            <a:noFill/>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What</a:t>
            </a:r>
          </a:p>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Next?</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y="0" x="0"/>
          <a:ext cy="0" cx="0"/>
          <a:chOff y="0" x="0"/>
          <a:chExt cy="0" cx="0"/>
        </a:xfrm>
      </p:grpSpPr>
      <p:sp>
        <p:nvSpPr>
          <p:cNvPr id="393" name="Shape 393"/>
          <p:cNvSpPr txBox="1"/>
          <p:nvPr/>
        </p:nvSpPr>
        <p:spPr>
          <a:xfrm>
            <a:off y="1041400" x="6096000"/>
            <a:ext cy="6489699" cx="3454399"/>
          </a:xfrm>
          <a:prstGeom prst="rect">
            <a:avLst/>
          </a:prstGeom>
          <a:noFill/>
          <a:ln w="76200" cap="rnd">
            <a:solidFill>
              <a:srgbClr val="FF00FF"/>
            </a:solidFill>
            <a:prstDash val="solid"/>
            <a:miter/>
            <a:headEnd w="med" len="med" type="none"/>
            <a:tailEnd w="med" len="med" type="none"/>
          </a:ln>
        </p:spPr>
        <p:txBody>
          <a:bodyPr bIns="0" rIns="0" lIns="0" tIns="0" anchor="t" anchorCtr="0">
            <a:noAutofit/>
          </a:bodyPr>
          <a:lstStyle/>
          <a:p>
            <a:pPr algn="l" rtl="0" lvl="0" marR="0" indent="0" marL="0">
              <a:lnSpc>
                <a:spcPct val="100000"/>
              </a:lnSpc>
              <a:spcBef>
                <a:spcPts val="1000"/>
              </a:spcBef>
              <a:spcAft>
                <a:spcPts val="0"/>
              </a:spcAft>
              <a:buClr>
                <a:srgbClr val="FF00FF"/>
              </a:buClr>
              <a:buSzPct val="25000"/>
              <a:buFont typeface="Cabin"/>
              <a:buNone/>
            </a:pPr>
            <a:r>
              <a:rPr strike="noStrike" u="none" b="0" cap="none" baseline="0" sz="3200" lang="en-US" i="0">
                <a:solidFill>
                  <a:srgbClr val="FF00FF"/>
                </a:solidFill>
                <a:latin typeface="Cabin"/>
                <a:ea typeface="Cabin"/>
                <a:cs typeface="Cabin"/>
                <a:sym typeface="Cabin"/>
              </a:rPr>
              <a:t>  Software</a:t>
            </a:r>
          </a:p>
        </p:txBody>
      </p:sp>
      <p:sp>
        <p:nvSpPr>
          <p:cNvPr id="394" name="Shape 394"/>
          <p:cNvSpPr txBox="1"/>
          <p:nvPr/>
        </p:nvSpPr>
        <p:spPr>
          <a:xfrm>
            <a:off y="1790700" x="2832100"/>
            <a:ext cy="2184399" cx="2184399"/>
          </a:xfrm>
          <a:prstGeom prst="rect">
            <a:avLst/>
          </a:prstGeom>
          <a:noFill/>
          <a:ln w="76200" cap="rnd">
            <a:solidFill>
              <a:srgbClr val="00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Input</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and Output</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Devices</a:t>
            </a:r>
          </a:p>
        </p:txBody>
      </p:sp>
      <p:sp>
        <p:nvSpPr>
          <p:cNvPr id="395" name="Shape 395"/>
          <p:cNvSpPr txBox="1"/>
          <p:nvPr/>
        </p:nvSpPr>
        <p:spPr>
          <a:xfrm>
            <a:off y="1892300" x="6731000"/>
            <a:ext cy="1981199" cx="2133599"/>
          </a:xfrm>
          <a:prstGeom prst="rect">
            <a:avLst/>
          </a:prstGeom>
          <a:noFill/>
          <a:ln w="76200" cap="rnd">
            <a:solidFill>
              <a:srgbClr val="00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Central</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Processing</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Unit</a:t>
            </a:r>
          </a:p>
        </p:txBody>
      </p:sp>
      <p:sp>
        <p:nvSpPr>
          <p:cNvPr id="396" name="Shape 396"/>
          <p:cNvSpPr txBox="1"/>
          <p:nvPr/>
        </p:nvSpPr>
        <p:spPr>
          <a:xfrm>
            <a:off y="4927600" x="6731000"/>
            <a:ext cy="2133599" cx="2171700"/>
          </a:xfrm>
          <a:prstGeom prst="rect">
            <a:avLst/>
          </a:prstGeom>
          <a:noFill/>
          <a:ln w="76200" cap="rnd">
            <a:solidFill>
              <a:srgbClr val="00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Main</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Memory</a:t>
            </a:r>
          </a:p>
        </p:txBody>
      </p:sp>
      <p:sp>
        <p:nvSpPr>
          <p:cNvPr id="397" name="Shape 397"/>
          <p:cNvSpPr txBox="1"/>
          <p:nvPr/>
        </p:nvSpPr>
        <p:spPr>
          <a:xfrm>
            <a:off y="3098800" x="11264900"/>
            <a:ext cy="2184399" cx="2184399"/>
          </a:xfrm>
          <a:prstGeom prst="rect">
            <a:avLst/>
          </a:prstGeom>
          <a:noFill/>
          <a:ln w="76200" cap="rnd">
            <a:solidFill>
              <a:srgbClr val="00F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Secondary</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Memory</a:t>
            </a:r>
          </a:p>
        </p:txBody>
      </p:sp>
      <p:cxnSp>
        <p:nvCxnSpPr>
          <p:cNvPr id="398" name="Shape 398"/>
          <p:cNvCxnSpPr/>
          <p:nvPr/>
        </p:nvCxnSpPr>
        <p:spPr>
          <a:xfrm flipH="1">
            <a:off y="2917825" x="5030786"/>
            <a:ext cy="17461" cx="1058862"/>
          </a:xfrm>
          <a:prstGeom prst="straightConnector1">
            <a:avLst/>
          </a:prstGeom>
          <a:noFill/>
          <a:ln w="88900" cap="rnd">
            <a:solidFill>
              <a:srgbClr val="FFFF00"/>
            </a:solidFill>
            <a:prstDash val="solid"/>
            <a:miter/>
            <a:headEnd w="med" len="med" type="stealth"/>
            <a:tailEnd w="med" len="med" type="stealth"/>
          </a:ln>
        </p:spPr>
      </p:cxnSp>
      <p:cxnSp>
        <p:nvCxnSpPr>
          <p:cNvPr id="399" name="Shape 399"/>
          <p:cNvCxnSpPr/>
          <p:nvPr/>
        </p:nvCxnSpPr>
        <p:spPr>
          <a:xfrm rot="10800000">
            <a:off y="3902074" x="7391400"/>
            <a:ext cy="971550" cx="0"/>
          </a:xfrm>
          <a:prstGeom prst="straightConnector1">
            <a:avLst/>
          </a:prstGeom>
          <a:noFill/>
          <a:ln w="88900" cap="rnd">
            <a:solidFill>
              <a:srgbClr val="FFFF00"/>
            </a:solidFill>
            <a:prstDash val="solid"/>
            <a:miter/>
            <a:headEnd w="med" len="med" type="stealth"/>
            <a:tailEnd w="med" len="med" type="none"/>
          </a:ln>
        </p:spPr>
      </p:cxnSp>
      <p:cxnSp>
        <p:nvCxnSpPr>
          <p:cNvPr id="400" name="Shape 400"/>
          <p:cNvCxnSpPr/>
          <p:nvPr/>
        </p:nvCxnSpPr>
        <p:spPr>
          <a:xfrm>
            <a:off y="3919537" x="8345486"/>
            <a:ext cy="919162" cx="0"/>
          </a:xfrm>
          <a:prstGeom prst="straightConnector1">
            <a:avLst/>
          </a:prstGeom>
          <a:noFill/>
          <a:ln w="88900" cap="rnd">
            <a:solidFill>
              <a:srgbClr val="FFFF00"/>
            </a:solidFill>
            <a:prstDash val="solid"/>
            <a:miter/>
            <a:headEnd w="med" len="med" type="stealth"/>
            <a:tailEnd w="med" len="med" type="none"/>
          </a:ln>
        </p:spPr>
      </p:cxnSp>
      <p:cxnSp>
        <p:nvCxnSpPr>
          <p:cNvPr id="401" name="Shape 401"/>
          <p:cNvCxnSpPr/>
          <p:nvPr/>
        </p:nvCxnSpPr>
        <p:spPr>
          <a:xfrm flipH="1">
            <a:off y="3541712" x="9655175"/>
            <a:ext cy="17461" cx="1562099"/>
          </a:xfrm>
          <a:prstGeom prst="straightConnector1">
            <a:avLst/>
          </a:prstGeom>
          <a:noFill/>
          <a:ln w="88900" cap="rnd">
            <a:solidFill>
              <a:srgbClr val="FFFF00"/>
            </a:solidFill>
            <a:prstDash val="solid"/>
            <a:miter/>
            <a:headEnd w="med" len="med" type="stealth"/>
            <a:tailEnd w="med" len="med" type="none"/>
          </a:ln>
        </p:spPr>
      </p:cxnSp>
      <p:cxnSp>
        <p:nvCxnSpPr>
          <p:cNvPr id="402" name="Shape 402"/>
          <p:cNvCxnSpPr/>
          <p:nvPr/>
        </p:nvCxnSpPr>
        <p:spPr>
          <a:xfrm>
            <a:off y="4546600" x="9620250"/>
            <a:ext cy="0" cx="1579562"/>
          </a:xfrm>
          <a:prstGeom prst="straightConnector1">
            <a:avLst/>
          </a:prstGeom>
          <a:noFill/>
          <a:ln w="88900" cap="rnd">
            <a:solidFill>
              <a:srgbClr val="FFFF00"/>
            </a:solidFill>
            <a:prstDash val="solid"/>
            <a:miter/>
            <a:headEnd w="med" len="med" type="stealth"/>
            <a:tailEnd w="med" len="med" type="none"/>
          </a:ln>
        </p:spPr>
      </p:cxnSp>
      <p:sp>
        <p:nvSpPr>
          <p:cNvPr id="403" name="Shape 403"/>
          <p:cNvSpPr txBox="1"/>
          <p:nvPr/>
        </p:nvSpPr>
        <p:spPr>
          <a:xfrm>
            <a:off y="6762750" x="12642850"/>
            <a:ext cy="1143000" cx="21717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8080"/>
              </a:buClr>
              <a:buSzPct val="25000"/>
              <a:buFont typeface="Cabin"/>
              <a:buNone/>
            </a:pPr>
            <a:r>
              <a:rPr strike="noStrike" u="none" b="0" cap="none" baseline="0" sz="3600" lang="en-US" i="0">
                <a:solidFill>
                  <a:srgbClr val="4A86E8"/>
                </a:solidFill>
                <a:latin typeface="Cabin"/>
                <a:ea typeface="Cabin"/>
                <a:cs typeface="Cabin"/>
                <a:sym typeface="Cabin"/>
              </a:rPr>
              <a:t>Machine</a:t>
            </a:r>
          </a:p>
          <a:p>
            <a:pPr algn="ctr" rtl="0" lvl="0" marR="0" indent="0" marL="0">
              <a:lnSpc>
                <a:spcPct val="100000"/>
              </a:lnSpc>
              <a:spcBef>
                <a:spcPts val="0"/>
              </a:spcBef>
              <a:spcAft>
                <a:spcPts val="0"/>
              </a:spcAft>
              <a:buClr>
                <a:srgbClr val="008080"/>
              </a:buClr>
              <a:buSzPct val="25000"/>
              <a:buFont typeface="Cabin"/>
              <a:buNone/>
            </a:pPr>
            <a:r>
              <a:rPr strike="noStrike" u="none" b="0" cap="none" baseline="0" sz="3600" lang="en-US" i="0">
                <a:solidFill>
                  <a:srgbClr val="4A86E8"/>
                </a:solidFill>
                <a:latin typeface="Cabin"/>
                <a:ea typeface="Cabin"/>
                <a:cs typeface="Cabin"/>
                <a:sym typeface="Cabin"/>
              </a:rPr>
              <a:t>Language</a:t>
            </a:r>
          </a:p>
        </p:txBody>
      </p:sp>
      <p:sp>
        <p:nvSpPr>
          <p:cNvPr id="404" name="Shape 404"/>
          <p:cNvSpPr/>
          <p:nvPr/>
        </p:nvSpPr>
        <p:spPr>
          <a:xfrm>
            <a:off y="838200" x="9182100"/>
            <a:ext cy="1270000" cx="1803400"/>
          </a:xfrm>
          <a:prstGeom prst="wedgeEllipseCallout">
            <a:avLst>
              <a:gd fmla="val -65773" name="adj1"/>
              <a:gd fmla="val 77913" name="adj2"/>
            </a:avLst>
          </a:prstGeom>
          <a:blipFill rotWithShape="1">
            <a:blip r:embed="rId3">
              <a:alphaModFix/>
            </a:blip>
            <a:tile ty="0" tx="0" algn="tl" sy="100000" flip="none" sx="100000"/>
          </a:blipFill>
          <a:ln>
            <a:noFill/>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What</a:t>
            </a:r>
          </a:p>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Next?</a:t>
            </a:r>
          </a:p>
        </p:txBody>
      </p:sp>
      <p:pic>
        <p:nvPicPr>
          <p:cNvPr id="405" name="Shape 405"/>
          <p:cNvPicPr preferRelativeResize="0"/>
          <p:nvPr/>
        </p:nvPicPr>
        <p:blipFill rotWithShape="1">
          <a:blip r:embed="rId4">
            <a:alphaModFix/>
          </a:blip>
          <a:srcRect t="0" b="0" r="0" l="0"/>
          <a:stretch/>
        </p:blipFill>
        <p:spPr>
          <a:xfrm>
            <a:off y="5168900" x="6881811"/>
            <a:ext cy="649286" cx="457200"/>
          </a:xfrm>
          <a:prstGeom prst="rect">
            <a:avLst/>
          </a:prstGeom>
          <a:noFill/>
          <a:ln>
            <a:noFill/>
          </a:ln>
        </p:spPr>
      </p:pic>
      <p:sp>
        <p:nvSpPr>
          <p:cNvPr id="406" name="Shape 406"/>
          <p:cNvSpPr/>
          <p:nvPr/>
        </p:nvSpPr>
        <p:spPr>
          <a:xfrm>
            <a:off y="3962400" x="7670800"/>
            <a:ext cy="1270000" cx="2768599"/>
          </a:xfrm>
          <a:prstGeom prst="wedgeEllipseCallout">
            <a:avLst>
              <a:gd fmla="val -23159" name="adj1"/>
              <a:gd fmla="val 71986" name="adj2"/>
            </a:avLst>
          </a:prstGeom>
          <a:solidFill>
            <a:schemeClr val="accent1"/>
          </a:solidFill>
          <a:ln w="50800" cap="rnd">
            <a:solidFill>
              <a:srgbClr val="FF7F00"/>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008080"/>
              </a:buClr>
              <a:buSzPct val="25000"/>
              <a:buFont typeface="Courier New"/>
              <a:buNone/>
            </a:pPr>
            <a:r>
              <a:rPr strike="noStrike" u="none" b="1" cap="none" baseline="0" sz="2600" lang="en-US" i="0">
                <a:solidFill>
                  <a:srgbClr val="4A86E8"/>
                </a:solidFill>
                <a:latin typeface="Courier New"/>
                <a:ea typeface="Courier New"/>
                <a:cs typeface="Courier New"/>
                <a:sym typeface="Courier New"/>
              </a:rPr>
              <a:t>01001001</a:t>
            </a:r>
          </a:p>
          <a:p>
            <a:pPr algn="ctr" rtl="0" lvl="0" marR="0" indent="0" marL="0">
              <a:lnSpc>
                <a:spcPct val="100000"/>
              </a:lnSpc>
              <a:spcBef>
                <a:spcPts val="0"/>
              </a:spcBef>
              <a:spcAft>
                <a:spcPts val="0"/>
              </a:spcAft>
              <a:buClr>
                <a:srgbClr val="008080"/>
              </a:buClr>
              <a:buSzPct val="25000"/>
              <a:buFont typeface="Courier New"/>
              <a:buNone/>
            </a:pPr>
            <a:r>
              <a:rPr strike="noStrike" u="none" b="1" cap="none" baseline="0" sz="2600" lang="en-US" i="0">
                <a:solidFill>
                  <a:srgbClr val="4A86E8"/>
                </a:solidFill>
                <a:latin typeface="Courier New"/>
                <a:ea typeface="Courier New"/>
                <a:cs typeface="Courier New"/>
                <a:sym typeface="Courier New"/>
              </a:rPr>
              <a:t>00111001</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0" name="Shape 410"/>
        <p:cNvGrpSpPr/>
        <p:nvPr/>
      </p:nvGrpSpPr>
      <p:grpSpPr>
        <a:xfrm>
          <a:off y="0" x="0"/>
          <a:ext cy="0" cx="0"/>
          <a:chOff y="0" x="0"/>
          <a:chExt cy="0" cx="0"/>
        </a:xfrm>
      </p:grpSpPr>
      <p:sp>
        <p:nvSpPr>
          <p:cNvPr id="411" name="Shape 411"/>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400" lang="en-US" i="0">
                <a:solidFill>
                  <a:srgbClr val="00FF00"/>
                </a:solidFill>
                <a:latin typeface="Cabin"/>
                <a:ea typeface="Cabin"/>
                <a:cs typeface="Cabin"/>
                <a:sym typeface="Cabin"/>
              </a:rPr>
              <a:t>Totally Hot CPU</a:t>
            </a:r>
          </a:p>
        </p:txBody>
      </p:sp>
      <p:sp>
        <p:nvSpPr>
          <p:cNvPr id="412" name="Shape 412"/>
          <p:cNvSpPr txBox="1"/>
          <p:nvPr/>
        </p:nvSpPr>
        <p:spPr>
          <a:xfrm>
            <a:off y="7785100" x="3587148"/>
            <a:ext cy="597000" cx="96023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400" lang="en-US" i="0">
                <a:solidFill>
                  <a:srgbClr val="FFFF00"/>
                </a:solidFill>
                <a:latin typeface="Cabin"/>
                <a:ea typeface="Cabin"/>
                <a:cs typeface="Cabin"/>
                <a:sym typeface="Cabin"/>
                <a:hlinkClick r:id="rId3"/>
              </a:rPr>
              <a:t>http://www.youtube.com/watch?v=y39D4529FM4</a:t>
            </a:r>
          </a:p>
        </p:txBody>
      </p:sp>
      <p:pic>
        <p:nvPicPr>
          <p:cNvPr id="413" name="Shape 413"/>
          <p:cNvPicPr preferRelativeResize="0"/>
          <p:nvPr/>
        </p:nvPicPr>
        <p:blipFill rotWithShape="1">
          <a:blip r:embed="rId4">
            <a:alphaModFix/>
          </a:blip>
          <a:srcRect t="0" b="0" r="0" l="0"/>
          <a:stretch/>
        </p:blipFill>
        <p:spPr>
          <a:xfrm>
            <a:off y="2654300" x="5791200"/>
            <a:ext cy="4597399" cx="5194300"/>
          </a:xfrm>
          <a:prstGeom prst="rect">
            <a:avLst/>
          </a:prstGeom>
          <a:noFill/>
          <a:ln>
            <a:noFill/>
          </a:ln>
        </p:spPr>
      </p:pic>
      <p:sp>
        <p:nvSpPr>
          <p:cNvPr id="414" name="Shape 414"/>
          <p:cNvSpPr/>
          <p:nvPr/>
        </p:nvSpPr>
        <p:spPr>
          <a:xfrm>
            <a:off y="3073400" x="9347200"/>
            <a:ext cy="1270000" cx="1803400"/>
          </a:xfrm>
          <a:prstGeom prst="wedgeEllipseCallout">
            <a:avLst>
              <a:gd fmla="val -40790" name="adj1"/>
              <a:gd fmla="val 71581" name="adj2"/>
            </a:avLst>
          </a:prstGeom>
          <a:blipFill rotWithShape="1">
            <a:blip r:embed="rId5">
              <a:alphaModFix/>
            </a:blip>
            <a:tile ty="0" tx="0" algn="tl" sy="100000" flip="none" sx="100000"/>
          </a:blipFill>
          <a:ln>
            <a:noFill/>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What</a:t>
            </a:r>
          </a:p>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Next?</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8" name="Shape 418"/>
        <p:cNvGrpSpPr/>
        <p:nvPr/>
      </p:nvGrpSpPr>
      <p:grpSpPr>
        <a:xfrm>
          <a:off y="0" x="0"/>
          <a:ext cy="0" cx="0"/>
          <a:chOff y="0" x="0"/>
          <a:chExt cy="0" cx="0"/>
        </a:xfrm>
      </p:grpSpPr>
      <p:sp>
        <p:nvSpPr>
          <p:cNvPr id="419" name="Shape 419"/>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400" lang="en-US" i="0">
                <a:solidFill>
                  <a:srgbClr val="00FF00"/>
                </a:solidFill>
                <a:latin typeface="Cabin"/>
                <a:ea typeface="Cabin"/>
                <a:cs typeface="Cabin"/>
                <a:sym typeface="Cabin"/>
              </a:rPr>
              <a:t>Hard Disk in Action</a:t>
            </a:r>
          </a:p>
        </p:txBody>
      </p:sp>
      <p:pic>
        <p:nvPicPr>
          <p:cNvPr id="420" name="Shape 420"/>
          <p:cNvPicPr preferRelativeResize="0"/>
          <p:nvPr/>
        </p:nvPicPr>
        <p:blipFill rotWithShape="1">
          <a:blip r:embed="rId3">
            <a:alphaModFix/>
          </a:blip>
          <a:srcRect t="0" b="0" r="0" l="0"/>
          <a:stretch/>
        </p:blipFill>
        <p:spPr>
          <a:xfrm>
            <a:off y="2667000" x="6007100"/>
            <a:ext cy="4089399" cx="3771900"/>
          </a:xfrm>
          <a:prstGeom prst="rect">
            <a:avLst/>
          </a:prstGeom>
          <a:noFill/>
          <a:ln>
            <a:noFill/>
          </a:ln>
        </p:spPr>
      </p:pic>
      <p:sp>
        <p:nvSpPr>
          <p:cNvPr id="421" name="Shape 421"/>
          <p:cNvSpPr txBox="1"/>
          <p:nvPr/>
        </p:nvSpPr>
        <p:spPr>
          <a:xfrm>
            <a:off y="7793900" x="3173648"/>
            <a:ext cy="597000" cx="99087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400" lang="en-US" i="0">
                <a:solidFill>
                  <a:srgbClr val="FFFF00"/>
                </a:solidFill>
                <a:latin typeface="Cabin"/>
                <a:ea typeface="Cabin"/>
                <a:cs typeface="Cabin"/>
                <a:sym typeface="Cabin"/>
                <a:hlinkClick r:id="rId4"/>
              </a:rPr>
              <a:t>http://www.youtube.com/watch?v=9eMWG3fwiEU</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5" name="Shape 425"/>
        <p:cNvGrpSpPr/>
        <p:nvPr/>
      </p:nvGrpSpPr>
      <p:grpSpPr>
        <a:xfrm>
          <a:off y="0" x="0"/>
          <a:ext cy="0" cx="0"/>
          <a:chOff y="0" x="0"/>
          <a:chExt cy="0" cx="0"/>
        </a:xfrm>
      </p:grpSpPr>
      <p:sp>
        <p:nvSpPr>
          <p:cNvPr id="426" name="Shape 426"/>
          <p:cNvSpPr txBox="1"/>
          <p:nvPr>
            <p:ph type="title"/>
          </p:nvPr>
        </p:nvSpPr>
        <p:spPr>
          <a:xfrm>
            <a:off y="1536700" x="1155700"/>
            <a:ext cy="3086099" cx="13931900"/>
          </a:xfrm>
          <a:prstGeom prst="rect">
            <a:avLst/>
          </a:prstGeom>
          <a:noFill/>
          <a:ln>
            <a:noFill/>
          </a:ln>
        </p:spPr>
        <p:txBody>
          <a:bodyPr bIns="38100" rIns="38100" lIns="38100" tIns="38100" anchor="b"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Python as a Language</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0" name="Shape 430"/>
        <p:cNvGrpSpPr/>
        <p:nvPr/>
      </p:nvGrpSpPr>
      <p:grpSpPr>
        <a:xfrm>
          <a:off y="0" x="0"/>
          <a:ext cy="0" cx="0"/>
          <a:chOff y="0" x="0"/>
          <a:chExt cy="0" cx="0"/>
        </a:xfrm>
      </p:grpSpPr>
      <p:sp>
        <p:nvSpPr>
          <p:cNvPr id="431" name="Shape 431"/>
          <p:cNvSpPr txBox="1"/>
          <p:nvPr/>
        </p:nvSpPr>
        <p:spPr>
          <a:xfrm>
            <a:off y="7734300" x="3318350"/>
            <a:ext cy="622199" cx="96390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http://harrypotter.wikia.com/wiki/Parseltongue</a:t>
            </a:r>
          </a:p>
        </p:txBody>
      </p:sp>
      <p:sp>
        <p:nvSpPr>
          <p:cNvPr id="432" name="Shape 432"/>
          <p:cNvSpPr txBox="1"/>
          <p:nvPr/>
        </p:nvSpPr>
        <p:spPr>
          <a:xfrm>
            <a:off y="2133600" x="1558925"/>
            <a:ext cy="4457700" cx="105028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4200" lang="en-US" i="0">
                <a:solidFill>
                  <a:srgbClr val="FF00FF"/>
                </a:solidFill>
                <a:latin typeface="Cabin"/>
                <a:ea typeface="Cabin"/>
                <a:cs typeface="Cabin"/>
                <a:sym typeface="Cabin"/>
              </a:rPr>
              <a:t>Parseltongue</a:t>
            </a:r>
            <a:r>
              <a:rPr strike="noStrike" u="none" b="0" cap="none" baseline="0" sz="4200" lang="en-US" i="0">
                <a:solidFill>
                  <a:srgbClr val="FFFF00"/>
                </a:solidFill>
                <a:latin typeface="Cabin"/>
                <a:ea typeface="Cabin"/>
                <a:cs typeface="Cabin"/>
                <a:sym typeface="Cabin"/>
              </a:rPr>
              <a:t> is the language of serpents and those who can converse with them.  An individual who can speak </a:t>
            </a:r>
            <a:r>
              <a:rPr strike="noStrike" u="none" b="0" cap="none" baseline="0" sz="4200" lang="en-US" i="0">
                <a:solidFill>
                  <a:srgbClr val="FF00FF"/>
                </a:solidFill>
                <a:latin typeface="Cabin"/>
                <a:ea typeface="Cabin"/>
                <a:cs typeface="Cabin"/>
                <a:sym typeface="Cabin"/>
              </a:rPr>
              <a:t>Parseltongue </a:t>
            </a:r>
            <a:r>
              <a:rPr strike="noStrike" u="none" b="0" cap="none" baseline="0" sz="4200" lang="en-US" i="0">
                <a:solidFill>
                  <a:srgbClr val="FFFF00"/>
                </a:solidFill>
                <a:latin typeface="Cabin"/>
                <a:ea typeface="Cabin"/>
                <a:cs typeface="Cabin"/>
                <a:sym typeface="Cabin"/>
              </a:rPr>
              <a:t>is known as a </a:t>
            </a:r>
            <a:r>
              <a:rPr strike="noStrike" u="none" b="0" cap="none" baseline="0" sz="4200" lang="en-US" i="0">
                <a:solidFill>
                  <a:srgbClr val="00FF00"/>
                </a:solidFill>
                <a:latin typeface="Cabin"/>
                <a:ea typeface="Cabin"/>
                <a:cs typeface="Cabin"/>
                <a:sym typeface="Cabin"/>
              </a:rPr>
              <a:t>Parselmouth</a:t>
            </a:r>
            <a:r>
              <a:rPr strike="noStrike" u="none" b="0" cap="none" baseline="0" sz="4200" lang="en-US" i="0">
                <a:solidFill>
                  <a:srgbClr val="FFFF00"/>
                </a:solidFill>
                <a:latin typeface="Cabin"/>
                <a:ea typeface="Cabin"/>
                <a:cs typeface="Cabin"/>
                <a:sym typeface="Cabin"/>
              </a:rPr>
              <a:t>. It is a very uncommon skill, and may be hereditary. Nearly all known </a:t>
            </a:r>
            <a:r>
              <a:rPr strike="noStrike" u="none" b="0" cap="none" baseline="0" sz="4200" lang="en-US" i="0">
                <a:solidFill>
                  <a:srgbClr val="00FF00"/>
                </a:solidFill>
                <a:latin typeface="Cabin"/>
                <a:ea typeface="Cabin"/>
                <a:cs typeface="Cabin"/>
                <a:sym typeface="Cabin"/>
              </a:rPr>
              <a:t>Parselmouths</a:t>
            </a:r>
            <a:r>
              <a:rPr strike="noStrike" u="none" b="0" cap="none" baseline="0" sz="4200" lang="en-US" i="0">
                <a:solidFill>
                  <a:srgbClr val="FFFF00"/>
                </a:solidFill>
                <a:latin typeface="Cabin"/>
                <a:ea typeface="Cabin"/>
                <a:cs typeface="Cabin"/>
                <a:sym typeface="Cabin"/>
              </a:rPr>
              <a:t> are descended from </a:t>
            </a:r>
            <a:r>
              <a:rPr strike="noStrike" u="sng" b="0" cap="none" baseline="0" sz="4200" lang="en-US" i="0">
                <a:solidFill>
                  <a:srgbClr val="FF7F00"/>
                </a:solidFill>
                <a:latin typeface="Cabin"/>
                <a:ea typeface="Cabin"/>
                <a:cs typeface="Cabin"/>
                <a:sym typeface="Cabin"/>
                <a:hlinkClick r:id="rId3"/>
              </a:rPr>
              <a:t>Salazar Slytherin</a:t>
            </a:r>
            <a:r>
              <a:rPr strike="noStrike" u="none" b="0" cap="none" baseline="0" sz="4200" lang="en-US" i="0">
                <a:solidFill>
                  <a:srgbClr val="FFFF00"/>
                </a:solidFill>
                <a:latin typeface="Cabin"/>
                <a:ea typeface="Cabin"/>
                <a:cs typeface="Cabin"/>
                <a:sym typeface="Cabin"/>
              </a:rPr>
              <a:t>.</a:t>
            </a:r>
          </a:p>
        </p:txBody>
      </p:sp>
      <p:pic>
        <p:nvPicPr>
          <p:cNvPr id="433" name="Shape 433"/>
          <p:cNvPicPr preferRelativeResize="0"/>
          <p:nvPr/>
        </p:nvPicPr>
        <p:blipFill rotWithShape="1">
          <a:blip r:embed="rId4">
            <a:alphaModFix/>
          </a:blip>
          <a:srcRect t="0" b="0" r="0" l="0"/>
          <a:stretch/>
        </p:blipFill>
        <p:spPr>
          <a:xfrm>
            <a:off y="2755900" x="12509500"/>
            <a:ext cy="2768700" cx="3174900"/>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7" name="Shape 437"/>
        <p:cNvGrpSpPr/>
        <p:nvPr/>
      </p:nvGrpSpPr>
      <p:grpSpPr>
        <a:xfrm>
          <a:off y="0" x="0"/>
          <a:ext cy="0" cx="0"/>
          <a:chOff y="0" x="0"/>
          <a:chExt cy="0" cx="0"/>
        </a:xfrm>
      </p:grpSpPr>
      <p:sp>
        <p:nvSpPr>
          <p:cNvPr id="438" name="Shape 438"/>
          <p:cNvSpPr txBox="1"/>
          <p:nvPr/>
        </p:nvSpPr>
        <p:spPr>
          <a:xfrm>
            <a:off y="7861300" x="736600"/>
            <a:ext cy="673099" cx="673099"/>
          </a:xfrm>
          <a:prstGeom prst="rect">
            <a:avLst/>
          </a:prstGeom>
          <a:blipFill rotWithShape="1">
            <a:blip r:embed="rId3">
              <a:alphaModFix/>
            </a:blip>
            <a:stretch>
              <a:fillRect t="0" b="0" r="0"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
        <p:nvSpPr>
          <p:cNvPr id="439" name="Shape 439"/>
          <p:cNvSpPr txBox="1"/>
          <p:nvPr/>
        </p:nvSpPr>
        <p:spPr>
          <a:xfrm>
            <a:off y="2133600" x="1558925"/>
            <a:ext cy="4457700" cx="105028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4200" lang="en-US" i="0">
                <a:solidFill>
                  <a:srgbClr val="FF00FF"/>
                </a:solidFill>
                <a:latin typeface="Cabin"/>
                <a:ea typeface="Cabin"/>
                <a:cs typeface="Cabin"/>
                <a:sym typeface="Cabin"/>
              </a:rPr>
              <a:t>Python</a:t>
            </a:r>
            <a:r>
              <a:rPr strike="noStrike" u="none" b="0" cap="none" baseline="0" sz="4200" lang="en-US" i="0">
                <a:solidFill>
                  <a:srgbClr val="FFFF00"/>
                </a:solidFill>
                <a:latin typeface="Cabin"/>
                <a:ea typeface="Cabin"/>
                <a:cs typeface="Cabin"/>
                <a:sym typeface="Cabin"/>
              </a:rPr>
              <a:t> is the language of the Python Interpreter and those who can converse with it. An individual who can speak </a:t>
            </a:r>
            <a:r>
              <a:rPr strike="noStrike" u="none" b="0" cap="none" baseline="0" sz="4200" lang="en-US" i="0">
                <a:solidFill>
                  <a:srgbClr val="FF00FF"/>
                </a:solidFill>
                <a:latin typeface="Cabin"/>
                <a:ea typeface="Cabin"/>
                <a:cs typeface="Cabin"/>
                <a:sym typeface="Cabin"/>
              </a:rPr>
              <a:t>Python </a:t>
            </a:r>
            <a:r>
              <a:rPr strike="noStrike" u="none" b="0" cap="none" baseline="0" sz="4200" lang="en-US" i="0">
                <a:solidFill>
                  <a:srgbClr val="FFFF00"/>
                </a:solidFill>
                <a:latin typeface="Cabin"/>
                <a:ea typeface="Cabin"/>
                <a:cs typeface="Cabin"/>
                <a:sym typeface="Cabin"/>
              </a:rPr>
              <a:t>is known as a </a:t>
            </a:r>
            <a:r>
              <a:rPr strike="noStrike" u="none" b="0" cap="none" baseline="0" sz="4200" lang="en-US" i="0">
                <a:solidFill>
                  <a:srgbClr val="00FF00"/>
                </a:solidFill>
                <a:latin typeface="Cabin"/>
                <a:ea typeface="Cabin"/>
                <a:cs typeface="Cabin"/>
                <a:sym typeface="Cabin"/>
              </a:rPr>
              <a:t>Pythonista</a:t>
            </a:r>
            <a:r>
              <a:rPr strike="noStrike" u="none" b="0" cap="none" baseline="0" sz="4200" lang="en-US" i="0">
                <a:solidFill>
                  <a:srgbClr val="FFFF00"/>
                </a:solidFill>
                <a:latin typeface="Cabin"/>
                <a:ea typeface="Cabin"/>
                <a:cs typeface="Cabin"/>
                <a:sym typeface="Cabin"/>
              </a:rPr>
              <a:t>. It is a very uncommon skill, and may be hereditary. Nearly all known </a:t>
            </a:r>
            <a:r>
              <a:rPr strike="noStrike" u="none" b="0" cap="none" baseline="0" sz="4200" lang="en-US" i="0">
                <a:solidFill>
                  <a:srgbClr val="00FF00"/>
                </a:solidFill>
                <a:latin typeface="Cabin"/>
                <a:ea typeface="Cabin"/>
                <a:cs typeface="Cabin"/>
                <a:sym typeface="Cabin"/>
              </a:rPr>
              <a:t>Pythonistas</a:t>
            </a:r>
            <a:r>
              <a:rPr strike="noStrike" u="none" b="0" cap="none" baseline="0" sz="4200" lang="en-US" i="0">
                <a:solidFill>
                  <a:srgbClr val="FFFF00"/>
                </a:solidFill>
                <a:latin typeface="Cabin"/>
                <a:ea typeface="Cabin"/>
                <a:cs typeface="Cabin"/>
                <a:sym typeface="Cabin"/>
              </a:rPr>
              <a:t> use software </a:t>
            </a:r>
            <a:r>
              <a:rPr sz="4200" lang="en-US">
                <a:solidFill>
                  <a:srgbClr val="FFFF00"/>
                </a:solidFill>
                <a:latin typeface="Cabin"/>
                <a:ea typeface="Cabin"/>
                <a:cs typeface="Cabin"/>
                <a:sym typeface="Cabin"/>
              </a:rPr>
              <a:t>initially</a:t>
            </a:r>
            <a:r>
              <a:rPr strike="noStrike" u="none" b="0" cap="none" baseline="0" sz="4200" lang="en-US" i="0">
                <a:solidFill>
                  <a:srgbClr val="FFFF00"/>
                </a:solidFill>
                <a:latin typeface="Cabin"/>
                <a:ea typeface="Cabin"/>
                <a:cs typeface="Cabin"/>
                <a:sym typeface="Cabin"/>
              </a:rPr>
              <a:t> developed by </a:t>
            </a:r>
            <a:r>
              <a:rPr strike="noStrike" u="none" b="0" cap="none" baseline="0" sz="4200" lang="en-US" i="0">
                <a:solidFill>
                  <a:srgbClr val="FF7F00"/>
                </a:solidFill>
                <a:latin typeface="Cabin"/>
                <a:ea typeface="Cabin"/>
                <a:cs typeface="Cabin"/>
                <a:sym typeface="Cabin"/>
              </a:rPr>
              <a:t>Guido van Rossum</a:t>
            </a:r>
            <a:r>
              <a:rPr strike="noStrike" u="none" b="0" cap="none" baseline="0" sz="4200" lang="en-US" i="0">
                <a:solidFill>
                  <a:srgbClr val="FFFF00"/>
                </a:solidFill>
                <a:latin typeface="Cabin"/>
                <a:ea typeface="Cabin"/>
                <a:cs typeface="Cabin"/>
                <a:sym typeface="Cabin"/>
              </a:rPr>
              <a:t>.</a:t>
            </a:r>
          </a:p>
        </p:txBody>
      </p:sp>
      <p:pic>
        <p:nvPicPr>
          <p:cNvPr id="440" name="Shape 440"/>
          <p:cNvPicPr preferRelativeResize="0"/>
          <p:nvPr/>
        </p:nvPicPr>
        <p:blipFill rotWithShape="1">
          <a:blip r:embed="rId4">
            <a:alphaModFix/>
          </a:blip>
          <a:srcRect t="0" b="0" r="0" l="0"/>
          <a:stretch/>
        </p:blipFill>
        <p:spPr>
          <a:xfrm>
            <a:off y="4470400" x="13335000"/>
            <a:ext cy="3174900" cx="2108100"/>
          </a:xfrm>
          <a:prstGeom prst="rect">
            <a:avLst/>
          </a:prstGeom>
          <a:noFill/>
          <a:ln>
            <a:noFill/>
          </a:ln>
        </p:spPr>
      </p:pic>
      <p:pic>
        <p:nvPicPr>
          <p:cNvPr id="441" name="Shape 441"/>
          <p:cNvPicPr preferRelativeResize="0"/>
          <p:nvPr/>
        </p:nvPicPr>
        <p:blipFill rotWithShape="1">
          <a:blip r:embed="rId5">
            <a:alphaModFix/>
          </a:blip>
          <a:srcRect t="0" b="0" r="0" l="0"/>
          <a:stretch/>
        </p:blipFill>
        <p:spPr>
          <a:xfrm>
            <a:off y="1041400" x="13246100"/>
            <a:ext cy="2997300" cx="2286000"/>
          </a:xfrm>
          <a:prstGeom prst="rect">
            <a:avLst/>
          </a:prstGeom>
          <a:noFill/>
          <a:ln>
            <a:noFill/>
          </a:ln>
        </p:spPr>
      </p:pic>
      <p:pic>
        <p:nvPicPr>
          <p:cNvPr id="442" name="Shape 442"/>
          <p:cNvPicPr preferRelativeResize="0"/>
          <p:nvPr/>
        </p:nvPicPr>
        <p:blipFill rotWithShape="1">
          <a:blip r:embed="rId6">
            <a:alphaModFix/>
          </a:blip>
          <a:srcRect t="0" b="0" r="0" l="0"/>
          <a:stretch/>
        </p:blipFill>
        <p:spPr>
          <a:xfrm>
            <a:off y="6475412" x="673100"/>
            <a:ext cy="2078036" cx="3517899"/>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6" name="Shape 446"/>
        <p:cNvGrpSpPr/>
        <p:nvPr/>
      </p:nvGrpSpPr>
      <p:grpSpPr>
        <a:xfrm>
          <a:off y="0" x="0"/>
          <a:ext cy="0" cx="0"/>
          <a:chOff y="0" x="0"/>
          <a:chExt cy="0" cx="0"/>
        </a:xfrm>
      </p:grpSpPr>
      <p:sp>
        <p:nvSpPr>
          <p:cNvPr id="447" name="Shape 447"/>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00"/>
              </a:buClr>
              <a:buSzPct val="25000"/>
              <a:buFont typeface="Cabin"/>
              <a:buNone/>
            </a:pPr>
            <a:r>
              <a:rPr strike="noStrike" u="none" b="0" cap="none" baseline="0" sz="7400" lang="en-US" i="0">
                <a:solidFill>
                  <a:srgbClr val="FF0000"/>
                </a:solidFill>
                <a:latin typeface="Cabin"/>
                <a:ea typeface="Cabin"/>
                <a:cs typeface="Cabin"/>
                <a:sym typeface="Cabin"/>
              </a:rPr>
              <a:t>Early Learner: Syntax Errors</a:t>
            </a:r>
          </a:p>
        </p:txBody>
      </p:sp>
      <p:sp>
        <p:nvSpPr>
          <p:cNvPr id="448" name="Shape 448"/>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354711" marL="749300">
              <a:lnSpc>
                <a:spcPct val="100000"/>
              </a:lnSpc>
              <a:spcBef>
                <a:spcPts val="0"/>
              </a:spcBef>
              <a:spcAft>
                <a:spcPts val="0"/>
              </a:spcAft>
              <a:buClr>
                <a:schemeClr val="lt1"/>
              </a:buClr>
              <a:buSzPct val="100000"/>
              <a:buFont typeface="Cabin"/>
              <a:buChar char="•"/>
            </a:pPr>
            <a:r>
              <a:rPr strike="noStrike" u="none" b="0" cap="none" baseline="0" sz="3000" lang="en-US" i="0">
                <a:solidFill>
                  <a:schemeClr val="lt1"/>
                </a:solidFill>
                <a:latin typeface="Cabin"/>
                <a:ea typeface="Cabin"/>
                <a:cs typeface="Cabin"/>
                <a:sym typeface="Cabin"/>
              </a:rPr>
              <a:t>We need to learn the </a:t>
            </a:r>
            <a:r>
              <a:rPr strike="noStrike" u="none" b="0" cap="none" baseline="0" sz="3000" lang="en-US" i="0">
                <a:solidFill>
                  <a:srgbClr val="FF7F00"/>
                </a:solidFill>
                <a:latin typeface="Cabin"/>
                <a:ea typeface="Cabin"/>
                <a:cs typeface="Cabin"/>
                <a:sym typeface="Cabin"/>
              </a:rPr>
              <a:t>Python </a:t>
            </a:r>
            <a:r>
              <a:rPr strike="noStrike" u="none" b="0" cap="none" baseline="0" sz="3000" lang="en-US" i="0">
                <a:solidFill>
                  <a:srgbClr val="FF0000"/>
                </a:solidFill>
                <a:latin typeface="Cabin"/>
                <a:ea typeface="Cabin"/>
                <a:cs typeface="Cabin"/>
                <a:sym typeface="Cabin"/>
              </a:rPr>
              <a:t>language</a:t>
            </a:r>
            <a:r>
              <a:rPr strike="noStrike" u="none" b="0" cap="none" baseline="0" sz="3000" lang="en-US" i="0">
                <a:solidFill>
                  <a:schemeClr val="lt1"/>
                </a:solidFill>
                <a:latin typeface="Cabin"/>
                <a:ea typeface="Cabin"/>
                <a:cs typeface="Cabin"/>
                <a:sym typeface="Cabin"/>
              </a:rPr>
              <a:t> so we can communicate our instructions to Python.  In the beginning we will make lots of mistakes and speak gibberish like small children.</a:t>
            </a:r>
          </a:p>
          <a:p>
            <a:pPr algn="l" rtl="0" lvl="0" marR="0" indent="-354711" marL="749300">
              <a:lnSpc>
                <a:spcPct val="100000"/>
              </a:lnSpc>
              <a:spcBef>
                <a:spcPts val="3500"/>
              </a:spcBef>
              <a:spcAft>
                <a:spcPts val="0"/>
              </a:spcAft>
              <a:buClr>
                <a:schemeClr val="lt1"/>
              </a:buClr>
              <a:buSzPct val="100000"/>
              <a:buFont typeface="Cabin"/>
              <a:buChar char="•"/>
            </a:pPr>
            <a:r>
              <a:rPr strike="noStrike" u="none" b="0" cap="none" baseline="0" sz="3000" lang="en-US" i="0">
                <a:solidFill>
                  <a:schemeClr val="lt1"/>
                </a:solidFill>
                <a:latin typeface="Cabin"/>
                <a:ea typeface="Cabin"/>
                <a:cs typeface="Cabin"/>
                <a:sym typeface="Cabin"/>
              </a:rPr>
              <a:t>When you make a mistake, the computer does not think you are </a:t>
            </a:r>
            <a:r>
              <a:rPr strike="noStrike" u="none" b="0" cap="none" baseline="0" sz="3000" lang="en-US" i="0">
                <a:solidFill>
                  <a:schemeClr val="lt1"/>
                </a:solidFill>
                <a:latin typeface="Arial"/>
                <a:ea typeface="Arial"/>
                <a:cs typeface="Arial"/>
                <a:sym typeface="Arial"/>
              </a:rPr>
              <a:t>“</a:t>
            </a:r>
            <a:r>
              <a:rPr strike="noStrike" u="none" b="0" cap="none" baseline="0" sz="3000" lang="en-US" i="0">
                <a:solidFill>
                  <a:schemeClr val="lt1"/>
                </a:solidFill>
                <a:latin typeface="Cabin"/>
                <a:ea typeface="Cabin"/>
                <a:cs typeface="Cabin"/>
                <a:sym typeface="Cabin"/>
              </a:rPr>
              <a:t>cute</a:t>
            </a:r>
            <a:r>
              <a:rPr strike="noStrike" u="none" b="0" cap="none" baseline="0" sz="3000" lang="en-US" i="0">
                <a:solidFill>
                  <a:schemeClr val="lt1"/>
                </a:solidFill>
                <a:latin typeface="Arial"/>
                <a:ea typeface="Arial"/>
                <a:cs typeface="Arial"/>
                <a:sym typeface="Arial"/>
              </a:rPr>
              <a:t>”</a:t>
            </a:r>
            <a:r>
              <a:rPr strike="noStrike" u="none" b="0" cap="none" baseline="0" sz="3000" lang="en-US" i="0">
                <a:solidFill>
                  <a:schemeClr val="lt1"/>
                </a:solidFill>
                <a:latin typeface="Cabin"/>
                <a:ea typeface="Cabin"/>
                <a:cs typeface="Cabin"/>
                <a:sym typeface="Cabin"/>
              </a:rPr>
              <a:t>.  It says </a:t>
            </a:r>
            <a:r>
              <a:rPr strike="noStrike" u="none" b="0" cap="none" baseline="0" sz="3000" lang="en-US" i="0">
                <a:solidFill>
                  <a:srgbClr val="FF0000"/>
                </a:solidFill>
                <a:latin typeface="Arial"/>
                <a:ea typeface="Arial"/>
                <a:cs typeface="Arial"/>
                <a:sym typeface="Arial"/>
              </a:rPr>
              <a:t>“</a:t>
            </a:r>
            <a:r>
              <a:rPr strike="noStrike" u="none" b="0" cap="none" baseline="0" sz="3000" lang="en-US" i="0">
                <a:solidFill>
                  <a:srgbClr val="FF0000"/>
                </a:solidFill>
                <a:latin typeface="Cabin"/>
                <a:ea typeface="Cabin"/>
                <a:cs typeface="Cabin"/>
                <a:sym typeface="Cabin"/>
              </a:rPr>
              <a:t>syntax error</a:t>
            </a:r>
            <a:r>
              <a:rPr strike="noStrike" u="none" b="0" cap="none" baseline="0" sz="3000" lang="en-US" i="0">
                <a:solidFill>
                  <a:srgbClr val="FF0000"/>
                </a:solidFill>
                <a:latin typeface="Arial"/>
                <a:ea typeface="Arial"/>
                <a:cs typeface="Arial"/>
                <a:sym typeface="Arial"/>
              </a:rPr>
              <a:t>”</a:t>
            </a:r>
            <a:r>
              <a:rPr strike="noStrike" u="none" b="0" cap="none" baseline="0" sz="3000" lang="en-US" i="0">
                <a:solidFill>
                  <a:schemeClr val="lt1"/>
                </a:solidFill>
                <a:latin typeface="Cabin"/>
                <a:ea typeface="Cabin"/>
                <a:cs typeface="Cabin"/>
                <a:sym typeface="Cabin"/>
              </a:rPr>
              <a:t> - given that it *knows* the language and you are just learning it.  It seems like Python is cruel and unfeeling.</a:t>
            </a:r>
          </a:p>
          <a:p>
            <a:pPr algn="l" rtl="0" lvl="0" marR="0" indent="-354711" marL="749300">
              <a:lnSpc>
                <a:spcPct val="100000"/>
              </a:lnSpc>
              <a:spcBef>
                <a:spcPts val="3500"/>
              </a:spcBef>
              <a:spcAft>
                <a:spcPts val="0"/>
              </a:spcAft>
              <a:buClr>
                <a:schemeClr val="lt1"/>
              </a:buClr>
              <a:buSzPct val="100000"/>
              <a:buFont typeface="Cabin"/>
              <a:buChar char="•"/>
            </a:pPr>
            <a:r>
              <a:rPr strike="noStrike" u="none" b="0" cap="none" baseline="0" sz="3000" lang="en-US" i="0">
                <a:solidFill>
                  <a:schemeClr val="lt1"/>
                </a:solidFill>
                <a:latin typeface="Cabin"/>
                <a:ea typeface="Cabin"/>
                <a:cs typeface="Cabin"/>
                <a:sym typeface="Cabin"/>
              </a:rPr>
              <a:t>You must remember that *you* are intelligent and *can* learn - the computer is simple and very fast - but cannot learn - so it</a:t>
            </a:r>
            <a:r>
              <a:rPr strike="noStrike" u="none" b="0" cap="none" baseline="0" sz="3000" lang="en-US" i="0">
                <a:solidFill>
                  <a:srgbClr val="FFFF00"/>
                </a:solidFill>
                <a:latin typeface="Cabin"/>
                <a:ea typeface="Cabin"/>
                <a:cs typeface="Cabin"/>
                <a:sym typeface="Cabin"/>
              </a:rPr>
              <a:t> is easier for you to learn Python than for the computer to learn English</a:t>
            </a:r>
            <a:r>
              <a:rPr strike="noStrike" u="none" b="0" cap="none" baseline="0" sz="3000" lang="en-US" i="0">
                <a:solidFill>
                  <a:schemeClr val="lt1"/>
                </a:solidFill>
                <a:latin typeface="Cabin"/>
                <a:ea typeface="Cabin"/>
                <a:cs typeface="Cabin"/>
                <a:sym typeface="Cabin"/>
              </a:rPr>
              <a:t>...</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y="0" x="0"/>
          <a:ext cy="0" cx="0"/>
          <a:chOff y="0" x="0"/>
          <a:chExt cy="0" cx="0"/>
        </a:xfrm>
      </p:grpSpPr>
      <p:sp>
        <p:nvSpPr>
          <p:cNvPr id="453" name="Shape 453"/>
          <p:cNvSpPr txBox="1"/>
          <p:nvPr>
            <p:ph type="title"/>
          </p:nvPr>
        </p:nvSpPr>
        <p:spPr>
          <a:xfrm>
            <a:off y="2781300" x="1155700"/>
            <a:ext cy="356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Talking to Python</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7" name="Shape 457"/>
        <p:cNvGrpSpPr/>
        <p:nvPr/>
      </p:nvGrpSpPr>
      <p:grpSpPr>
        <a:xfrm>
          <a:off y="0" x="0"/>
          <a:ext cy="0" cx="0"/>
          <a:chOff y="0" x="0"/>
          <a:chExt cy="0" cx="0"/>
        </a:xfrm>
      </p:grpSpPr>
      <p:sp>
        <p:nvSpPr>
          <p:cNvPr id="458" name="Shape 458"/>
          <p:cNvSpPr txBox="1"/>
          <p:nvPr/>
        </p:nvSpPr>
        <p:spPr>
          <a:xfrm>
            <a:off y="1524000" x="1803400"/>
            <a:ext cy="2770199" cx="126284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csev$ </a:t>
            </a:r>
            <a:r>
              <a:rPr strike="noStrike" u="none" b="0" cap="none" baseline="0" sz="3600" lang="en-US" i="0">
                <a:solidFill>
                  <a:srgbClr val="FF7F00"/>
                </a:solidFill>
                <a:latin typeface="Cabin"/>
                <a:ea typeface="Cabin"/>
                <a:cs typeface="Cabin"/>
                <a:sym typeface="Cabin"/>
              </a:rPr>
              <a:t>python</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Python 2.5 (r25:51918, Sep 19 2006, 08:49:13) </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[GCC 4.0.1 (Apple Computer, Inc. build 5341)] on darwin</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Type "help", "copyright", "credits" or "license" for more information.</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&gt;&gt;&gt; </a:t>
            </a:r>
          </a:p>
        </p:txBody>
      </p:sp>
      <p:grpSp>
        <p:nvGrpSpPr>
          <p:cNvPr id="459" name="Shape 459"/>
          <p:cNvGrpSpPr/>
          <p:nvPr/>
        </p:nvGrpSpPr>
        <p:grpSpPr>
          <a:xfrm>
            <a:off y="4401274" x="2780575"/>
            <a:ext cy="842071" cx="4667261"/>
            <a:chOff y="384170" x="-257900"/>
            <a:chExt cy="840474" cx="4667261"/>
          </a:xfrm>
        </p:grpSpPr>
        <p:sp>
          <p:nvSpPr>
            <p:cNvPr id="460" name="Shape 460"/>
            <p:cNvSpPr txBox="1"/>
            <p:nvPr/>
          </p:nvSpPr>
          <p:spPr>
            <a:xfrm>
              <a:off y="602444" x="2134461"/>
              <a:ext cy="622199" cx="22749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What next?</a:t>
              </a:r>
            </a:p>
          </p:txBody>
        </p:sp>
        <p:cxnSp>
          <p:nvCxnSpPr>
            <p:cNvPr id="461" name="Shape 461"/>
            <p:cNvCxnSpPr/>
            <p:nvPr/>
          </p:nvCxnSpPr>
          <p:spPr>
            <a:xfrm>
              <a:off y="384170" x="-257900"/>
              <a:ext cy="436500" cx="2281199"/>
            </a:xfrm>
            <a:prstGeom prst="straightConnector1">
              <a:avLst/>
            </a:prstGeom>
            <a:noFill/>
            <a:ln w="76200" cap="rnd">
              <a:solidFill>
                <a:srgbClr val="FF00FF"/>
              </a:solidFill>
              <a:prstDash val="solid"/>
              <a:miter/>
              <a:headEnd w="med" len="med" type="stealth"/>
              <a:tailEnd w="med" len="med" type="none"/>
            </a:ln>
          </p:spPr>
        </p:cxnSp>
      </p:gr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5" name="Shape 465"/>
        <p:cNvGrpSpPr/>
        <p:nvPr/>
      </p:nvGrpSpPr>
      <p:grpSpPr>
        <a:xfrm>
          <a:off y="0" x="0"/>
          <a:ext cy="0" cx="0"/>
          <a:chOff y="0" x="0"/>
          <a:chExt cy="0" cx="0"/>
        </a:xfrm>
      </p:grpSpPr>
      <p:sp>
        <p:nvSpPr>
          <p:cNvPr id="466" name="Shape 466"/>
          <p:cNvSpPr txBox="1"/>
          <p:nvPr/>
        </p:nvSpPr>
        <p:spPr>
          <a:xfrm>
            <a:off y="1519237" x="1820861"/>
            <a:ext cy="6092825" cx="12628562"/>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csev$ </a:t>
            </a:r>
            <a:r>
              <a:rPr strike="noStrike" u="none" b="0" cap="none" baseline="0" sz="3600" lang="en-US" i="0">
                <a:solidFill>
                  <a:srgbClr val="FF7F00"/>
                </a:solidFill>
                <a:latin typeface="Cabin"/>
                <a:ea typeface="Cabin"/>
                <a:cs typeface="Cabin"/>
                <a:sym typeface="Cabin"/>
              </a:rPr>
              <a:t>python</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Python 2.5 (r25:51918, Sep 19 2006, 08:49:13) </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[GCC 4.0.1 (Apple Computer, Inc. build 5341)] on darwin</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Type "help", "copyright", "credits" or "license" for more information.</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&gt;&gt;&gt; </a:t>
            </a:r>
            <a:r>
              <a:rPr strike="noStrike" u="none" b="0" cap="none" baseline="0" sz="3600" lang="en-US" i="0">
                <a:solidFill>
                  <a:srgbClr val="FF7F00"/>
                </a:solidFill>
                <a:latin typeface="Cabin"/>
                <a:ea typeface="Cabin"/>
                <a:cs typeface="Cabin"/>
                <a:sym typeface="Cabin"/>
              </a:rPr>
              <a:t>x = 1</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&gt;&gt;&gt; </a:t>
            </a:r>
            <a:r>
              <a:rPr strike="noStrike" u="none" b="0" cap="none" baseline="0" sz="3600" lang="en-US" i="0">
                <a:solidFill>
                  <a:srgbClr val="FF7F00"/>
                </a:solidFill>
                <a:latin typeface="Cabin"/>
                <a:ea typeface="Cabin"/>
                <a:cs typeface="Cabin"/>
                <a:sym typeface="Cabin"/>
              </a:rPr>
              <a:t>print x</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1</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&gt;&gt;&gt; </a:t>
            </a:r>
            <a:r>
              <a:rPr strike="noStrike" u="none" b="0" cap="none" baseline="0" sz="3600" lang="en-US" i="0">
                <a:solidFill>
                  <a:srgbClr val="FF7F00"/>
                </a:solidFill>
                <a:latin typeface="Cabin"/>
                <a:ea typeface="Cabin"/>
                <a:cs typeface="Cabin"/>
                <a:sym typeface="Cabin"/>
              </a:rPr>
              <a:t>x = x + 1</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&gt;&gt;&gt;</a:t>
            </a:r>
            <a:r>
              <a:rPr strike="noStrike" u="none" b="0" cap="none" baseline="0" sz="3600" lang="en-US" i="0">
                <a:solidFill>
                  <a:srgbClr val="FF7F00"/>
                </a:solidFill>
                <a:latin typeface="Cabin"/>
                <a:ea typeface="Cabin"/>
                <a:cs typeface="Cabin"/>
                <a:sym typeface="Cabin"/>
              </a:rPr>
              <a:t> print x</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2</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&gt;&gt;&gt; </a:t>
            </a:r>
            <a:r>
              <a:rPr strike="noStrike" u="none" b="0" cap="none" baseline="0" sz="3600" lang="en-US" i="0">
                <a:solidFill>
                  <a:srgbClr val="FF7F00"/>
                </a:solidFill>
                <a:latin typeface="Cabin"/>
                <a:ea typeface="Cabin"/>
                <a:cs typeface="Cabin"/>
                <a:sym typeface="Cabin"/>
              </a:rPr>
              <a:t>exit()</a:t>
            </a:r>
          </a:p>
        </p:txBody>
      </p:sp>
      <p:sp>
        <p:nvSpPr>
          <p:cNvPr id="467" name="Shape 467"/>
          <p:cNvSpPr txBox="1"/>
          <p:nvPr/>
        </p:nvSpPr>
        <p:spPr>
          <a:xfrm>
            <a:off y="6547550" x="6514775"/>
            <a:ext cy="1663800" cx="88773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This is a good test to make sure that you have Python correctly installed.  Note that quit() also works to end the interactive session.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y="0" x="0"/>
          <a:ext cy="0" cx="0"/>
          <a:chOff y="0" x="0"/>
          <a:chExt cy="0" cx="0"/>
        </a:xfrm>
      </p:grpSpPr>
      <p:sp>
        <p:nvSpPr>
          <p:cNvPr id="232" name="Shape 232"/>
          <p:cNvSpPr txBox="1"/>
          <p:nvPr>
            <p:ph type="title"/>
          </p:nvPr>
        </p:nvSpPr>
        <p:spPr>
          <a:xfrm>
            <a:off y="317500" x="1155700"/>
            <a:ext cy="2298600" cx="11772899"/>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200" lang="en-US" i="0">
                <a:solidFill>
                  <a:srgbClr val="00FF00"/>
                </a:solidFill>
                <a:latin typeface="Cabin"/>
                <a:ea typeface="Cabin"/>
                <a:cs typeface="Cabin"/>
                <a:sym typeface="Cabin"/>
              </a:rPr>
              <a:t>Programmers Anticipate Needs</a:t>
            </a:r>
          </a:p>
        </p:txBody>
      </p:sp>
      <p:sp>
        <p:nvSpPr>
          <p:cNvPr id="233" name="Shape 233"/>
          <p:cNvSpPr txBox="1"/>
          <p:nvPr>
            <p:ph idx="1" type="body"/>
          </p:nvPr>
        </p:nvSpPr>
        <p:spPr>
          <a:xfrm>
            <a:off y="2832100" x="1155700"/>
            <a:ext cy="5702399" cx="8013600"/>
          </a:xfrm>
          <a:prstGeom prst="rect">
            <a:avLst/>
          </a:prstGeom>
          <a:noFill/>
          <a:ln>
            <a:noFill/>
          </a:ln>
        </p:spPr>
        <p:txBody>
          <a:bodyPr bIns="38100" rIns="38100" lIns="38100" tIns="38100" anchor="ctr" anchorCtr="0">
            <a:noAutofit/>
          </a:bodyPr>
          <a:lstStyle/>
          <a:p>
            <a:pPr algn="l" rtl="0" lvl="0" marR="0" indent="-345694" marL="749300">
              <a:lnSpc>
                <a:spcPct val="100000"/>
              </a:lnSpc>
              <a:spcBef>
                <a:spcPts val="0"/>
              </a:spcBef>
              <a:spcAft>
                <a:spcPts val="0"/>
              </a:spcAft>
              <a:buClr>
                <a:schemeClr val="lt1"/>
              </a:buClr>
              <a:buSzPct val="100000"/>
              <a:buFont typeface="Cabin"/>
              <a:buChar char="•"/>
            </a:pPr>
            <a:r>
              <a:rPr strike="noStrike" u="none" b="0" cap="none" baseline="0" sz="3200" lang="en-US" i="0">
                <a:solidFill>
                  <a:schemeClr val="lt1"/>
                </a:solidFill>
                <a:latin typeface="Cabin"/>
                <a:ea typeface="Cabin"/>
                <a:cs typeface="Cabin"/>
                <a:sym typeface="Cabin"/>
              </a:rPr>
              <a:t>iPhone Applications are a market</a:t>
            </a:r>
          </a:p>
          <a:p>
            <a:pPr algn="l" rtl="0" lvl="0" marR="0" indent="-345694" marL="749300">
              <a:lnSpc>
                <a:spcPct val="100000"/>
              </a:lnSpc>
              <a:spcBef>
                <a:spcPts val="3500"/>
              </a:spcBef>
              <a:spcAft>
                <a:spcPts val="0"/>
              </a:spcAft>
              <a:buClr>
                <a:schemeClr val="lt1"/>
              </a:buClr>
              <a:buSzPct val="100000"/>
              <a:buFont typeface="Cabin"/>
              <a:buChar char="•"/>
            </a:pPr>
            <a:r>
              <a:rPr strike="noStrike" u="none" b="0" cap="none" baseline="0" sz="3200" lang="en-US" i="0">
                <a:solidFill>
                  <a:schemeClr val="lt1"/>
                </a:solidFill>
                <a:latin typeface="Cabin"/>
                <a:ea typeface="Cabin"/>
                <a:cs typeface="Cabin"/>
                <a:sym typeface="Cabin"/>
              </a:rPr>
              <a:t>iPhone Applications have over 3 Billion downloads</a:t>
            </a:r>
          </a:p>
          <a:p>
            <a:pPr algn="l" rtl="0" lvl="0" marR="0" indent="-345694" marL="749300">
              <a:lnSpc>
                <a:spcPct val="100000"/>
              </a:lnSpc>
              <a:spcBef>
                <a:spcPts val="3500"/>
              </a:spcBef>
              <a:spcAft>
                <a:spcPts val="0"/>
              </a:spcAft>
              <a:buClr>
                <a:schemeClr val="lt1"/>
              </a:buClr>
              <a:buSzPct val="100000"/>
              <a:buFont typeface="Cabin"/>
              <a:buChar char="•"/>
            </a:pPr>
            <a:r>
              <a:rPr strike="noStrike" u="none" b="0" cap="none" baseline="0" sz="3200" lang="en-US" i="0">
                <a:solidFill>
                  <a:schemeClr val="lt1"/>
                </a:solidFill>
                <a:latin typeface="Cabin"/>
                <a:ea typeface="Cabin"/>
                <a:cs typeface="Cabin"/>
                <a:sym typeface="Cabin"/>
              </a:rPr>
              <a:t>Programmers have left their jobs to be full-time iPhone developers</a:t>
            </a:r>
          </a:p>
          <a:p>
            <a:pPr algn="l" rtl="0" lvl="0" marR="0" indent="-345694" marL="749300">
              <a:lnSpc>
                <a:spcPct val="100000"/>
              </a:lnSpc>
              <a:spcBef>
                <a:spcPts val="3500"/>
              </a:spcBef>
              <a:spcAft>
                <a:spcPts val="0"/>
              </a:spcAft>
              <a:buClr>
                <a:schemeClr val="lt1"/>
              </a:buClr>
              <a:buSzPct val="100000"/>
              <a:buFont typeface="Cabin"/>
              <a:buChar char="•"/>
            </a:pPr>
            <a:r>
              <a:rPr strike="noStrike" u="none" b="0" cap="none" baseline="0" sz="3200" lang="en-US" i="0">
                <a:solidFill>
                  <a:schemeClr val="lt1"/>
                </a:solidFill>
                <a:latin typeface="Cabin"/>
                <a:ea typeface="Cabin"/>
                <a:cs typeface="Cabin"/>
                <a:sym typeface="Cabin"/>
              </a:rPr>
              <a:t>Programmers know the </a:t>
            </a:r>
            <a:r>
              <a:rPr strike="noStrike" u="none" b="0" cap="none" baseline="0" sz="3200" lang="en-US" i="0">
                <a:solidFill>
                  <a:srgbClr val="00FF00"/>
                </a:solidFill>
                <a:latin typeface="Cabin"/>
                <a:ea typeface="Cabin"/>
                <a:cs typeface="Cabin"/>
                <a:sym typeface="Cabin"/>
              </a:rPr>
              <a:t>ways of the program</a:t>
            </a:r>
          </a:p>
        </p:txBody>
      </p:sp>
      <p:sp>
        <p:nvSpPr>
          <p:cNvPr id="234" name="Shape 234"/>
          <p:cNvSpPr/>
          <p:nvPr/>
        </p:nvSpPr>
        <p:spPr>
          <a:xfrm>
            <a:off y="5283200" x="9740900"/>
            <a:ext cy="3149600" cx="5702299"/>
          </a:xfrm>
          <a:prstGeom prst="roundRect">
            <a:avLst>
              <a:gd fmla="val 1306" name="adj"/>
            </a:avLst>
          </a:prstGeom>
          <a:solidFill>
            <a:schemeClr val="accent1">
              <a:alpha val="49411"/>
            </a:schemeClr>
          </a:solid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
        <p:nvSpPr>
          <p:cNvPr id="235" name="Shape 235"/>
          <p:cNvSpPr/>
          <p:nvPr/>
        </p:nvSpPr>
        <p:spPr>
          <a:xfrm>
            <a:off y="5689600" x="10160000"/>
            <a:ext cy="1092199" cx="1092199"/>
          </a:xfrm>
          <a:prstGeom prst="roundRect">
            <a:avLst>
              <a:gd fmla="val 3767" name="adj"/>
            </a:avLst>
          </a:prstGeom>
          <a:solidFill>
            <a:schemeClr val="accent1"/>
          </a:solidFill>
          <a:ln>
            <a:noFill/>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Pick</a:t>
            </a:r>
          </a:p>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Me!</a:t>
            </a:r>
          </a:p>
        </p:txBody>
      </p:sp>
      <p:sp>
        <p:nvSpPr>
          <p:cNvPr id="236" name="Shape 236"/>
          <p:cNvSpPr/>
          <p:nvPr/>
        </p:nvSpPr>
        <p:spPr>
          <a:xfrm>
            <a:off y="7073900" x="10160000"/>
            <a:ext cy="1092199" cx="1092199"/>
          </a:xfrm>
          <a:prstGeom prst="roundRect">
            <a:avLst>
              <a:gd fmla="val 3767" name="adj"/>
            </a:avLst>
          </a:prstGeom>
          <a:solidFill>
            <a:schemeClr val="accent1"/>
          </a:solidFill>
          <a:ln>
            <a:noFill/>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Pick</a:t>
            </a:r>
          </a:p>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Me!</a:t>
            </a:r>
          </a:p>
        </p:txBody>
      </p:sp>
      <p:sp>
        <p:nvSpPr>
          <p:cNvPr id="237" name="Shape 237"/>
          <p:cNvSpPr/>
          <p:nvPr/>
        </p:nvSpPr>
        <p:spPr>
          <a:xfrm>
            <a:off y="5689600" x="11582400"/>
            <a:ext cy="1092199" cx="1092199"/>
          </a:xfrm>
          <a:prstGeom prst="roundRect">
            <a:avLst>
              <a:gd fmla="val 3767" name="adj"/>
            </a:avLst>
          </a:prstGeom>
          <a:solidFill>
            <a:schemeClr val="accent1"/>
          </a:solidFill>
          <a:ln>
            <a:noFill/>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Pick</a:t>
            </a:r>
          </a:p>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Me!</a:t>
            </a:r>
          </a:p>
        </p:txBody>
      </p:sp>
      <p:sp>
        <p:nvSpPr>
          <p:cNvPr id="238" name="Shape 238"/>
          <p:cNvSpPr/>
          <p:nvPr/>
        </p:nvSpPr>
        <p:spPr>
          <a:xfrm>
            <a:off y="7073900" x="11582400"/>
            <a:ext cy="1092199" cx="1092199"/>
          </a:xfrm>
          <a:prstGeom prst="roundRect">
            <a:avLst>
              <a:gd fmla="val 3767" name="adj"/>
            </a:avLst>
          </a:prstGeom>
          <a:solidFill>
            <a:schemeClr val="accent1"/>
          </a:solidFill>
          <a:ln>
            <a:noFill/>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Pick</a:t>
            </a:r>
          </a:p>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Me!</a:t>
            </a:r>
          </a:p>
        </p:txBody>
      </p:sp>
      <p:sp>
        <p:nvSpPr>
          <p:cNvPr id="239" name="Shape 239"/>
          <p:cNvSpPr/>
          <p:nvPr/>
        </p:nvSpPr>
        <p:spPr>
          <a:xfrm>
            <a:off y="7073900" x="13004800"/>
            <a:ext cy="1092199" cx="1092199"/>
          </a:xfrm>
          <a:prstGeom prst="roundRect">
            <a:avLst>
              <a:gd fmla="val 3767" name="adj"/>
            </a:avLst>
          </a:prstGeom>
          <a:solidFill>
            <a:srgbClr val="00FF00"/>
          </a:solidFill>
          <a:ln>
            <a:noFill/>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Pay</a:t>
            </a:r>
          </a:p>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Me!</a:t>
            </a:r>
          </a:p>
        </p:txBody>
      </p:sp>
      <p:sp>
        <p:nvSpPr>
          <p:cNvPr id="240" name="Shape 240"/>
          <p:cNvSpPr/>
          <p:nvPr/>
        </p:nvSpPr>
        <p:spPr>
          <a:xfrm>
            <a:off y="5689600" x="13004800"/>
            <a:ext cy="1092199" cx="1092199"/>
          </a:xfrm>
          <a:prstGeom prst="roundRect">
            <a:avLst>
              <a:gd fmla="val 3767" name="adj"/>
            </a:avLst>
          </a:prstGeom>
          <a:solidFill>
            <a:schemeClr val="accent1"/>
          </a:solidFill>
          <a:ln>
            <a:noFill/>
          </a:ln>
        </p:spPr>
        <p:txBody>
          <a:bodyPr bIns="0" rIns="0" lIns="0" tIns="0" anchor="ctr" anchorCtr="0">
            <a:noAutofit/>
          </a:bodyPr>
          <a:lstStyle/>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Pick</a:t>
            </a:r>
          </a:p>
          <a:p>
            <a:pPr algn="ctr" rtl="0" lvl="0" marR="0" indent="0" marL="0">
              <a:lnSpc>
                <a:spcPct val="100000"/>
              </a:lnSpc>
              <a:spcBef>
                <a:spcPts val="0"/>
              </a:spcBef>
              <a:spcAft>
                <a:spcPts val="0"/>
              </a:spcAft>
              <a:buClr>
                <a:srgbClr val="000000"/>
              </a:buClr>
              <a:buSzPct val="25000"/>
              <a:buFont typeface="Cabin"/>
              <a:buNone/>
            </a:pPr>
            <a:r>
              <a:rPr strike="noStrike" u="none" b="0" cap="none" baseline="0" sz="2600" lang="en-US" i="0">
                <a:solidFill>
                  <a:srgbClr val="000000"/>
                </a:solidFill>
                <a:latin typeface="Cabin"/>
                <a:ea typeface="Cabin"/>
                <a:cs typeface="Cabin"/>
                <a:sym typeface="Cabin"/>
              </a:rPr>
              <a:t>Me!</a:t>
            </a:r>
          </a:p>
        </p:txBody>
      </p:sp>
      <p:sp>
        <p:nvSpPr>
          <p:cNvPr id="241" name="Shape 241"/>
          <p:cNvSpPr/>
          <p:nvPr/>
        </p:nvSpPr>
        <p:spPr>
          <a:xfrm>
            <a:off y="6413500" x="14300200"/>
            <a:ext cy="876300" cx="876300"/>
          </a:xfrm>
          <a:prstGeom prst="ellipse">
            <a:avLst/>
          </a:prstGeom>
          <a:blipFill rotWithShape="1">
            <a:blip r:embed="rId3">
              <a:alphaModFix/>
            </a:blip>
            <a:stretch>
              <a:fillRect t="0" b="0" r="0"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pic>
        <p:nvPicPr>
          <p:cNvPr id="242" name="Shape 242"/>
          <p:cNvPicPr preferRelativeResize="0"/>
          <p:nvPr/>
        </p:nvPicPr>
        <p:blipFill rotWithShape="1">
          <a:blip r:embed="rId4">
            <a:alphaModFix/>
          </a:blip>
          <a:srcRect t="0" b="0" r="0" l="0"/>
          <a:stretch/>
        </p:blipFill>
        <p:spPr>
          <a:xfrm>
            <a:off y="793750" x="13398500"/>
            <a:ext cy="4025899" cx="2171700"/>
          </a:xfrm>
          <a:prstGeom prst="rect">
            <a:avLst/>
          </a:prstGeom>
          <a:noFill/>
          <a:ln>
            <a:noFill/>
          </a:ln>
        </p:spPr>
      </p:pic>
      <p:pic>
        <p:nvPicPr>
          <p:cNvPr id="243" name="Shape 243"/>
          <p:cNvPicPr preferRelativeResize="0"/>
          <p:nvPr/>
        </p:nvPicPr>
        <p:blipFill rotWithShape="1">
          <a:blip r:embed="rId5">
            <a:alphaModFix/>
          </a:blip>
          <a:srcRect t="0" b="0" r="0" l="0"/>
          <a:stretch/>
        </p:blipFill>
        <p:spPr>
          <a:xfrm>
            <a:off y="3546475" x="9810750"/>
            <a:ext cy="1139825" cx="800099"/>
          </a:xfrm>
          <a:prstGeom prst="rect">
            <a:avLst/>
          </a:prstGeom>
          <a:noFill/>
          <a:ln>
            <a:noFill/>
          </a:ln>
        </p:spPr>
      </p:pic>
      <p:sp>
        <p:nvSpPr>
          <p:cNvPr id="244" name="Shape 244"/>
          <p:cNvSpPr/>
          <p:nvPr/>
        </p:nvSpPr>
        <p:spPr>
          <a:xfrm>
            <a:off y="2463800" x="10718800"/>
            <a:ext cy="1270000" cx="2412999"/>
          </a:xfrm>
          <a:prstGeom prst="wedgeEllipseCallout">
            <a:avLst>
              <a:gd fmla="val -47109" name="adj1"/>
              <a:gd fmla="val 66488" name="adj2"/>
            </a:avLst>
          </a:prstGeom>
          <a:blipFill rotWithShape="1">
            <a:blip r:embed="rId6">
              <a:alphaModFix/>
            </a:blip>
            <a:stretch>
              <a:fillRect t="0" b="0" r="0" l="0"/>
            </a:stretch>
          </a:blipFill>
          <a:ln w="50800" cap="rnd">
            <a:solidFill>
              <a:srgbClr val="00FF00"/>
            </a:solidFill>
            <a:prstDash val="solid"/>
            <a:miter/>
            <a:headEnd w="med" len="med" type="none"/>
            <a:tailEnd w="med" len="med" type="none"/>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cxnSp>
        <p:nvCxnSpPr>
          <p:cNvPr id="245" name="Shape 245"/>
          <p:cNvCxnSpPr/>
          <p:nvPr/>
        </p:nvCxnSpPr>
        <p:spPr>
          <a:xfrm>
            <a:off y="3783012" x="12376150"/>
            <a:ext cy="3194049" cx="609599"/>
          </a:xfrm>
          <a:prstGeom prst="straightConnector1">
            <a:avLst/>
          </a:prstGeom>
          <a:noFill/>
          <a:ln w="88900" cap="rnd">
            <a:solidFill>
              <a:srgbClr val="00FF00"/>
            </a:solidFill>
            <a:prstDash val="solid"/>
            <a:miter/>
            <a:headEnd w="med" len="med" type="none"/>
            <a:tailEnd w="med" len="med" type="stealth"/>
          </a:ln>
        </p:spPr>
      </p:cxn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1" name="Shape 471"/>
        <p:cNvGrpSpPr/>
        <p:nvPr/>
      </p:nvGrpSpPr>
      <p:grpSpPr>
        <a:xfrm>
          <a:off y="0" x="0"/>
          <a:ext cy="0" cx="0"/>
          <a:chOff y="0" x="0"/>
          <a:chExt cy="0" cx="0"/>
        </a:xfrm>
      </p:grpSpPr>
      <p:sp>
        <p:nvSpPr>
          <p:cNvPr id="472" name="Shape 472"/>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400" lang="en-US" i="0">
                <a:solidFill>
                  <a:srgbClr val="00FF00"/>
                </a:solidFill>
                <a:latin typeface="Cabin"/>
                <a:ea typeface="Cabin"/>
                <a:cs typeface="Cabin"/>
                <a:sym typeface="Cabin"/>
              </a:rPr>
              <a:t>Let</a:t>
            </a:r>
            <a:r>
              <a:rPr sz="7400" lang="en-US">
                <a:solidFill>
                  <a:srgbClr val="00FF00"/>
                </a:solidFill>
                <a:latin typeface="Cabin"/>
                <a:ea typeface="Cabin"/>
                <a:cs typeface="Cabin"/>
                <a:sym typeface="Cabin"/>
              </a:rPr>
              <a:t>’</a:t>
            </a:r>
            <a:r>
              <a:rPr strike="noStrike" u="none" b="0" cap="none" baseline="0" sz="7400" lang="en-US" i="0">
                <a:solidFill>
                  <a:srgbClr val="00FF00"/>
                </a:solidFill>
                <a:latin typeface="Cabin"/>
                <a:ea typeface="Cabin"/>
                <a:cs typeface="Cabin"/>
                <a:sym typeface="Cabin"/>
              </a:rPr>
              <a:t>s Talk to Python...</a:t>
            </a:r>
          </a:p>
        </p:txBody>
      </p:sp>
      <p:pic>
        <p:nvPicPr>
          <p:cNvPr id="473" name="Shape 473"/>
          <p:cNvPicPr preferRelativeResize="0"/>
          <p:nvPr/>
        </p:nvPicPr>
        <p:blipFill rotWithShape="1">
          <a:blip r:embed="rId3">
            <a:alphaModFix/>
          </a:blip>
          <a:srcRect t="0" b="0" r="0" l="0"/>
          <a:stretch/>
        </p:blipFill>
        <p:spPr>
          <a:xfrm>
            <a:off y="2184400" x="1143000"/>
            <a:ext cy="3771900" cx="11214099"/>
          </a:xfrm>
          <a:prstGeom prst="rect">
            <a:avLst/>
          </a:prstGeom>
          <a:noFill/>
          <a:ln>
            <a:noFill/>
          </a:ln>
        </p:spPr>
      </p:pic>
      <p:pic>
        <p:nvPicPr>
          <p:cNvPr id="474" name="Shape 474"/>
          <p:cNvPicPr preferRelativeResize="0"/>
          <p:nvPr/>
        </p:nvPicPr>
        <p:blipFill rotWithShape="1">
          <a:blip r:embed="rId4">
            <a:alphaModFix/>
          </a:blip>
          <a:srcRect t="0" b="0" r="0" l="0"/>
          <a:stretch/>
        </p:blipFill>
        <p:spPr>
          <a:xfrm>
            <a:off y="4559300" x="3924300"/>
            <a:ext cy="3862387" cx="11887199"/>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8" name="Shape 478"/>
        <p:cNvGrpSpPr/>
        <p:nvPr/>
      </p:nvGrpSpPr>
      <p:grpSpPr>
        <a:xfrm>
          <a:off y="0" x="0"/>
          <a:ext cy="0" cx="0"/>
          <a:chOff y="0" x="0"/>
          <a:chExt cy="0" cx="0"/>
        </a:xfrm>
      </p:grpSpPr>
      <p:sp>
        <p:nvSpPr>
          <p:cNvPr id="479" name="Shape 479"/>
          <p:cNvSpPr txBox="1"/>
          <p:nvPr>
            <p:ph type="title"/>
          </p:nvPr>
        </p:nvSpPr>
        <p:spPr>
          <a:xfrm>
            <a:off y="1536700" x="1155700"/>
            <a:ext cy="3086099" cx="13931900"/>
          </a:xfrm>
          <a:prstGeom prst="rect">
            <a:avLst/>
          </a:prstGeom>
          <a:noFill/>
          <a:ln>
            <a:noFill/>
          </a:ln>
        </p:spPr>
        <p:txBody>
          <a:bodyPr bIns="38100" rIns="38100" lIns="38100" tIns="38100" anchor="b"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What </a:t>
            </a:r>
            <a:r>
              <a:rPr sz="7600" lang="en-US">
                <a:solidFill>
                  <a:srgbClr val="00FF00"/>
                </a:solidFill>
                <a:latin typeface="Cabin"/>
                <a:ea typeface="Cabin"/>
                <a:cs typeface="Cabin"/>
                <a:sym typeface="Cabin"/>
              </a:rPr>
              <a:t>D</a:t>
            </a:r>
            <a:r>
              <a:rPr strike="noStrike" u="none" b="0" cap="none" baseline="0" sz="7600" lang="en-US" i="0">
                <a:solidFill>
                  <a:srgbClr val="00FF00"/>
                </a:solidFill>
                <a:latin typeface="Cabin"/>
                <a:ea typeface="Cabin"/>
                <a:cs typeface="Cabin"/>
                <a:sym typeface="Cabin"/>
              </a:rPr>
              <a:t>o </a:t>
            </a:r>
            <a:r>
              <a:rPr sz="7600" lang="en-US">
                <a:solidFill>
                  <a:srgbClr val="00FF00"/>
                </a:solidFill>
                <a:latin typeface="Cabin"/>
                <a:ea typeface="Cabin"/>
                <a:cs typeface="Cabin"/>
                <a:sym typeface="Cabin"/>
              </a:rPr>
              <a:t>W</a:t>
            </a:r>
            <a:r>
              <a:rPr strike="noStrike" u="none" b="0" cap="none" baseline="0" sz="7600" lang="en-US" i="0">
                <a:solidFill>
                  <a:srgbClr val="00FF00"/>
                </a:solidFill>
                <a:latin typeface="Cabin"/>
                <a:ea typeface="Cabin"/>
                <a:cs typeface="Cabin"/>
                <a:sym typeface="Cabin"/>
              </a:rPr>
              <a:t>e Say?</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3" name="Shape 483"/>
        <p:cNvGrpSpPr/>
        <p:nvPr/>
      </p:nvGrpSpPr>
      <p:grpSpPr>
        <a:xfrm>
          <a:off y="0" x="0"/>
          <a:ext cy="0" cx="0"/>
          <a:chOff y="0" x="0"/>
          <a:chExt cy="0" cx="0"/>
        </a:xfrm>
      </p:grpSpPr>
      <p:sp>
        <p:nvSpPr>
          <p:cNvPr id="484" name="Shape 484"/>
          <p:cNvSpPr txBox="1"/>
          <p:nvPr>
            <p:ph type="title"/>
          </p:nvPr>
        </p:nvSpPr>
        <p:spPr>
          <a:xfrm>
            <a:off y="317500" x="1155700"/>
            <a:ext cy="2298600" cx="139320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Elements of Python</a:t>
            </a:r>
          </a:p>
        </p:txBody>
      </p:sp>
      <p:sp>
        <p:nvSpPr>
          <p:cNvPr id="485" name="Shape 485"/>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533400" marL="749300">
              <a:lnSpc>
                <a:spcPct val="100000"/>
              </a:lnSpc>
              <a:spcBef>
                <a:spcPts val="0"/>
              </a:spcBef>
              <a:spcAft>
                <a:spcPts val="0"/>
              </a:spcAft>
              <a:buClr>
                <a:schemeClr val="lt1"/>
              </a:buClr>
              <a:buSzPct val="171000"/>
              <a:buFont typeface="Cabin"/>
              <a:buChar char="•"/>
            </a:pPr>
            <a:r>
              <a:rPr strike="noStrike" u="none" b="0" cap="none" baseline="0" sz="3600" lang="en-US" i="0">
                <a:solidFill>
                  <a:srgbClr val="FFFF00"/>
                </a:solidFill>
                <a:latin typeface="Cabin"/>
                <a:ea typeface="Cabin"/>
                <a:cs typeface="Cabin"/>
                <a:sym typeface="Cabin"/>
              </a:rPr>
              <a:t>Vocabulary / Words</a:t>
            </a:r>
            <a:r>
              <a:rPr strike="noStrike" u="none" b="0" cap="none" baseline="0" sz="3600" lang="en-US" i="0">
                <a:solidFill>
                  <a:schemeClr val="lt1"/>
                </a:solidFill>
                <a:latin typeface="Cabin"/>
                <a:ea typeface="Cabin"/>
                <a:cs typeface="Cabin"/>
                <a:sym typeface="Cabin"/>
              </a:rPr>
              <a:t> - Variables and Reserved words (Chapter 2)</a:t>
            </a:r>
          </a:p>
          <a:p>
            <a:pPr algn="l" rtl="0" lvl="0" marR="0" indent="-533400" marL="749300">
              <a:lnSpc>
                <a:spcPct val="100000"/>
              </a:lnSpc>
              <a:spcBef>
                <a:spcPts val="3500"/>
              </a:spcBef>
              <a:spcAft>
                <a:spcPts val="0"/>
              </a:spcAft>
              <a:buClr>
                <a:schemeClr val="lt1"/>
              </a:buClr>
              <a:buSzPct val="171000"/>
              <a:buFont typeface="Cabin"/>
              <a:buChar char="•"/>
            </a:pPr>
            <a:r>
              <a:rPr strike="noStrike" u="none" b="0" cap="none" baseline="0" sz="3600" lang="en-US" i="0">
                <a:solidFill>
                  <a:srgbClr val="FFFF00"/>
                </a:solidFill>
                <a:latin typeface="Cabin"/>
                <a:ea typeface="Cabin"/>
                <a:cs typeface="Cabin"/>
                <a:sym typeface="Cabin"/>
              </a:rPr>
              <a:t>Sentence structure</a:t>
            </a:r>
            <a:r>
              <a:rPr strike="noStrike" u="none" b="0" cap="none" baseline="0" sz="3600" lang="en-US" i="0">
                <a:solidFill>
                  <a:schemeClr val="lt1"/>
                </a:solidFill>
                <a:latin typeface="Cabin"/>
                <a:ea typeface="Cabin"/>
                <a:cs typeface="Cabin"/>
                <a:sym typeface="Cabin"/>
              </a:rPr>
              <a:t> - valid syntax patterns (Chapters 3-5)</a:t>
            </a:r>
          </a:p>
          <a:p>
            <a:pPr algn="l" rtl="0" lvl="0" marR="0" indent="-533400" marL="749300">
              <a:lnSpc>
                <a:spcPct val="100000"/>
              </a:lnSpc>
              <a:spcBef>
                <a:spcPts val="3500"/>
              </a:spcBef>
              <a:spcAft>
                <a:spcPts val="0"/>
              </a:spcAft>
              <a:buClr>
                <a:schemeClr val="lt1"/>
              </a:buClr>
              <a:buSzPct val="171000"/>
              <a:buFont typeface="Cabin"/>
              <a:buChar char="•"/>
            </a:pPr>
            <a:r>
              <a:rPr strike="noStrike" u="none" b="0" cap="none" baseline="0" sz="3600" lang="en-US" i="0">
                <a:solidFill>
                  <a:srgbClr val="FFFF00"/>
                </a:solidFill>
                <a:latin typeface="Cabin"/>
                <a:ea typeface="Cabin"/>
                <a:cs typeface="Cabin"/>
                <a:sym typeface="Cabin"/>
              </a:rPr>
              <a:t>Story structure</a:t>
            </a:r>
            <a:r>
              <a:rPr strike="noStrike" u="none" b="0" cap="none" baseline="0" sz="3600" lang="en-US" i="0">
                <a:solidFill>
                  <a:schemeClr val="lt1"/>
                </a:solidFill>
                <a:latin typeface="Cabin"/>
                <a:ea typeface="Cabin"/>
                <a:cs typeface="Cabin"/>
                <a:sym typeface="Cabin"/>
              </a:rPr>
              <a:t> - constructing a program for a purpose</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y="0" x="0"/>
          <a:ext cy="0" cx="0"/>
          <a:chOff y="0" x="0"/>
          <a:chExt cy="0" cx="0"/>
        </a:xfrm>
      </p:grpSpPr>
      <p:sp>
        <p:nvSpPr>
          <p:cNvPr id="490" name="Shape 490"/>
          <p:cNvSpPr txBox="1"/>
          <p:nvPr/>
        </p:nvSpPr>
        <p:spPr>
          <a:xfrm>
            <a:off y="139650" x="693525"/>
            <a:ext cy="8864700" cx="92219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0" cap="none" baseline="0" sz="2600" lang="en-US" i="0">
                <a:solidFill>
                  <a:srgbClr val="00FF00"/>
                </a:solidFill>
                <a:latin typeface="Courier New"/>
                <a:ea typeface="Courier New"/>
                <a:cs typeface="Courier New"/>
                <a:sym typeface="Courier New"/>
              </a:rPr>
              <a:t>name = raw_input('Enter file:')</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600" lang="en-US" i="0">
                <a:solidFill>
                  <a:srgbClr val="00FF00"/>
                </a:solidFill>
                <a:latin typeface="Courier New"/>
                <a:ea typeface="Courier New"/>
                <a:cs typeface="Courier New"/>
                <a:sym typeface="Courier New"/>
              </a:rPr>
              <a:t>handle = open(name, 'r')</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600" lang="en-US" i="0">
                <a:solidFill>
                  <a:srgbClr val="00FF00"/>
                </a:solidFill>
                <a:latin typeface="Courier New"/>
                <a:ea typeface="Courier New"/>
                <a:cs typeface="Courier New"/>
                <a:sym typeface="Courier New"/>
              </a:rPr>
              <a:t>text = handle.read()</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600" lang="en-US" i="0">
                <a:solidFill>
                  <a:srgbClr val="00FF00"/>
                </a:solidFill>
                <a:latin typeface="Courier New"/>
                <a:ea typeface="Courier New"/>
                <a:cs typeface="Courier New"/>
                <a:sym typeface="Courier New"/>
              </a:rPr>
              <a:t>words = text.split()</a:t>
            </a:r>
          </a:p>
          <a:p>
            <a:pPr algn="ctr" rtl="0" lvl="0" marR="0" indent="0" marL="0">
              <a:lnSpc>
                <a:spcPct val="100000"/>
              </a:lnSpc>
              <a:spcBef>
                <a:spcPts val="0"/>
              </a:spcBef>
              <a:spcAft>
                <a:spcPts val="0"/>
              </a:spcAft>
              <a:buNone/>
            </a:pPr>
            <a:r>
              <a:t/>
            </a:r>
            <a:endParaRPr strike="noStrike" u="none" b="0" cap="none" baseline="0" sz="2600" i="0">
              <a:solidFill>
                <a:srgbClr val="00FF00"/>
              </a:solidFill>
              <a:latin typeface="Courier New"/>
              <a:ea typeface="Courier New"/>
              <a:cs typeface="Courier New"/>
              <a:sym typeface="Courier New"/>
            </a:endParaRPr>
          </a:p>
          <a:p>
            <a:pPr algn="l" rtl="0" lvl="0" marR="0" indent="0" marL="0">
              <a:lnSpc>
                <a:spcPct val="100000"/>
              </a:lnSpc>
              <a:spcBef>
                <a:spcPts val="0"/>
              </a:spcBef>
              <a:spcAft>
                <a:spcPts val="0"/>
              </a:spcAft>
              <a:buClr>
                <a:srgbClr val="00FF00"/>
              </a:buClr>
              <a:buSzPct val="25000"/>
              <a:buFont typeface="Cabin"/>
              <a:buNone/>
            </a:pPr>
            <a:r>
              <a:rPr strike="noStrike" u="none" b="0" cap="none" baseline="0" sz="2600" lang="en-US" i="0">
                <a:solidFill>
                  <a:srgbClr val="00FF00"/>
                </a:solidFill>
                <a:latin typeface="Courier New"/>
                <a:ea typeface="Courier New"/>
                <a:cs typeface="Courier New"/>
                <a:sym typeface="Courier New"/>
              </a:rPr>
              <a:t>counts = dict()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600" lang="en-US" i="0">
                <a:solidFill>
                  <a:srgbClr val="00FF00"/>
                </a:solidFill>
                <a:latin typeface="Courier New"/>
                <a:ea typeface="Courier New"/>
                <a:cs typeface="Courier New"/>
                <a:sym typeface="Courier New"/>
              </a:rPr>
              <a:t>for word in words:</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600" lang="en-US" i="0">
                <a:solidFill>
                  <a:srgbClr val="00FF00"/>
                </a:solidFill>
                <a:latin typeface="Courier New"/>
                <a:ea typeface="Courier New"/>
                <a:cs typeface="Courier New"/>
                <a:sym typeface="Courier New"/>
              </a:rPr>
              <a:t>   counts[word] = counts.get(word,0) + 1</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600" lang="en-US" i="0">
                <a:solidFill>
                  <a:srgbClr val="00FF00"/>
                </a:solidFill>
                <a:latin typeface="Courier New"/>
                <a:ea typeface="Courier New"/>
                <a:cs typeface="Courier New"/>
                <a:sym typeface="Courier New"/>
              </a:rPr>
              <a:t>bigcount = None</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600" lang="en-US" i="0">
                <a:solidFill>
                  <a:srgbClr val="00FF00"/>
                </a:solidFill>
                <a:latin typeface="Courier New"/>
                <a:ea typeface="Courier New"/>
                <a:cs typeface="Courier New"/>
                <a:sym typeface="Courier New"/>
              </a:rPr>
              <a:t>bigword = None</a:t>
            </a:r>
          </a:p>
          <a:p>
            <a:pPr algn="ctr" rtl="0" lvl="0" marR="0" indent="0" marL="0">
              <a:lnSpc>
                <a:spcPct val="100000"/>
              </a:lnSpc>
              <a:spcBef>
                <a:spcPts val="0"/>
              </a:spcBef>
              <a:spcAft>
                <a:spcPts val="0"/>
              </a:spcAft>
              <a:buNone/>
            </a:pPr>
            <a:r>
              <a:t/>
            </a:r>
            <a:endParaRPr strike="noStrike" u="none" b="0" cap="none" baseline="0" sz="2600" i="0">
              <a:solidFill>
                <a:srgbClr val="00FF00"/>
              </a:solidFill>
              <a:latin typeface="Courier New"/>
              <a:ea typeface="Courier New"/>
              <a:cs typeface="Courier New"/>
              <a:sym typeface="Courier New"/>
            </a:endParaRPr>
          </a:p>
          <a:p>
            <a:pPr algn="l" rtl="0" lvl="0" marR="0" indent="0" marL="0">
              <a:lnSpc>
                <a:spcPct val="100000"/>
              </a:lnSpc>
              <a:spcBef>
                <a:spcPts val="0"/>
              </a:spcBef>
              <a:spcAft>
                <a:spcPts val="0"/>
              </a:spcAft>
              <a:buClr>
                <a:srgbClr val="00FF00"/>
              </a:buClr>
              <a:buSzPct val="25000"/>
              <a:buFont typeface="Cabin"/>
              <a:buNone/>
            </a:pPr>
            <a:r>
              <a:rPr strike="noStrike" u="none" b="0" cap="none" baseline="0" sz="2600" lang="en-US" i="0">
                <a:solidFill>
                  <a:srgbClr val="00FF00"/>
                </a:solidFill>
                <a:latin typeface="Courier New"/>
                <a:ea typeface="Courier New"/>
                <a:cs typeface="Courier New"/>
                <a:sym typeface="Courier New"/>
              </a:rPr>
              <a:t>for word,count in counts.items():</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600" lang="en-US" i="0">
                <a:solidFill>
                  <a:srgbClr val="00FF00"/>
                </a:solidFill>
                <a:latin typeface="Courier New"/>
                <a:ea typeface="Courier New"/>
                <a:cs typeface="Courier New"/>
                <a:sym typeface="Courier New"/>
              </a:rPr>
              <a:t>    if bigcount is None or count &gt; bigcount: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600" lang="en-US" i="0">
                <a:solidFill>
                  <a:srgbClr val="00FF00"/>
                </a:solidFill>
                <a:latin typeface="Courier New"/>
                <a:ea typeface="Courier New"/>
                <a:cs typeface="Courier New"/>
                <a:sym typeface="Courier New"/>
              </a:rPr>
              <a:t>        bigword = word</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600" lang="en-US" i="0">
                <a:solidFill>
                  <a:srgbClr val="00FF00"/>
                </a:solidFill>
                <a:latin typeface="Courier New"/>
                <a:ea typeface="Courier New"/>
                <a:cs typeface="Courier New"/>
                <a:sym typeface="Courier New"/>
              </a:rPr>
              <a:t>        bigcount = count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600" lang="en-US" i="0">
                <a:solidFill>
                  <a:srgbClr val="00FF00"/>
                </a:solidFill>
                <a:latin typeface="Courier New"/>
                <a:ea typeface="Courier New"/>
                <a:cs typeface="Courier New"/>
                <a:sym typeface="Courier New"/>
              </a:rPr>
              <a:t>print bigword, bigcount</a:t>
            </a:r>
          </a:p>
        </p:txBody>
      </p:sp>
      <p:sp>
        <p:nvSpPr>
          <p:cNvPr id="491" name="Shape 491"/>
          <p:cNvSpPr txBox="1"/>
          <p:nvPr/>
        </p:nvSpPr>
        <p:spPr>
          <a:xfrm>
            <a:off y="4787900" x="10626725"/>
            <a:ext cy="1689100" cx="4445000"/>
          </a:xfrm>
          <a:prstGeom prst="rect">
            <a:avLst/>
          </a:prstGeom>
          <a:noFill/>
          <a:ln w="12700" cap="rnd">
            <a:solidFill>
              <a:srgbClr val="FFFF00"/>
            </a:solidFill>
            <a:prstDash val="solid"/>
            <a:miter/>
            <a:headEnd w="med" len="med" type="none"/>
            <a:tailEnd w="med" len="med" type="none"/>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z="3600" lang="en-US">
                <a:solidFill>
                  <a:srgbClr val="FFFF00"/>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python words.py </a:t>
            </a:r>
          </a:p>
          <a:p>
            <a:pPr algn="l" rtl="0" lvl="0" marR="0" indent="0" marL="0">
              <a:lnSpc>
                <a:spcPct val="100000"/>
              </a:lnSpc>
              <a:spcBef>
                <a:spcPts val="0"/>
              </a:spcBef>
              <a:spcAft>
                <a:spcPts val="0"/>
              </a:spcAft>
              <a:buClr>
                <a:srgbClr val="FFFF00"/>
              </a:buClr>
              <a:buSzPct val="25000"/>
              <a:buFont typeface="Cabin"/>
              <a:buNone/>
            </a:pPr>
            <a:r>
              <a:rPr sz="3600" lang="en-US">
                <a:solidFill>
                  <a:srgbClr val="FFFF00"/>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Enter file: words.txt</a:t>
            </a:r>
          </a:p>
          <a:p>
            <a:pPr algn="l" rtl="0" lvl="0" marR="0" indent="0" marL="0">
              <a:lnSpc>
                <a:spcPct val="100000"/>
              </a:lnSpc>
              <a:spcBef>
                <a:spcPts val="0"/>
              </a:spcBef>
              <a:spcAft>
                <a:spcPts val="0"/>
              </a:spcAft>
              <a:buClr>
                <a:srgbClr val="FFFF00"/>
              </a:buClr>
              <a:buSzPct val="25000"/>
              <a:buFont typeface="Cabin"/>
              <a:buNone/>
            </a:pPr>
            <a:r>
              <a:rPr sz="3600" lang="en-US">
                <a:solidFill>
                  <a:srgbClr val="FFFF00"/>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to 16</a:t>
            </a:r>
          </a:p>
        </p:txBody>
      </p:sp>
      <p:sp>
        <p:nvSpPr>
          <p:cNvPr id="492" name="Shape 492"/>
          <p:cNvSpPr txBox="1"/>
          <p:nvPr/>
        </p:nvSpPr>
        <p:spPr>
          <a:xfrm>
            <a:off y="387350" x="10436225"/>
            <a:ext cy="2590800" cx="48132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300" lang="en-US" i="0">
                <a:solidFill>
                  <a:schemeClr val="lt1"/>
                </a:solidFill>
                <a:latin typeface="Cabin"/>
                <a:ea typeface="Cabin"/>
                <a:cs typeface="Cabin"/>
                <a:sym typeface="Cabin"/>
              </a:rPr>
              <a:t>A short </a:t>
            </a:r>
            <a:r>
              <a:rPr strike="noStrike" u="none" b="0" cap="none" baseline="0" sz="4300" lang="en-US" i="0">
                <a:solidFill>
                  <a:schemeClr val="lt1"/>
                </a:solidFill>
                <a:latin typeface="Arial"/>
                <a:ea typeface="Arial"/>
                <a:cs typeface="Arial"/>
                <a:sym typeface="Arial"/>
              </a:rPr>
              <a:t>“</a:t>
            </a:r>
            <a:r>
              <a:rPr sz="4300" lang="en-US">
                <a:solidFill>
                  <a:schemeClr val="lt1"/>
                </a:solidFill>
                <a:latin typeface="Cabin"/>
                <a:ea typeface="Cabin"/>
                <a:cs typeface="Cabin"/>
                <a:sym typeface="Cabin"/>
              </a:rPr>
              <a:t>s</a:t>
            </a:r>
            <a:r>
              <a:rPr strike="noStrike" u="none" b="0" cap="none" baseline="0" sz="4300" lang="en-US" i="0">
                <a:solidFill>
                  <a:schemeClr val="lt1"/>
                </a:solidFill>
                <a:latin typeface="Cabin"/>
                <a:ea typeface="Cabin"/>
                <a:cs typeface="Cabin"/>
                <a:sym typeface="Cabin"/>
              </a:rPr>
              <a:t>tory</a:t>
            </a:r>
            <a:r>
              <a:rPr strike="noStrike" u="none" b="0" cap="none" baseline="0" sz="4300" lang="en-US" i="0">
                <a:solidFill>
                  <a:schemeClr val="lt1"/>
                </a:solidFill>
                <a:latin typeface="Arial"/>
                <a:ea typeface="Arial"/>
                <a:cs typeface="Arial"/>
                <a:sym typeface="Arial"/>
              </a:rPr>
              <a:t>”</a:t>
            </a:r>
            <a:r>
              <a:rPr strike="noStrike" u="none" b="0" cap="none" baseline="0" sz="4300" lang="en-US" i="0">
                <a:solidFill>
                  <a:schemeClr val="lt1"/>
                </a:solidFill>
                <a:latin typeface="Cabin"/>
                <a:ea typeface="Cabin"/>
                <a:cs typeface="Cabin"/>
                <a:sym typeface="Cabin"/>
              </a:rPr>
              <a:t> about how to count words in a file in Python</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6" name="Shape 496"/>
        <p:cNvGrpSpPr/>
        <p:nvPr/>
      </p:nvGrpSpPr>
      <p:grpSpPr>
        <a:xfrm>
          <a:off y="0" x="0"/>
          <a:ext cy="0" cx="0"/>
          <a:chOff y="0" x="0"/>
          <a:chExt cy="0" cx="0"/>
        </a:xfrm>
      </p:grpSpPr>
      <p:sp>
        <p:nvSpPr>
          <p:cNvPr id="497" name="Shape 497"/>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Reserved Words</a:t>
            </a:r>
          </a:p>
        </p:txBody>
      </p:sp>
      <p:sp>
        <p:nvSpPr>
          <p:cNvPr id="498" name="Shape 498"/>
          <p:cNvSpPr txBox="1"/>
          <p:nvPr>
            <p:ph idx="1" type="body"/>
          </p:nvPr>
        </p:nvSpPr>
        <p:spPr>
          <a:xfrm>
            <a:off y="2603500" x="1155700"/>
            <a:ext cy="2120899" cx="13931900"/>
          </a:xfrm>
          <a:prstGeom prst="rect">
            <a:avLst/>
          </a:prstGeom>
          <a:noFill/>
          <a:ln>
            <a:noFill/>
          </a:ln>
        </p:spPr>
        <p:txBody>
          <a:bodyPr bIns="38100" rIns="38100" lIns="38100" tIns="38100" anchor="ctr" anchorCtr="0">
            <a:noAutofit/>
          </a:bodyPr>
          <a:lstStyle/>
          <a:p>
            <a:pPr algn="l" rtl="0" lvl="0" marR="0" indent="-533400" marL="749300">
              <a:lnSpc>
                <a:spcPct val="100000"/>
              </a:lnSpc>
              <a:spcBef>
                <a:spcPts val="0"/>
              </a:spcBef>
              <a:spcAft>
                <a:spcPts val="0"/>
              </a:spcAft>
              <a:buClr>
                <a:schemeClr val="lt1"/>
              </a:buClr>
              <a:buSzPct val="171000"/>
              <a:buFont typeface="Cabin"/>
              <a:buChar char="•"/>
            </a:pPr>
            <a:r>
              <a:rPr strike="noStrike" u="none" b="0" cap="none" baseline="0" sz="3600" lang="en-US" i="0">
                <a:solidFill>
                  <a:schemeClr val="lt1"/>
                </a:solidFill>
                <a:latin typeface="Cabin"/>
                <a:ea typeface="Cabin"/>
                <a:cs typeface="Cabin"/>
                <a:sym typeface="Cabin"/>
              </a:rPr>
              <a:t>You</a:t>
            </a:r>
            <a:r>
              <a:rPr strike="noStrike" u="none" b="0" cap="none" baseline="0" sz="3600" lang="en-US" i="0">
                <a:solidFill>
                  <a:srgbClr val="FFFF00"/>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can not</a:t>
            </a:r>
            <a:r>
              <a:rPr strike="noStrike" u="none" b="0" cap="none" baseline="0" sz="3600" lang="en-US" i="0">
                <a:solidFill>
                  <a:srgbClr val="FFFF00"/>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use </a:t>
            </a:r>
            <a:r>
              <a:rPr strike="noStrike" u="none" b="0" cap="none" baseline="0" sz="3600" lang="en-US" i="0">
                <a:solidFill>
                  <a:srgbClr val="FFFF00"/>
                </a:solidFill>
                <a:latin typeface="Cabin"/>
                <a:ea typeface="Cabin"/>
                <a:cs typeface="Cabin"/>
                <a:sym typeface="Cabin"/>
              </a:rPr>
              <a:t>reserved words</a:t>
            </a:r>
            <a:r>
              <a:rPr strike="noStrike" u="none" b="0" cap="none" baseline="0" sz="3600" lang="en-US" i="0">
                <a:solidFill>
                  <a:schemeClr val="lt1"/>
                </a:solidFill>
                <a:latin typeface="Cabin"/>
                <a:ea typeface="Cabin"/>
                <a:cs typeface="Cabin"/>
                <a:sym typeface="Cabin"/>
              </a:rPr>
              <a:t> as variable names / identifiers</a:t>
            </a:r>
          </a:p>
        </p:txBody>
      </p:sp>
      <p:sp>
        <p:nvSpPr>
          <p:cNvPr id="499" name="Shape 499"/>
          <p:cNvSpPr txBox="1"/>
          <p:nvPr/>
        </p:nvSpPr>
        <p:spPr>
          <a:xfrm>
            <a:off y="4724400" x="3733150"/>
            <a:ext cy="3232199" cx="89676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4200" lang="en-US" i="0">
                <a:solidFill>
                  <a:srgbClr val="FFFF00"/>
                </a:solidFill>
                <a:latin typeface="Cabin"/>
                <a:ea typeface="Cabin"/>
                <a:cs typeface="Cabin"/>
                <a:sym typeface="Cabin"/>
              </a:rPr>
              <a:t>and   del   for   is   raise assert   elif   from   lambda   return   break   else   global   not   try   class   except   if   or   while   continue   exec   import   pass   yield   def   ﬁnally   in   print   as   with</a:t>
            </a:r>
          </a:p>
        </p:txBody>
      </p:sp>
      <p:sp>
        <p:nvSpPr>
          <p:cNvPr id="500" name="Shape 500"/>
          <p:cNvSpPr txBox="1"/>
          <p:nvPr/>
        </p:nvSpPr>
        <p:spPr>
          <a:xfrm>
            <a:off y="8280400" x="13941425"/>
            <a:ext cy="622199" cx="19938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Chapter 2</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4" name="Shape 504"/>
        <p:cNvGrpSpPr/>
        <p:nvPr/>
      </p:nvGrpSpPr>
      <p:grpSpPr>
        <a:xfrm>
          <a:off y="0" x="0"/>
          <a:ext cy="0" cx="0"/>
          <a:chOff y="0" x="0"/>
          <a:chExt cy="0" cx="0"/>
        </a:xfrm>
      </p:grpSpPr>
      <p:sp>
        <p:nvSpPr>
          <p:cNvPr id="505" name="Shape 505"/>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Sentences or Lines</a:t>
            </a:r>
          </a:p>
        </p:txBody>
      </p:sp>
      <p:sp>
        <p:nvSpPr>
          <p:cNvPr id="506" name="Shape 506"/>
          <p:cNvSpPr txBox="1"/>
          <p:nvPr/>
        </p:nvSpPr>
        <p:spPr>
          <a:xfrm>
            <a:off y="2730300" x="1554125"/>
            <a:ext cy="4038599" cx="40034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7F00"/>
              </a:buClr>
              <a:buSzPct val="25000"/>
              <a:buFont typeface="Cabin"/>
              <a:buNone/>
            </a:pPr>
            <a:r>
              <a:rPr strike="noStrike" u="none" b="0" cap="none" baseline="0" sz="4800" lang="en-US" i="0">
                <a:solidFill>
                  <a:srgbClr val="FF7F00"/>
                </a:solidFill>
                <a:latin typeface="Courier New"/>
                <a:ea typeface="Courier New"/>
                <a:cs typeface="Courier New"/>
                <a:sym typeface="Courier New"/>
              </a:rPr>
              <a:t>x </a:t>
            </a:r>
            <a:r>
              <a:rPr strike="noStrike" u="none" b="0" cap="none" baseline="0" sz="4800" lang="en-US" i="0">
                <a:solidFill>
                  <a:srgbClr val="FF00FF"/>
                </a:solidFill>
                <a:latin typeface="Courier New"/>
                <a:ea typeface="Courier New"/>
                <a:cs typeface="Courier New"/>
                <a:sym typeface="Courier New"/>
              </a:rPr>
              <a:t>=</a:t>
            </a:r>
            <a:r>
              <a:rPr strike="noStrike" u="none" b="0" cap="none" baseline="0" sz="4800" lang="en-US" i="0">
                <a:solidFill>
                  <a:srgbClr val="FF7F00"/>
                </a:solidFill>
                <a:latin typeface="Courier New"/>
                <a:ea typeface="Courier New"/>
                <a:cs typeface="Courier New"/>
                <a:sym typeface="Courier New"/>
              </a:rPr>
              <a:t> </a:t>
            </a:r>
            <a:r>
              <a:rPr strike="noStrike" u="none" b="0" cap="none" baseline="0" sz="4800" lang="en-US" i="0">
                <a:solidFill>
                  <a:srgbClr val="00FFFF"/>
                </a:solidFill>
                <a:latin typeface="Courier New"/>
                <a:ea typeface="Courier New"/>
                <a:cs typeface="Courier New"/>
                <a:sym typeface="Courier New"/>
              </a:rPr>
              <a:t>2</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4800" lang="en-US" i="0">
                <a:solidFill>
                  <a:srgbClr val="FF7F00"/>
                </a:solidFill>
                <a:latin typeface="Courier New"/>
                <a:ea typeface="Courier New"/>
                <a:cs typeface="Courier New"/>
                <a:sym typeface="Courier New"/>
              </a:rPr>
              <a:t>x </a:t>
            </a:r>
            <a:r>
              <a:rPr strike="noStrike" u="none" b="0" cap="none" baseline="0" sz="4800" lang="en-US" i="0">
                <a:solidFill>
                  <a:srgbClr val="FF00FF"/>
                </a:solidFill>
                <a:latin typeface="Courier New"/>
                <a:ea typeface="Courier New"/>
                <a:cs typeface="Courier New"/>
                <a:sym typeface="Courier New"/>
              </a:rPr>
              <a:t>=</a:t>
            </a:r>
            <a:r>
              <a:rPr strike="noStrike" u="none" b="0" cap="none" baseline="0" sz="4800" lang="en-US" i="0">
                <a:solidFill>
                  <a:srgbClr val="FF7F00"/>
                </a:solidFill>
                <a:latin typeface="Courier New"/>
                <a:ea typeface="Courier New"/>
                <a:cs typeface="Courier New"/>
                <a:sym typeface="Courier New"/>
              </a:rPr>
              <a:t> x </a:t>
            </a:r>
            <a:r>
              <a:rPr strike="noStrike" u="none" b="0" cap="none" baseline="0" sz="4800" lang="en-US" i="0">
                <a:solidFill>
                  <a:srgbClr val="FF00FF"/>
                </a:solidFill>
                <a:latin typeface="Courier New"/>
                <a:ea typeface="Courier New"/>
                <a:cs typeface="Courier New"/>
                <a:sym typeface="Courier New"/>
              </a:rPr>
              <a:t>+</a:t>
            </a:r>
            <a:r>
              <a:rPr strike="noStrike" u="none" b="0" cap="none" baseline="0" sz="4800" lang="en-US" i="0">
                <a:solidFill>
                  <a:srgbClr val="FF7F00"/>
                </a:solidFill>
                <a:latin typeface="Courier New"/>
                <a:ea typeface="Courier New"/>
                <a:cs typeface="Courier New"/>
                <a:sym typeface="Courier New"/>
              </a:rPr>
              <a:t> </a:t>
            </a:r>
            <a:r>
              <a:rPr strike="noStrike" u="none" b="0" cap="none" baseline="0" sz="4800" lang="en-US" i="0">
                <a:solidFill>
                  <a:srgbClr val="00FFFF"/>
                </a:solidFill>
                <a:latin typeface="Courier New"/>
                <a:ea typeface="Courier New"/>
                <a:cs typeface="Courier New"/>
                <a:sym typeface="Courier New"/>
              </a:rPr>
              <a:t>2</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4800" lang="en-US" i="0">
                <a:solidFill>
                  <a:srgbClr val="FFFF00"/>
                </a:solidFill>
                <a:latin typeface="Courier New"/>
                <a:ea typeface="Courier New"/>
                <a:cs typeface="Courier New"/>
                <a:sym typeface="Courier New"/>
              </a:rPr>
              <a:t>print</a:t>
            </a:r>
            <a:r>
              <a:rPr strike="noStrike" u="none" b="0" cap="none" baseline="0" sz="4800" lang="en-US" i="0">
                <a:solidFill>
                  <a:srgbClr val="FF7F00"/>
                </a:solidFill>
                <a:latin typeface="Courier New"/>
                <a:ea typeface="Courier New"/>
                <a:cs typeface="Courier New"/>
                <a:sym typeface="Courier New"/>
              </a:rPr>
              <a:t> x</a:t>
            </a:r>
          </a:p>
        </p:txBody>
      </p:sp>
      <p:sp>
        <p:nvSpPr>
          <p:cNvPr id="507" name="Shape 507"/>
          <p:cNvSpPr txBox="1"/>
          <p:nvPr/>
        </p:nvSpPr>
        <p:spPr>
          <a:xfrm>
            <a:off y="7874000" x="992175"/>
            <a:ext cy="723900" cx="23414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4200" lang="en-US" i="0">
                <a:solidFill>
                  <a:srgbClr val="FF7F00"/>
                </a:solidFill>
                <a:latin typeface="Cabin"/>
                <a:ea typeface="Cabin"/>
                <a:cs typeface="Cabin"/>
                <a:sym typeface="Cabin"/>
              </a:rPr>
              <a:t>Variable</a:t>
            </a:r>
          </a:p>
        </p:txBody>
      </p:sp>
      <p:sp>
        <p:nvSpPr>
          <p:cNvPr id="508" name="Shape 508"/>
          <p:cNvSpPr txBox="1"/>
          <p:nvPr/>
        </p:nvSpPr>
        <p:spPr>
          <a:xfrm>
            <a:off y="7874000" x="4365625"/>
            <a:ext cy="723900" cx="21972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4200" lang="en-US" i="0">
                <a:solidFill>
                  <a:srgbClr val="FF00FF"/>
                </a:solidFill>
                <a:latin typeface="Cabin"/>
                <a:ea typeface="Cabin"/>
                <a:cs typeface="Cabin"/>
                <a:sym typeface="Cabin"/>
              </a:rPr>
              <a:t>Operator</a:t>
            </a:r>
          </a:p>
        </p:txBody>
      </p:sp>
      <p:sp>
        <p:nvSpPr>
          <p:cNvPr id="509" name="Shape 509"/>
          <p:cNvSpPr txBox="1"/>
          <p:nvPr/>
        </p:nvSpPr>
        <p:spPr>
          <a:xfrm>
            <a:off y="7924800" x="7750175"/>
            <a:ext cy="723900" cx="21081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FF"/>
              </a:buClr>
              <a:buSzPct val="25000"/>
              <a:buFont typeface="Cabin"/>
              <a:buNone/>
            </a:pPr>
            <a:r>
              <a:rPr strike="noStrike" u="none" b="0" cap="none" baseline="0" sz="4200" lang="en-US" i="0">
                <a:solidFill>
                  <a:srgbClr val="00FFFF"/>
                </a:solidFill>
                <a:latin typeface="Cabin"/>
                <a:ea typeface="Cabin"/>
                <a:cs typeface="Cabin"/>
                <a:sym typeface="Cabin"/>
              </a:rPr>
              <a:t>Constant</a:t>
            </a:r>
          </a:p>
        </p:txBody>
      </p:sp>
      <p:sp>
        <p:nvSpPr>
          <p:cNvPr id="510" name="Shape 510"/>
          <p:cNvSpPr txBox="1"/>
          <p:nvPr/>
        </p:nvSpPr>
        <p:spPr>
          <a:xfrm>
            <a:off y="7924800" x="11398250"/>
            <a:ext cy="723900" cx="34893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4200" lang="en-US" i="0">
                <a:solidFill>
                  <a:srgbClr val="FFFF00"/>
                </a:solidFill>
                <a:latin typeface="Cabin"/>
                <a:ea typeface="Cabin"/>
                <a:cs typeface="Cabin"/>
                <a:sym typeface="Cabin"/>
              </a:rPr>
              <a:t>Reserved Word</a:t>
            </a:r>
          </a:p>
        </p:txBody>
      </p:sp>
      <p:sp>
        <p:nvSpPr>
          <p:cNvPr id="511" name="Shape 511"/>
          <p:cNvSpPr txBox="1"/>
          <p:nvPr/>
        </p:nvSpPr>
        <p:spPr>
          <a:xfrm>
            <a:off y="2717800" x="7213600"/>
            <a:ext cy="4038599" cx="84660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0" cap="none" baseline="0" sz="5400" lang="en-US" i="0">
                <a:solidFill>
                  <a:schemeClr val="lt1"/>
                </a:solidFill>
                <a:latin typeface="Cabin"/>
                <a:ea typeface="Cabin"/>
                <a:cs typeface="Cabin"/>
                <a:sym typeface="Cabin"/>
              </a:rPr>
              <a:t>Assignment </a:t>
            </a:r>
            <a:r>
              <a:rPr sz="5400" lang="en-US">
                <a:solidFill>
                  <a:schemeClr val="lt1"/>
                </a:solidFill>
                <a:latin typeface="Cabin"/>
                <a:ea typeface="Cabin"/>
                <a:cs typeface="Cabin"/>
                <a:sym typeface="Cabin"/>
              </a:rPr>
              <a:t>s</a:t>
            </a:r>
            <a:r>
              <a:rPr strike="noStrike" u="none" b="0" cap="none" baseline="0" sz="5400" lang="en-US" i="0">
                <a:solidFill>
                  <a:schemeClr val="lt1"/>
                </a:solidFill>
                <a:latin typeface="Cabin"/>
                <a:ea typeface="Cabin"/>
                <a:cs typeface="Cabin"/>
                <a:sym typeface="Cabin"/>
              </a:rPr>
              <a:t>tatement</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5400" lang="en-US" i="0">
                <a:solidFill>
                  <a:schemeClr val="lt1"/>
                </a:solidFill>
                <a:latin typeface="Cabin"/>
                <a:ea typeface="Cabin"/>
                <a:cs typeface="Cabin"/>
                <a:sym typeface="Cabin"/>
              </a:rPr>
              <a:t>Assignment with expression</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5400" lang="en-US" i="0">
                <a:solidFill>
                  <a:schemeClr val="lt1"/>
                </a:solidFill>
                <a:latin typeface="Cabin"/>
                <a:ea typeface="Cabin"/>
                <a:cs typeface="Cabin"/>
                <a:sym typeface="Cabin"/>
              </a:rPr>
              <a:t>Print statement</a:t>
            </a:r>
          </a:p>
        </p:txBody>
      </p:sp>
      <p:cxnSp>
        <p:nvCxnSpPr>
          <p:cNvPr id="512" name="Shape 512"/>
          <p:cNvCxnSpPr/>
          <p:nvPr/>
        </p:nvCxnSpPr>
        <p:spPr>
          <a:xfrm rot="10800000" flipH="1">
            <a:off y="3886262" x="5308600"/>
            <a:ext cy="17399" cx="1330199"/>
          </a:xfrm>
          <a:prstGeom prst="straightConnector1">
            <a:avLst/>
          </a:prstGeom>
          <a:noFill/>
          <a:ln w="63500" cap="rnd">
            <a:solidFill>
              <a:schemeClr val="lt1"/>
            </a:solidFill>
            <a:prstDash val="solid"/>
            <a:miter/>
            <a:headEnd w="med" len="med" type="stealth"/>
            <a:tailEnd w="med" len="med" type="none"/>
          </a:ln>
        </p:spPr>
      </p:cxnSp>
      <p:cxnSp>
        <p:nvCxnSpPr>
          <p:cNvPr id="513" name="Shape 513"/>
          <p:cNvCxnSpPr/>
          <p:nvPr/>
        </p:nvCxnSpPr>
        <p:spPr>
          <a:xfrm rot="10800000" flipH="1">
            <a:off y="4734062" x="5816600"/>
            <a:ext cy="7800" cx="933599"/>
          </a:xfrm>
          <a:prstGeom prst="straightConnector1">
            <a:avLst/>
          </a:prstGeom>
          <a:noFill/>
          <a:ln w="63500" cap="rnd">
            <a:solidFill>
              <a:schemeClr val="lt1"/>
            </a:solidFill>
            <a:prstDash val="solid"/>
            <a:miter/>
            <a:headEnd w="med" len="med" type="stealth"/>
            <a:tailEnd w="med" len="med" type="none"/>
          </a:ln>
        </p:spPr>
      </p:cxnSp>
      <p:cxnSp>
        <p:nvCxnSpPr>
          <p:cNvPr id="514" name="Shape 514"/>
          <p:cNvCxnSpPr/>
          <p:nvPr/>
        </p:nvCxnSpPr>
        <p:spPr>
          <a:xfrm rot="10800000" flipH="1">
            <a:off y="5562662" x="5384800"/>
            <a:ext cy="17399" cx="1330199"/>
          </a:xfrm>
          <a:prstGeom prst="straightConnector1">
            <a:avLst/>
          </a:prstGeom>
          <a:noFill/>
          <a:ln w="63500" cap="rnd">
            <a:solidFill>
              <a:schemeClr val="lt1"/>
            </a:solidFill>
            <a:prstDash val="solid"/>
            <a:miter/>
            <a:headEnd w="med" len="med" type="stealth"/>
            <a:tailEnd w="med" len="med" type="none"/>
          </a:ln>
        </p:spPr>
      </p:cxn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8" name="Shape 518"/>
        <p:cNvGrpSpPr/>
        <p:nvPr/>
      </p:nvGrpSpPr>
      <p:grpSpPr>
        <a:xfrm>
          <a:off y="0" x="0"/>
          <a:ext cy="0" cx="0"/>
          <a:chOff y="0" x="0"/>
          <a:chExt cy="0" cx="0"/>
        </a:xfrm>
      </p:grpSpPr>
      <p:sp>
        <p:nvSpPr>
          <p:cNvPr id="519" name="Shape 519"/>
          <p:cNvSpPr txBox="1"/>
          <p:nvPr>
            <p:ph type="title"/>
          </p:nvPr>
        </p:nvSpPr>
        <p:spPr>
          <a:xfrm>
            <a:off y="2781300" x="1155700"/>
            <a:ext cy="356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7600" lang="en-US" i="0">
                <a:solidFill>
                  <a:srgbClr val="FF7F00"/>
                </a:solidFill>
                <a:latin typeface="Cabin"/>
                <a:ea typeface="Cabin"/>
                <a:cs typeface="Cabin"/>
                <a:sym typeface="Cabin"/>
              </a:rPr>
              <a:t>Programming Paragraphs</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3" name="Shape 523"/>
        <p:cNvGrpSpPr/>
        <p:nvPr/>
      </p:nvGrpSpPr>
      <p:grpSpPr>
        <a:xfrm>
          <a:off y="0" x="0"/>
          <a:ext cy="0" cx="0"/>
          <a:chOff y="0" x="0"/>
          <a:chExt cy="0" cx="0"/>
        </a:xfrm>
      </p:grpSpPr>
      <p:sp>
        <p:nvSpPr>
          <p:cNvPr id="524" name="Shape 524"/>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400" lang="en-US" i="0">
                <a:solidFill>
                  <a:srgbClr val="FFFF00"/>
                </a:solidFill>
                <a:latin typeface="Cabin"/>
                <a:ea typeface="Cabin"/>
                <a:cs typeface="Cabin"/>
                <a:sym typeface="Cabin"/>
              </a:rPr>
              <a:t>Python Scripts</a:t>
            </a:r>
          </a:p>
        </p:txBody>
      </p:sp>
      <p:sp>
        <p:nvSpPr>
          <p:cNvPr id="525" name="Shape 525"/>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380111" marL="749300">
              <a:lnSpc>
                <a:spcPct val="100000"/>
              </a:lnSpc>
              <a:spcBef>
                <a:spcPts val="0"/>
              </a:spcBef>
              <a:spcAft>
                <a:spcPts val="0"/>
              </a:spcAft>
              <a:buClr>
                <a:schemeClr val="lt1"/>
              </a:buClr>
              <a:buSzPct val="100000"/>
              <a:buFont typeface="Cabin"/>
              <a:buChar char="•"/>
            </a:pPr>
            <a:r>
              <a:rPr strike="noStrike" u="none" b="0" cap="none" baseline="0" sz="3400" lang="en-US" i="0">
                <a:solidFill>
                  <a:schemeClr val="lt1"/>
                </a:solidFill>
                <a:latin typeface="Cabin"/>
                <a:ea typeface="Cabin"/>
                <a:cs typeface="Cabin"/>
                <a:sym typeface="Cabin"/>
              </a:rPr>
              <a:t>Interactive Python is good for experiments and programs of 3-4 lines long</a:t>
            </a:r>
          </a:p>
          <a:p>
            <a:pPr algn="l" rtl="0" lvl="0" marR="0" indent="-380111" marL="749300">
              <a:lnSpc>
                <a:spcPct val="100000"/>
              </a:lnSpc>
              <a:spcBef>
                <a:spcPts val="3500"/>
              </a:spcBef>
              <a:spcAft>
                <a:spcPts val="0"/>
              </a:spcAft>
              <a:buClr>
                <a:schemeClr val="lt1"/>
              </a:buClr>
              <a:buSzPct val="100000"/>
              <a:buFont typeface="Cabin"/>
              <a:buChar char="•"/>
            </a:pPr>
            <a:r>
              <a:rPr sz="3400" lang="en-US">
                <a:solidFill>
                  <a:schemeClr val="lt1"/>
                </a:solidFill>
                <a:latin typeface="Cabin"/>
                <a:ea typeface="Cabin"/>
                <a:cs typeface="Cabin"/>
                <a:sym typeface="Cabin"/>
              </a:rPr>
              <a:t>M</a:t>
            </a:r>
            <a:r>
              <a:rPr strike="noStrike" u="none" b="0" cap="none" baseline="0" sz="3400" lang="en-US" i="0">
                <a:solidFill>
                  <a:schemeClr val="lt1"/>
                </a:solidFill>
                <a:latin typeface="Cabin"/>
                <a:ea typeface="Cabin"/>
                <a:cs typeface="Cabin"/>
                <a:sym typeface="Cabin"/>
              </a:rPr>
              <a:t>ost programs are much longer, so we type them into a file and tell </a:t>
            </a:r>
            <a:r>
              <a:rPr sz="3400" lang="en-US">
                <a:solidFill>
                  <a:schemeClr val="lt1"/>
                </a:solidFill>
                <a:latin typeface="Cabin"/>
                <a:ea typeface="Cabin"/>
                <a:cs typeface="Cabin"/>
                <a:sym typeface="Cabin"/>
              </a:rPr>
              <a:t>P</a:t>
            </a:r>
            <a:r>
              <a:rPr strike="noStrike" u="none" b="0" cap="none" baseline="0" sz="3400" lang="en-US" i="0">
                <a:solidFill>
                  <a:schemeClr val="lt1"/>
                </a:solidFill>
                <a:latin typeface="Cabin"/>
                <a:ea typeface="Cabin"/>
                <a:cs typeface="Cabin"/>
                <a:sym typeface="Cabin"/>
              </a:rPr>
              <a:t>ython to run the commands in the file</a:t>
            </a:r>
          </a:p>
          <a:p>
            <a:pPr algn="l" rtl="0" lvl="0" marR="0" indent="-380111" marL="749300">
              <a:lnSpc>
                <a:spcPct val="100000"/>
              </a:lnSpc>
              <a:spcBef>
                <a:spcPts val="3500"/>
              </a:spcBef>
              <a:spcAft>
                <a:spcPts val="0"/>
              </a:spcAft>
              <a:buClr>
                <a:schemeClr val="lt1"/>
              </a:buClr>
              <a:buSzPct val="100000"/>
              <a:buFont typeface="Cabin"/>
              <a:buChar char="•"/>
            </a:pPr>
            <a:r>
              <a:rPr strike="noStrike" u="none" b="0" cap="none" baseline="0" sz="3400" lang="en-US" i="0">
                <a:solidFill>
                  <a:schemeClr val="lt1"/>
                </a:solidFill>
                <a:latin typeface="Cabin"/>
                <a:ea typeface="Cabin"/>
                <a:cs typeface="Cabin"/>
                <a:sym typeface="Cabin"/>
              </a:rPr>
              <a:t>In a sense we are </a:t>
            </a:r>
            <a:r>
              <a:rPr strike="noStrike" u="none" b="0" cap="none" baseline="0" sz="3400" lang="en-US" i="0">
                <a:solidFill>
                  <a:schemeClr val="lt1"/>
                </a:solidFill>
                <a:latin typeface="Arial"/>
                <a:ea typeface="Arial"/>
                <a:cs typeface="Arial"/>
                <a:sym typeface="Arial"/>
              </a:rPr>
              <a:t>“</a:t>
            </a:r>
            <a:r>
              <a:rPr strike="noStrike" u="none" b="0" cap="none" baseline="0" sz="3400" lang="en-US" i="0">
                <a:solidFill>
                  <a:schemeClr val="lt1"/>
                </a:solidFill>
                <a:latin typeface="Cabin"/>
                <a:ea typeface="Cabin"/>
                <a:cs typeface="Cabin"/>
                <a:sym typeface="Cabin"/>
              </a:rPr>
              <a:t>giving Python a script</a:t>
            </a:r>
            <a:r>
              <a:rPr strike="noStrike" u="none" b="0" cap="none" baseline="0" sz="3400" lang="en-US" i="0">
                <a:solidFill>
                  <a:schemeClr val="lt1"/>
                </a:solidFill>
                <a:latin typeface="Arial"/>
                <a:ea typeface="Arial"/>
                <a:cs typeface="Arial"/>
                <a:sym typeface="Arial"/>
              </a:rPr>
              <a:t>”</a:t>
            </a:r>
          </a:p>
          <a:p>
            <a:pPr algn="l" rtl="0" lvl="0" marR="0" indent="-380111" marL="749300">
              <a:lnSpc>
                <a:spcPct val="100000"/>
              </a:lnSpc>
              <a:spcBef>
                <a:spcPts val="3500"/>
              </a:spcBef>
              <a:spcAft>
                <a:spcPts val="0"/>
              </a:spcAft>
              <a:buClr>
                <a:schemeClr val="lt1"/>
              </a:buClr>
              <a:buSzPct val="100000"/>
              <a:buFont typeface="Cabin"/>
              <a:buChar char="•"/>
            </a:pPr>
            <a:r>
              <a:rPr strike="noStrike" u="none" b="0" cap="none" baseline="0" sz="3400" lang="en-US" i="0">
                <a:solidFill>
                  <a:schemeClr val="lt1"/>
                </a:solidFill>
                <a:latin typeface="Cabin"/>
                <a:ea typeface="Cabin"/>
                <a:cs typeface="Cabin"/>
                <a:sym typeface="Cabin"/>
              </a:rPr>
              <a:t>As a convention, we add </a:t>
            </a:r>
            <a:r>
              <a:rPr strike="noStrike" u="none" b="0" cap="none" baseline="0" sz="3400" lang="en-US" i="0">
                <a:solidFill>
                  <a:schemeClr val="lt1"/>
                </a:solidFill>
                <a:latin typeface="Arial"/>
                <a:ea typeface="Arial"/>
                <a:cs typeface="Arial"/>
                <a:sym typeface="Arial"/>
              </a:rPr>
              <a:t>“</a:t>
            </a:r>
            <a:r>
              <a:rPr strike="noStrike" u="none" b="0" cap="none" baseline="0" sz="3400" lang="en-US" i="0">
                <a:solidFill>
                  <a:schemeClr val="lt1"/>
                </a:solidFill>
                <a:latin typeface="Cabin"/>
                <a:ea typeface="Cabin"/>
                <a:cs typeface="Cabin"/>
                <a:sym typeface="Cabin"/>
              </a:rPr>
              <a:t>.py</a:t>
            </a:r>
            <a:r>
              <a:rPr strike="noStrike" u="none" b="0" cap="none" baseline="0" sz="3400" lang="en-US" i="0">
                <a:solidFill>
                  <a:schemeClr val="lt1"/>
                </a:solidFill>
                <a:latin typeface="Arial"/>
                <a:ea typeface="Arial"/>
                <a:cs typeface="Arial"/>
                <a:sym typeface="Arial"/>
              </a:rPr>
              <a:t>”</a:t>
            </a:r>
            <a:r>
              <a:rPr strike="noStrike" u="none" b="0" cap="none" baseline="0" sz="3400" lang="en-US" i="0">
                <a:solidFill>
                  <a:schemeClr val="lt1"/>
                </a:solidFill>
                <a:latin typeface="Cabin"/>
                <a:ea typeface="Cabin"/>
                <a:cs typeface="Cabin"/>
                <a:sym typeface="Cabin"/>
              </a:rPr>
              <a:t> as the suffix on the end of these files to indicate they contain Python</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9" name="Shape 529"/>
        <p:cNvGrpSpPr/>
        <p:nvPr/>
      </p:nvGrpSpPr>
      <p:grpSpPr>
        <a:xfrm>
          <a:off y="0" x="0"/>
          <a:ext cy="0" cx="0"/>
          <a:chOff y="0" x="0"/>
          <a:chExt cy="0" cx="0"/>
        </a:xfrm>
      </p:grpSpPr>
      <p:sp>
        <p:nvSpPr>
          <p:cNvPr id="530" name="Shape 530"/>
          <p:cNvSpPr txBox="1"/>
          <p:nvPr>
            <p:ph type="title"/>
          </p:nvPr>
        </p:nvSpPr>
        <p:spPr>
          <a:xfrm>
            <a:off y="1536700" x="1155700"/>
            <a:ext cy="3086099" cx="13931900"/>
          </a:xfrm>
          <a:prstGeom prst="rect">
            <a:avLst/>
          </a:prstGeom>
          <a:noFill/>
          <a:ln>
            <a:noFill/>
          </a:ln>
        </p:spPr>
        <p:txBody>
          <a:bodyPr bIns="38100" rIns="38100" lIns="38100" tIns="38100" anchor="b"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Writing a Simple Program</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4" name="Shape 534"/>
        <p:cNvGrpSpPr/>
        <p:nvPr/>
      </p:nvGrpSpPr>
      <p:grpSpPr>
        <a:xfrm>
          <a:off y="0" x="0"/>
          <a:ext cy="0" cx="0"/>
          <a:chOff y="0" x="0"/>
          <a:chExt cy="0" cx="0"/>
        </a:xfrm>
      </p:grpSpPr>
      <p:sp>
        <p:nvSpPr>
          <p:cNvPr id="535" name="Shape 535"/>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400" lang="en-US" i="0">
                <a:solidFill>
                  <a:srgbClr val="00FF00"/>
                </a:solidFill>
                <a:latin typeface="Cabin"/>
                <a:ea typeface="Cabin"/>
                <a:cs typeface="Cabin"/>
                <a:sym typeface="Cabin"/>
              </a:rPr>
              <a:t>Interactive versus Script</a:t>
            </a:r>
          </a:p>
        </p:txBody>
      </p:sp>
      <p:sp>
        <p:nvSpPr>
          <p:cNvPr id="536" name="Shape 536"/>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533400" marL="749300">
              <a:lnSpc>
                <a:spcPct val="100000"/>
              </a:lnSpc>
              <a:spcBef>
                <a:spcPts val="0"/>
              </a:spcBef>
              <a:spcAft>
                <a:spcPts val="0"/>
              </a:spcAft>
              <a:buClr>
                <a:schemeClr val="lt1"/>
              </a:buClr>
              <a:buSzPct val="171000"/>
              <a:buFont typeface="Cabin"/>
              <a:buChar char="•"/>
            </a:pPr>
            <a:r>
              <a:rPr strike="noStrike" u="none" b="0" cap="none" baseline="0" sz="3400" lang="en-US" i="0">
                <a:solidFill>
                  <a:schemeClr val="lt1"/>
                </a:solidFill>
                <a:latin typeface="Cabin"/>
                <a:ea typeface="Cabin"/>
                <a:cs typeface="Cabin"/>
                <a:sym typeface="Cabin"/>
              </a:rPr>
              <a:t>Interactive</a:t>
            </a:r>
          </a:p>
          <a:p>
            <a:pPr algn="l" rtl="0" lvl="1" marR="0" indent="-533400" marL="1041400">
              <a:lnSpc>
                <a:spcPct val="100000"/>
              </a:lnSpc>
              <a:spcBef>
                <a:spcPts val="3500"/>
              </a:spcBef>
              <a:spcAft>
                <a:spcPts val="0"/>
              </a:spcAft>
              <a:buClr>
                <a:schemeClr val="lt1"/>
              </a:buClr>
              <a:buSzPct val="171000"/>
              <a:buFont typeface="Cabin"/>
              <a:buChar char="&gt;"/>
            </a:pPr>
            <a:r>
              <a:rPr strike="noStrike" u="none" b="0" cap="none" baseline="0" sz="3400" lang="en-US" i="0">
                <a:solidFill>
                  <a:schemeClr val="lt1"/>
                </a:solidFill>
                <a:latin typeface="Cabin"/>
                <a:ea typeface="Cabin"/>
                <a:cs typeface="Cabin"/>
                <a:sym typeface="Cabin"/>
              </a:rPr>
              <a:t>You type directly to Python one line at a time and it responds</a:t>
            </a:r>
          </a:p>
          <a:p>
            <a:pPr algn="l" rtl="0" lvl="0" marR="0" indent="-533400" marL="749300">
              <a:lnSpc>
                <a:spcPct val="100000"/>
              </a:lnSpc>
              <a:spcBef>
                <a:spcPts val="3500"/>
              </a:spcBef>
              <a:spcAft>
                <a:spcPts val="0"/>
              </a:spcAft>
              <a:buClr>
                <a:schemeClr val="lt1"/>
              </a:buClr>
              <a:buSzPct val="171000"/>
              <a:buFont typeface="Cabin"/>
              <a:buChar char="•"/>
            </a:pPr>
            <a:r>
              <a:rPr strike="noStrike" u="none" b="0" cap="none" baseline="0" sz="3400" lang="en-US" i="0">
                <a:solidFill>
                  <a:schemeClr val="lt1"/>
                </a:solidFill>
                <a:latin typeface="Cabin"/>
                <a:ea typeface="Cabin"/>
                <a:cs typeface="Cabin"/>
                <a:sym typeface="Cabin"/>
              </a:rPr>
              <a:t>Script</a:t>
            </a:r>
          </a:p>
          <a:p>
            <a:pPr algn="l" rtl="0" lvl="1" marR="0" indent="-533400" marL="1041400">
              <a:lnSpc>
                <a:spcPct val="100000"/>
              </a:lnSpc>
              <a:spcBef>
                <a:spcPts val="3500"/>
              </a:spcBef>
              <a:spcAft>
                <a:spcPts val="0"/>
              </a:spcAft>
              <a:buClr>
                <a:schemeClr val="lt1"/>
              </a:buClr>
              <a:buSzPct val="171000"/>
              <a:buFont typeface="Cabin"/>
              <a:buChar char="&gt;"/>
            </a:pPr>
            <a:r>
              <a:rPr strike="noStrike" u="none" b="0" cap="none" baseline="0" sz="3400" lang="en-US" i="0">
                <a:solidFill>
                  <a:schemeClr val="lt1"/>
                </a:solidFill>
                <a:latin typeface="Cabin"/>
                <a:ea typeface="Cabin"/>
                <a:cs typeface="Cabin"/>
                <a:sym typeface="Cabin"/>
              </a:rPr>
              <a:t>You enter a sequence of statements (lines) into a file using a text editor and tell Python to execute the statements in the file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y="0" x="0"/>
          <a:ext cy="0" cx="0"/>
          <a:chOff y="0" x="0"/>
          <a:chExt cy="0" cx="0"/>
        </a:xfrm>
      </p:grpSpPr>
      <p:sp>
        <p:nvSpPr>
          <p:cNvPr id="250" name="Shape 250"/>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Users</a:t>
            </a:r>
            <a:r>
              <a:rPr sz="7600" lang="en-US">
                <a:solidFill>
                  <a:srgbClr val="00FF00"/>
                </a:solidFill>
                <a:latin typeface="Cabin"/>
                <a:ea typeface="Cabin"/>
                <a:cs typeface="Cabin"/>
                <a:sym typeface="Cabin"/>
              </a:rPr>
              <a:t> </a:t>
            </a:r>
            <a:r>
              <a:rPr strike="noStrike" u="none" b="0" cap="none" baseline="0" sz="7600" lang="en-US" i="0">
                <a:solidFill>
                  <a:srgbClr val="00FF00"/>
                </a:solidFill>
                <a:latin typeface="Cabin"/>
                <a:ea typeface="Cabin"/>
                <a:cs typeface="Cabin"/>
                <a:sym typeface="Cabin"/>
              </a:rPr>
              <a:t>vs. Programmers</a:t>
            </a:r>
          </a:p>
        </p:txBody>
      </p:sp>
      <p:sp>
        <p:nvSpPr>
          <p:cNvPr id="251" name="Shape 251"/>
          <p:cNvSpPr txBox="1"/>
          <p:nvPr>
            <p:ph idx="1" type="body"/>
          </p:nvPr>
        </p:nvSpPr>
        <p:spPr>
          <a:xfrm>
            <a:off y="2451100" x="1155700"/>
            <a:ext cy="5702399" cx="13932000"/>
          </a:xfrm>
          <a:prstGeom prst="rect">
            <a:avLst/>
          </a:prstGeom>
          <a:noFill/>
          <a:ln>
            <a:noFill/>
          </a:ln>
        </p:spPr>
        <p:txBody>
          <a:bodyPr bIns="38100" rIns="38100" lIns="38100" tIns="38100" anchor="ctr" anchorCtr="0">
            <a:noAutofit/>
          </a:bodyPr>
          <a:lstStyle/>
          <a:p>
            <a:pPr algn="l" rtl="0" lvl="0" marR="0" indent="-345694" marL="749300">
              <a:lnSpc>
                <a:spcPct val="100000"/>
              </a:lnSpc>
              <a:spcBef>
                <a:spcPts val="0"/>
              </a:spcBef>
              <a:spcAft>
                <a:spcPts val="0"/>
              </a:spcAft>
              <a:buClr>
                <a:schemeClr val="lt1"/>
              </a:buClr>
              <a:buSzPct val="100000"/>
              <a:buFont typeface="Cabin"/>
              <a:buChar char="•"/>
            </a:pPr>
            <a:r>
              <a:rPr strike="noStrike" u="none" b="0" cap="none" baseline="0" sz="3200" lang="en-US" i="0">
                <a:solidFill>
                  <a:schemeClr val="lt1"/>
                </a:solidFill>
                <a:latin typeface="Cabin"/>
                <a:ea typeface="Cabin"/>
                <a:cs typeface="Cabin"/>
                <a:sym typeface="Cabin"/>
              </a:rPr>
              <a:t>Users see computers as a set of tools - word processor, spreadsheet, map, todo list, etc.</a:t>
            </a:r>
          </a:p>
          <a:p>
            <a:pPr algn="l" rtl="0" lvl="0" marR="0" indent="-345694" marL="749300">
              <a:lnSpc>
                <a:spcPct val="100000"/>
              </a:lnSpc>
              <a:spcBef>
                <a:spcPts val="3500"/>
              </a:spcBef>
              <a:spcAft>
                <a:spcPts val="0"/>
              </a:spcAft>
              <a:buClr>
                <a:schemeClr val="lt1"/>
              </a:buClr>
              <a:buSzPct val="100000"/>
              <a:buFont typeface="Cabin"/>
              <a:buChar char="•"/>
            </a:pPr>
            <a:r>
              <a:rPr strike="noStrike" u="none" b="0" cap="none" baseline="0" sz="3200" lang="en-US" i="0">
                <a:solidFill>
                  <a:schemeClr val="lt1"/>
                </a:solidFill>
                <a:latin typeface="Cabin"/>
                <a:ea typeface="Cabin"/>
                <a:cs typeface="Cabin"/>
                <a:sym typeface="Cabin"/>
              </a:rPr>
              <a:t>Programmers learn the computer </a:t>
            </a:r>
            <a:r>
              <a:rPr strike="noStrike" u="none" b="0" cap="none" baseline="0" sz="3200" lang="en-US" i="0">
                <a:solidFill>
                  <a:schemeClr val="lt1"/>
                </a:solidFill>
                <a:latin typeface="Arial"/>
                <a:ea typeface="Arial"/>
                <a:cs typeface="Arial"/>
                <a:sym typeface="Arial"/>
              </a:rPr>
              <a:t>“</a:t>
            </a:r>
            <a:r>
              <a:rPr strike="noStrike" u="none" b="0" cap="none" baseline="0" sz="3200" lang="en-US" i="0">
                <a:solidFill>
                  <a:schemeClr val="lt1"/>
                </a:solidFill>
                <a:latin typeface="Cabin"/>
                <a:ea typeface="Cabin"/>
                <a:cs typeface="Cabin"/>
                <a:sym typeface="Cabin"/>
              </a:rPr>
              <a:t>ways</a:t>
            </a:r>
            <a:r>
              <a:rPr strike="noStrike" u="none" b="0" cap="none" baseline="0" sz="3200" lang="en-US" i="0">
                <a:solidFill>
                  <a:schemeClr val="lt1"/>
                </a:solidFill>
                <a:latin typeface="Arial"/>
                <a:ea typeface="Arial"/>
                <a:cs typeface="Arial"/>
                <a:sym typeface="Arial"/>
              </a:rPr>
              <a:t>”</a:t>
            </a:r>
            <a:r>
              <a:rPr strike="noStrike" u="none" b="0" cap="none" baseline="0" sz="3200" lang="en-US" i="0">
                <a:solidFill>
                  <a:schemeClr val="lt1"/>
                </a:solidFill>
                <a:latin typeface="Cabin"/>
                <a:ea typeface="Cabin"/>
                <a:cs typeface="Cabin"/>
                <a:sym typeface="Cabin"/>
              </a:rPr>
              <a:t> and the computer language</a:t>
            </a:r>
          </a:p>
          <a:p>
            <a:pPr algn="l" rtl="0" lvl="0" marR="0" indent="-345694" marL="749300">
              <a:lnSpc>
                <a:spcPct val="100000"/>
              </a:lnSpc>
              <a:spcBef>
                <a:spcPts val="3500"/>
              </a:spcBef>
              <a:spcAft>
                <a:spcPts val="0"/>
              </a:spcAft>
              <a:buClr>
                <a:schemeClr val="lt1"/>
              </a:buClr>
              <a:buSzPct val="100000"/>
              <a:buFont typeface="Cabin"/>
              <a:buChar char="•"/>
            </a:pPr>
            <a:r>
              <a:rPr strike="noStrike" u="none" b="0" cap="none" baseline="0" sz="3200" lang="en-US" i="0">
                <a:solidFill>
                  <a:schemeClr val="lt1"/>
                </a:solidFill>
                <a:latin typeface="Cabin"/>
                <a:ea typeface="Cabin"/>
                <a:cs typeface="Cabin"/>
                <a:sym typeface="Cabin"/>
              </a:rPr>
              <a:t>Programmers have some tools that allow them to build new tools</a:t>
            </a:r>
          </a:p>
          <a:p>
            <a:pPr algn="l" rtl="0" lvl="0" marR="0" indent="-345694" marL="749300">
              <a:lnSpc>
                <a:spcPct val="100000"/>
              </a:lnSpc>
              <a:spcBef>
                <a:spcPts val="3500"/>
              </a:spcBef>
              <a:spcAft>
                <a:spcPts val="0"/>
              </a:spcAft>
              <a:buClr>
                <a:schemeClr val="lt1"/>
              </a:buClr>
              <a:buSzPct val="100000"/>
              <a:buFont typeface="Cabin"/>
              <a:buChar char="•"/>
            </a:pPr>
            <a:r>
              <a:rPr strike="noStrike" u="none" b="0" cap="none" baseline="0" sz="3200" lang="en-US" i="0">
                <a:solidFill>
                  <a:schemeClr val="lt1"/>
                </a:solidFill>
                <a:latin typeface="Cabin"/>
                <a:ea typeface="Cabin"/>
                <a:cs typeface="Cabin"/>
                <a:sym typeface="Cabin"/>
              </a:rPr>
              <a:t>Programmers sometimes write tools for lots of users and sometimes programmers write little </a:t>
            </a:r>
            <a:r>
              <a:rPr strike="noStrike" u="none" b="0" cap="none" baseline="0" sz="3200" lang="en-US" i="0">
                <a:solidFill>
                  <a:schemeClr val="lt1"/>
                </a:solidFill>
                <a:latin typeface="Arial"/>
                <a:ea typeface="Arial"/>
                <a:cs typeface="Arial"/>
                <a:sym typeface="Arial"/>
              </a:rPr>
              <a:t>“</a:t>
            </a:r>
            <a:r>
              <a:rPr strike="noStrike" u="none" b="0" cap="none" baseline="0" sz="3200" lang="en-US" i="0">
                <a:solidFill>
                  <a:schemeClr val="lt1"/>
                </a:solidFill>
                <a:latin typeface="Cabin"/>
                <a:ea typeface="Cabin"/>
                <a:cs typeface="Cabin"/>
                <a:sym typeface="Cabin"/>
              </a:rPr>
              <a:t>helpers</a:t>
            </a:r>
            <a:r>
              <a:rPr strike="noStrike" u="none" b="0" cap="none" baseline="0" sz="3200" lang="en-US" i="0">
                <a:solidFill>
                  <a:schemeClr val="lt1"/>
                </a:solidFill>
                <a:latin typeface="Arial"/>
                <a:ea typeface="Arial"/>
                <a:cs typeface="Arial"/>
                <a:sym typeface="Arial"/>
              </a:rPr>
              <a:t>”</a:t>
            </a:r>
            <a:r>
              <a:rPr strike="noStrike" u="none" b="0" cap="none" baseline="0" sz="3200" lang="en-US" i="0">
                <a:solidFill>
                  <a:schemeClr val="lt1"/>
                </a:solidFill>
                <a:latin typeface="Cabin"/>
                <a:ea typeface="Cabin"/>
                <a:cs typeface="Cabin"/>
                <a:sym typeface="Cabin"/>
              </a:rPr>
              <a:t> for themselves to automate a task</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0" name="Shape 540"/>
        <p:cNvGrpSpPr/>
        <p:nvPr/>
      </p:nvGrpSpPr>
      <p:grpSpPr>
        <a:xfrm>
          <a:off y="0" x="0"/>
          <a:ext cy="0" cx="0"/>
          <a:chOff y="0" x="0"/>
          <a:chExt cy="0" cx="0"/>
        </a:xfrm>
      </p:grpSpPr>
      <p:sp>
        <p:nvSpPr>
          <p:cNvPr id="541" name="Shape 541"/>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Program Steps or Program Flow</a:t>
            </a:r>
          </a:p>
        </p:txBody>
      </p:sp>
      <p:sp>
        <p:nvSpPr>
          <p:cNvPr id="542" name="Shape 542"/>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533400" marL="749300">
              <a:lnSpc>
                <a:spcPct val="100000"/>
              </a:lnSpc>
              <a:spcBef>
                <a:spcPts val="0"/>
              </a:spcBef>
              <a:spcAft>
                <a:spcPts val="0"/>
              </a:spcAft>
              <a:buClr>
                <a:schemeClr val="lt1"/>
              </a:buClr>
              <a:buSzPct val="171000"/>
              <a:buFont typeface="Cabin"/>
              <a:buChar char="•"/>
            </a:pPr>
            <a:r>
              <a:rPr strike="noStrike" u="none" b="0" cap="none" baseline="0" sz="3600" lang="en-US" i="0">
                <a:solidFill>
                  <a:schemeClr val="lt1"/>
                </a:solidFill>
                <a:latin typeface="Cabin"/>
                <a:ea typeface="Cabin"/>
                <a:cs typeface="Cabin"/>
                <a:sym typeface="Cabin"/>
              </a:rPr>
              <a:t>Like a recipe or installation instructions, a program is a sequence of steps to be done in order</a:t>
            </a:r>
          </a:p>
          <a:p>
            <a:pPr algn="l" rtl="0" lvl="0" marR="0" indent="-533400" marL="749300">
              <a:lnSpc>
                <a:spcPct val="100000"/>
              </a:lnSpc>
              <a:spcBef>
                <a:spcPts val="3500"/>
              </a:spcBef>
              <a:spcAft>
                <a:spcPts val="0"/>
              </a:spcAft>
              <a:buClr>
                <a:schemeClr val="lt1"/>
              </a:buClr>
              <a:buSzPct val="171000"/>
              <a:buFont typeface="Cabin"/>
              <a:buChar char="•"/>
            </a:pPr>
            <a:r>
              <a:rPr strike="noStrike" u="none" b="0" cap="none" baseline="0" sz="3600" lang="en-US" i="0">
                <a:solidFill>
                  <a:schemeClr val="lt1"/>
                </a:solidFill>
                <a:latin typeface="Cabin"/>
                <a:ea typeface="Cabin"/>
                <a:cs typeface="Cabin"/>
                <a:sym typeface="Cabin"/>
              </a:rPr>
              <a:t>Some steps are conditional - they may be skipped</a:t>
            </a:r>
          </a:p>
          <a:p>
            <a:pPr algn="l" rtl="0" lvl="0" marR="0" indent="-533400" marL="749300">
              <a:lnSpc>
                <a:spcPct val="100000"/>
              </a:lnSpc>
              <a:spcBef>
                <a:spcPts val="3500"/>
              </a:spcBef>
              <a:spcAft>
                <a:spcPts val="0"/>
              </a:spcAft>
              <a:buClr>
                <a:schemeClr val="lt1"/>
              </a:buClr>
              <a:buSzPct val="171000"/>
              <a:buFont typeface="Cabin"/>
              <a:buChar char="•"/>
            </a:pPr>
            <a:r>
              <a:rPr strike="noStrike" u="none" b="0" cap="none" baseline="0" sz="3600" lang="en-US" i="0">
                <a:solidFill>
                  <a:schemeClr val="lt1"/>
                </a:solidFill>
                <a:latin typeface="Cabin"/>
                <a:ea typeface="Cabin"/>
                <a:cs typeface="Cabin"/>
                <a:sym typeface="Cabin"/>
              </a:rPr>
              <a:t>Sometimes a step or group of steps are to be repeated</a:t>
            </a:r>
          </a:p>
          <a:p>
            <a:pPr algn="l" rtl="0" lvl="0" marR="0" indent="-533400" marL="749300">
              <a:lnSpc>
                <a:spcPct val="100000"/>
              </a:lnSpc>
              <a:spcBef>
                <a:spcPts val="3500"/>
              </a:spcBef>
              <a:spcAft>
                <a:spcPts val="0"/>
              </a:spcAft>
              <a:buClr>
                <a:schemeClr val="lt1"/>
              </a:buClr>
              <a:buSzPct val="171000"/>
              <a:buFont typeface="Cabin"/>
              <a:buChar char="•"/>
            </a:pPr>
            <a:r>
              <a:rPr strike="noStrike" u="none" b="0" cap="none" baseline="0" sz="3600" lang="en-US" i="0">
                <a:solidFill>
                  <a:schemeClr val="lt1"/>
                </a:solidFill>
                <a:latin typeface="Cabin"/>
                <a:ea typeface="Cabin"/>
                <a:cs typeface="Cabin"/>
                <a:sym typeface="Cabin"/>
              </a:rPr>
              <a:t>Sometimes we store a set of steps to be used over and over as needed several places throughout the program (Chapter 4)</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6" name="Shape 546"/>
        <p:cNvGrpSpPr/>
        <p:nvPr/>
      </p:nvGrpSpPr>
      <p:grpSpPr>
        <a:xfrm>
          <a:off y="0" x="0"/>
          <a:ext cy="0" cx="0"/>
          <a:chOff y="0" x="0"/>
          <a:chExt cy="0" cx="0"/>
        </a:xfrm>
      </p:grpSpPr>
      <p:sp>
        <p:nvSpPr>
          <p:cNvPr id="547" name="Shape 547"/>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Sequential Steps</a:t>
            </a:r>
          </a:p>
        </p:txBody>
      </p:sp>
      <p:sp>
        <p:nvSpPr>
          <p:cNvPr id="548" name="Shape 548"/>
          <p:cNvSpPr txBox="1"/>
          <p:nvPr/>
        </p:nvSpPr>
        <p:spPr>
          <a:xfrm>
            <a:off y="3073400" x="6859571"/>
            <a:ext cy="3268799" cx="21776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Program:</a:t>
            </a:r>
          </a:p>
          <a:p>
            <a:pPr algn="ctr" rtl="0" lvl="0" marR="0" indent="0" marL="0">
              <a:lnSpc>
                <a:spcPct val="100000"/>
              </a:lnSpc>
              <a:spcBef>
                <a:spcPts val="0"/>
              </a:spcBef>
              <a:spcAft>
                <a:spcPts val="0"/>
              </a:spcAft>
              <a:buNone/>
            </a:pPr>
            <a:r>
              <a:t/>
            </a:r>
            <a:endParaRPr strike="noStrike" u="none" b="0" cap="none" baseline="0" sz="3600" i="0">
              <a:solidFill>
                <a:srgbClr val="FF7F00"/>
              </a:solidFill>
              <a:latin typeface="Cabin"/>
              <a:ea typeface="Cabin"/>
              <a:cs typeface="Cabin"/>
              <a:sym typeface="Cabin"/>
            </a:endParaRP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x = 2</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print</a:t>
            </a:r>
            <a:r>
              <a:rPr strike="noStrike" u="none" b="0" cap="none" baseline="0" sz="3600" lang="en-US" i="0">
                <a:solidFill>
                  <a:srgbClr val="FF7F00"/>
                </a:solidFill>
                <a:latin typeface="Cabin"/>
                <a:ea typeface="Cabin"/>
                <a:cs typeface="Cabin"/>
                <a:sym typeface="Cabin"/>
              </a:rPr>
              <a:t> x</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x = x + 2</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print</a:t>
            </a:r>
            <a:r>
              <a:rPr strike="noStrike" u="none" b="0" cap="none" baseline="0" sz="3600" lang="en-US" i="0">
                <a:solidFill>
                  <a:srgbClr val="FF7F00"/>
                </a:solidFill>
                <a:latin typeface="Cabin"/>
                <a:ea typeface="Cabin"/>
                <a:cs typeface="Cabin"/>
                <a:sym typeface="Cabin"/>
              </a:rPr>
              <a:t> x</a:t>
            </a:r>
          </a:p>
        </p:txBody>
      </p:sp>
      <p:sp>
        <p:nvSpPr>
          <p:cNvPr id="549" name="Shape 549"/>
          <p:cNvSpPr txBox="1"/>
          <p:nvPr/>
        </p:nvSpPr>
        <p:spPr>
          <a:xfrm>
            <a:off y="3656000" x="11812570"/>
            <a:ext cy="2132099" cx="19938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Output:</a:t>
            </a:r>
          </a:p>
          <a:p>
            <a:pPr algn="ctr" rtl="0" lvl="0" marR="0" indent="0" marL="0">
              <a:lnSpc>
                <a:spcPct val="100000"/>
              </a:lnSpc>
              <a:spcBef>
                <a:spcPts val="0"/>
              </a:spcBef>
              <a:spcAft>
                <a:spcPts val="0"/>
              </a:spcAft>
              <a:buNone/>
            </a:pPr>
            <a:r>
              <a:t/>
            </a:r>
            <a:endParaRPr strike="noStrike" u="none" b="0" cap="none" baseline="0" sz="3600" i="0">
              <a:solidFill>
                <a:schemeClr val="lt1"/>
              </a:solidFill>
              <a:latin typeface="Cabin"/>
              <a:ea typeface="Cabin"/>
              <a:cs typeface="Cabin"/>
              <a:sym typeface="Cabin"/>
            </a:endParaRPr>
          </a:p>
          <a:p>
            <a:pPr algn="l"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2</a:t>
            </a:r>
          </a:p>
          <a:p>
            <a:pPr algn="l"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4</a:t>
            </a:r>
          </a:p>
        </p:txBody>
      </p:sp>
      <p:sp>
        <p:nvSpPr>
          <p:cNvPr id="550" name="Shape 550"/>
          <p:cNvSpPr txBox="1"/>
          <p:nvPr/>
        </p:nvSpPr>
        <p:spPr>
          <a:xfrm>
            <a:off y="3073400" x="1587500"/>
            <a:ext cy="596900" cx="2743199"/>
          </a:xfrm>
          <a:prstGeom prst="rect">
            <a:avLst/>
          </a:prstGeom>
          <a:solidFill>
            <a:srgbClr val="0000FF"/>
          </a:solidFill>
          <a:ln w="9525" cap="flat">
            <a:solidFill>
              <a:srgbClr val="0000FF"/>
            </a:solidFill>
            <a:prstDash val="solid"/>
            <a:round/>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500" lang="en-US" i="0">
                <a:solidFill>
                  <a:schemeClr val="lt1"/>
                </a:solidFill>
                <a:latin typeface="Cabin"/>
                <a:ea typeface="Cabin"/>
                <a:cs typeface="Cabin"/>
                <a:sym typeface="Cabin"/>
              </a:rPr>
              <a:t>x = 2</a:t>
            </a:r>
          </a:p>
        </p:txBody>
      </p:sp>
      <p:sp>
        <p:nvSpPr>
          <p:cNvPr id="551" name="Shape 551"/>
          <p:cNvSpPr txBox="1"/>
          <p:nvPr/>
        </p:nvSpPr>
        <p:spPr>
          <a:xfrm>
            <a:off y="4178300" x="1587500"/>
            <a:ext cy="596900" cx="2743199"/>
          </a:xfrm>
          <a:prstGeom prst="rect">
            <a:avLst/>
          </a:prstGeom>
          <a:solidFill>
            <a:srgbClr val="0000FF"/>
          </a:solidFill>
          <a:ln w="9525" cap="flat">
            <a:solidFill>
              <a:srgbClr val="0000FF"/>
            </a:solidFill>
            <a:prstDash val="solid"/>
            <a:round/>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500" lang="en-US" i="0">
                <a:solidFill>
                  <a:schemeClr val="lt1"/>
                </a:solidFill>
                <a:latin typeface="Cabin"/>
                <a:ea typeface="Cabin"/>
                <a:cs typeface="Cabin"/>
                <a:sym typeface="Cabin"/>
              </a:rPr>
              <a:t>print x</a:t>
            </a:r>
          </a:p>
        </p:txBody>
      </p:sp>
      <p:cxnSp>
        <p:nvCxnSpPr>
          <p:cNvPr id="552" name="Shape 552"/>
          <p:cNvCxnSpPr/>
          <p:nvPr/>
        </p:nvCxnSpPr>
        <p:spPr>
          <a:xfrm rot="10800000">
            <a:off y="3656011" x="2940049"/>
            <a:ext cy="566736" cx="14287"/>
          </a:xfrm>
          <a:prstGeom prst="straightConnector1">
            <a:avLst/>
          </a:prstGeom>
          <a:noFill/>
          <a:ln w="76200" cap="rnd">
            <a:solidFill>
              <a:srgbClr val="1155CC"/>
            </a:solidFill>
            <a:prstDash val="solid"/>
            <a:miter/>
            <a:headEnd w="med" len="med" type="stealth"/>
            <a:tailEnd w="med" len="med" type="none"/>
          </a:ln>
        </p:spPr>
      </p:cxnSp>
      <p:sp>
        <p:nvSpPr>
          <p:cNvPr id="553" name="Shape 553"/>
          <p:cNvSpPr txBox="1"/>
          <p:nvPr/>
        </p:nvSpPr>
        <p:spPr>
          <a:xfrm>
            <a:off y="5245100" x="1587500"/>
            <a:ext cy="596900" cx="2743199"/>
          </a:xfrm>
          <a:prstGeom prst="rect">
            <a:avLst/>
          </a:prstGeom>
          <a:solidFill>
            <a:srgbClr val="0000FF"/>
          </a:solidFill>
          <a:ln w="9525" cap="flat">
            <a:solidFill>
              <a:srgbClr val="0000FF"/>
            </a:solidFill>
            <a:prstDash val="solid"/>
            <a:round/>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500" lang="en-US" i="0">
                <a:solidFill>
                  <a:schemeClr val="lt1"/>
                </a:solidFill>
                <a:latin typeface="Cabin"/>
                <a:ea typeface="Cabin"/>
                <a:cs typeface="Cabin"/>
                <a:sym typeface="Cabin"/>
              </a:rPr>
              <a:t>x = x + 2</a:t>
            </a:r>
          </a:p>
        </p:txBody>
      </p:sp>
      <p:cxnSp>
        <p:nvCxnSpPr>
          <p:cNvPr id="554" name="Shape 554"/>
          <p:cNvCxnSpPr/>
          <p:nvPr/>
        </p:nvCxnSpPr>
        <p:spPr>
          <a:xfrm rot="10800000">
            <a:off y="4722811" x="2940049"/>
            <a:ext cy="566736" cx="14287"/>
          </a:xfrm>
          <a:prstGeom prst="straightConnector1">
            <a:avLst/>
          </a:prstGeom>
          <a:noFill/>
          <a:ln w="76200" cap="rnd">
            <a:solidFill>
              <a:srgbClr val="1155CC"/>
            </a:solidFill>
            <a:prstDash val="solid"/>
            <a:miter/>
            <a:headEnd w="med" len="med" type="stealth"/>
            <a:tailEnd w="med" len="med" type="none"/>
          </a:ln>
        </p:spPr>
      </p:cxnSp>
      <p:sp>
        <p:nvSpPr>
          <p:cNvPr id="555" name="Shape 555"/>
          <p:cNvSpPr txBox="1"/>
          <p:nvPr/>
        </p:nvSpPr>
        <p:spPr>
          <a:xfrm>
            <a:off y="6362700" x="1587500"/>
            <a:ext cy="596900" cx="2743199"/>
          </a:xfrm>
          <a:prstGeom prst="rect">
            <a:avLst/>
          </a:prstGeom>
          <a:solidFill>
            <a:srgbClr val="0000FF"/>
          </a:solidFill>
          <a:ln w="9525" cap="flat">
            <a:solidFill>
              <a:srgbClr val="0000FF"/>
            </a:solidFill>
            <a:prstDash val="solid"/>
            <a:round/>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500" lang="en-US" i="0">
                <a:solidFill>
                  <a:schemeClr val="lt1"/>
                </a:solidFill>
                <a:latin typeface="Cabin"/>
                <a:ea typeface="Cabin"/>
                <a:cs typeface="Cabin"/>
                <a:sym typeface="Cabin"/>
              </a:rPr>
              <a:t>print x</a:t>
            </a:r>
          </a:p>
        </p:txBody>
      </p:sp>
      <p:cxnSp>
        <p:nvCxnSpPr>
          <p:cNvPr id="556" name="Shape 556"/>
          <p:cNvCxnSpPr/>
          <p:nvPr/>
        </p:nvCxnSpPr>
        <p:spPr>
          <a:xfrm rot="10800000">
            <a:off y="5840411" x="2940049"/>
            <a:ext cy="566736" cx="14287"/>
          </a:xfrm>
          <a:prstGeom prst="straightConnector1">
            <a:avLst/>
          </a:prstGeom>
          <a:noFill/>
          <a:ln w="76200" cap="rnd">
            <a:solidFill>
              <a:srgbClr val="1155CC"/>
            </a:solidFill>
            <a:prstDash val="solid"/>
            <a:miter/>
            <a:headEnd w="med" len="med" type="stealth"/>
            <a:tailEnd w="med" len="med" type="none"/>
          </a:ln>
        </p:spPr>
      </p:cxnSp>
      <p:cxnSp>
        <p:nvCxnSpPr>
          <p:cNvPr id="557" name="Shape 557"/>
          <p:cNvCxnSpPr/>
          <p:nvPr/>
        </p:nvCxnSpPr>
        <p:spPr>
          <a:xfrm rot="10800000">
            <a:off y="4992524" x="8515349"/>
            <a:ext cy="59100" cx="3190200"/>
          </a:xfrm>
          <a:prstGeom prst="straightConnector1">
            <a:avLst/>
          </a:prstGeom>
          <a:noFill/>
          <a:ln w="50800" cap="rnd">
            <a:solidFill>
              <a:srgbClr val="FF7F00"/>
            </a:solidFill>
            <a:prstDash val="solid"/>
            <a:miter/>
            <a:headEnd w="med" len="med" type="stealth"/>
            <a:tailEnd w="med" len="med" type="none"/>
          </a:ln>
        </p:spPr>
      </p:cxnSp>
      <p:cxnSp>
        <p:nvCxnSpPr>
          <p:cNvPr id="558" name="Shape 558"/>
          <p:cNvCxnSpPr/>
          <p:nvPr/>
        </p:nvCxnSpPr>
        <p:spPr>
          <a:xfrm flipH="1">
            <a:off y="5609700" x="8450400"/>
            <a:ext cy="475199" cx="3326699"/>
          </a:xfrm>
          <a:prstGeom prst="straightConnector1">
            <a:avLst/>
          </a:prstGeom>
          <a:noFill/>
          <a:ln w="50800" cap="rnd">
            <a:solidFill>
              <a:srgbClr val="FF7F00"/>
            </a:solidFill>
            <a:prstDash val="solid"/>
            <a:miter/>
            <a:headEnd w="med" len="med" type="stealth"/>
            <a:tailEnd w="med" len="med" type="none"/>
          </a:ln>
        </p:spPr>
      </p:cxnSp>
      <p:sp>
        <p:nvSpPr>
          <p:cNvPr id="559" name="Shape 559"/>
          <p:cNvSpPr txBox="1"/>
          <p:nvPr/>
        </p:nvSpPr>
        <p:spPr>
          <a:xfrm>
            <a:off y="7558250" x="2054200"/>
            <a:ext cy="1066799" cx="110799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300" lang="en-US" i="0">
                <a:solidFill>
                  <a:schemeClr val="lt1"/>
                </a:solidFill>
                <a:latin typeface="Cabin"/>
                <a:ea typeface="Cabin"/>
                <a:cs typeface="Cabin"/>
                <a:sym typeface="Cabin"/>
              </a:rPr>
              <a:t>When a program is running, it flows from one step to the next.  </a:t>
            </a:r>
            <a:r>
              <a:rPr sz="3300" lang="en-US">
                <a:solidFill>
                  <a:schemeClr val="lt1"/>
                </a:solidFill>
                <a:latin typeface="Cabin"/>
                <a:ea typeface="Cabin"/>
                <a:cs typeface="Cabin"/>
                <a:sym typeface="Cabin"/>
              </a:rPr>
              <a:t>A</a:t>
            </a:r>
            <a:r>
              <a:rPr strike="noStrike" u="none" b="0" cap="none" baseline="0" sz="3300" lang="en-US" i="0">
                <a:solidFill>
                  <a:schemeClr val="lt1"/>
                </a:solidFill>
                <a:latin typeface="Cabin"/>
                <a:ea typeface="Cabin"/>
                <a:cs typeface="Cabin"/>
                <a:sym typeface="Cabin"/>
              </a:rPr>
              <a:t>s programmers, we set up </a:t>
            </a:r>
            <a:r>
              <a:rPr strike="noStrike" u="none" b="0" cap="none" baseline="0" sz="3300" lang="en-US" i="0">
                <a:solidFill>
                  <a:schemeClr val="lt1"/>
                </a:solidFill>
                <a:latin typeface="Arial"/>
                <a:ea typeface="Arial"/>
                <a:cs typeface="Arial"/>
                <a:sym typeface="Arial"/>
              </a:rPr>
              <a:t>“</a:t>
            </a:r>
            <a:r>
              <a:rPr strike="noStrike" u="none" b="0" cap="none" baseline="0" sz="3300" lang="en-US" i="0">
                <a:solidFill>
                  <a:schemeClr val="lt1"/>
                </a:solidFill>
                <a:latin typeface="Cabin"/>
                <a:ea typeface="Cabin"/>
                <a:cs typeface="Cabin"/>
                <a:sym typeface="Cabin"/>
              </a:rPr>
              <a:t>paths</a:t>
            </a:r>
            <a:r>
              <a:rPr strike="noStrike" u="none" b="0" cap="none" baseline="0" sz="3300" lang="en-US" i="0">
                <a:solidFill>
                  <a:schemeClr val="lt1"/>
                </a:solidFill>
                <a:latin typeface="Arial"/>
                <a:ea typeface="Arial"/>
                <a:cs typeface="Arial"/>
                <a:sym typeface="Arial"/>
              </a:rPr>
              <a:t>”</a:t>
            </a:r>
            <a:r>
              <a:rPr strike="noStrike" u="none" b="0" cap="none" baseline="0" sz="3300" lang="en-US" i="0">
                <a:solidFill>
                  <a:schemeClr val="lt1"/>
                </a:solidFill>
                <a:latin typeface="Cabin"/>
                <a:ea typeface="Cabin"/>
                <a:cs typeface="Cabin"/>
                <a:sym typeface="Cabin"/>
              </a:rPr>
              <a:t> for the program to follow.</a:t>
            </a:r>
          </a:p>
        </p:txBody>
      </p:sp>
      <p:sp>
        <p:nvSpPr>
          <p:cNvPr id="560" name="Shape 560"/>
          <p:cNvSpPr txBox="1"/>
          <p:nvPr/>
        </p:nvSpPr>
        <p:spPr>
          <a:xfrm>
            <a:off y="8280400" x="13941425"/>
            <a:ext cy="622199" cx="19938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FF"/>
              </a:buClr>
              <a:buSzPct val="25000"/>
              <a:buFont typeface="Cabin"/>
              <a:buNone/>
            </a:pPr>
            <a:r>
              <a:rPr strike="noStrike" u="none" b="0" cap="none" baseline="0" sz="3600" lang="en-US" i="0">
                <a:solidFill>
                  <a:srgbClr val="00FFFF"/>
                </a:solidFill>
                <a:latin typeface="Cabin"/>
                <a:ea typeface="Cabin"/>
                <a:cs typeface="Cabin"/>
                <a:sym typeface="Cabin"/>
              </a:rPr>
              <a:t>Chapter 2</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4" name="Shape 564"/>
        <p:cNvGrpSpPr/>
        <p:nvPr/>
      </p:nvGrpSpPr>
      <p:grpSpPr>
        <a:xfrm>
          <a:off y="0" x="0"/>
          <a:ext cy="0" cx="0"/>
          <a:chOff y="0" x="0"/>
          <a:chExt cy="0" cx="0"/>
        </a:xfrm>
      </p:grpSpPr>
      <p:sp>
        <p:nvSpPr>
          <p:cNvPr id="565" name="Shape 565"/>
          <p:cNvSpPr txBox="1"/>
          <p:nvPr>
            <p:ph type="title"/>
          </p:nvPr>
        </p:nvSpPr>
        <p:spPr>
          <a:xfrm>
            <a:off y="241300" x="5880100"/>
            <a:ext cy="2298699" cx="9207499"/>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Conditional Steps</a:t>
            </a:r>
          </a:p>
        </p:txBody>
      </p:sp>
      <p:sp>
        <p:nvSpPr>
          <p:cNvPr id="566" name="Shape 566"/>
          <p:cNvSpPr txBox="1"/>
          <p:nvPr/>
        </p:nvSpPr>
        <p:spPr>
          <a:xfrm>
            <a:off y="3562350" x="13314362"/>
            <a:ext cy="2184399" cx="158115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Output:</a:t>
            </a:r>
          </a:p>
          <a:p>
            <a:pPr algn="ctr" rtl="0" lvl="0" marR="0" indent="0" marL="0">
              <a:lnSpc>
                <a:spcPct val="100000"/>
              </a:lnSpc>
              <a:spcBef>
                <a:spcPts val="0"/>
              </a:spcBef>
              <a:spcAft>
                <a:spcPts val="0"/>
              </a:spcAft>
              <a:buNone/>
            </a:pPr>
            <a:r>
              <a:t/>
            </a:r>
            <a:endParaRPr strike="noStrike" u="none" b="0" cap="none" baseline="0" sz="3600" i="0">
              <a:solidFill>
                <a:schemeClr val="lt1"/>
              </a:solidFill>
              <a:latin typeface="Cabin"/>
              <a:ea typeface="Cabin"/>
              <a:cs typeface="Cabin"/>
              <a:sym typeface="Cabin"/>
            </a:endParaRPr>
          </a:p>
          <a:p>
            <a:pPr algn="l"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Smaller</a:t>
            </a:r>
          </a:p>
          <a:p>
            <a:pPr algn="l"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Finis</a:t>
            </a:r>
          </a:p>
        </p:txBody>
      </p:sp>
      <p:sp>
        <p:nvSpPr>
          <p:cNvPr id="567" name="Shape 567"/>
          <p:cNvSpPr txBox="1"/>
          <p:nvPr/>
        </p:nvSpPr>
        <p:spPr>
          <a:xfrm>
            <a:off y="2873375" x="7799386"/>
            <a:ext cy="4984749" cx="30988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Program:</a:t>
            </a:r>
          </a:p>
          <a:p>
            <a:pPr algn="ctr" rtl="0" lvl="0" marR="0" indent="0" marL="0">
              <a:lnSpc>
                <a:spcPct val="100000"/>
              </a:lnSpc>
              <a:spcBef>
                <a:spcPts val="0"/>
              </a:spcBef>
              <a:spcAft>
                <a:spcPts val="0"/>
              </a:spcAft>
              <a:buNone/>
            </a:pPr>
            <a:r>
              <a:t/>
            </a:r>
            <a:endParaRPr strike="noStrike" u="none" b="0" cap="none" baseline="0" sz="3600" i="0">
              <a:solidFill>
                <a:srgbClr val="FF7F00"/>
              </a:solidFill>
              <a:latin typeface="Cabin"/>
              <a:ea typeface="Cabin"/>
              <a:cs typeface="Cabin"/>
              <a:sym typeface="Cabin"/>
            </a:endParaRP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x = 5</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if</a:t>
            </a:r>
            <a:r>
              <a:rPr strike="noStrike" u="none" b="0" cap="none" baseline="0" sz="3600" lang="en-US" i="0">
                <a:solidFill>
                  <a:srgbClr val="FF7F00"/>
                </a:solidFill>
                <a:latin typeface="Cabin"/>
                <a:ea typeface="Cabin"/>
                <a:cs typeface="Cabin"/>
                <a:sym typeface="Cabin"/>
              </a:rPr>
              <a:t> x &lt; 10:</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print</a:t>
            </a:r>
            <a:r>
              <a:rPr strike="noStrike" u="none" b="0" cap="none" baseline="0" sz="3600" lang="en-US" i="0">
                <a:solidFill>
                  <a:srgbClr val="FF7F00"/>
                </a:solidFill>
                <a:latin typeface="Cabin"/>
                <a:ea typeface="Cabin"/>
                <a:cs typeface="Cabin"/>
                <a:sym typeface="Cabin"/>
              </a:rPr>
              <a:t> 'Smaller’</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if</a:t>
            </a:r>
            <a:r>
              <a:rPr strike="noStrike" u="none" b="0" cap="none" baseline="0" sz="3600" lang="en-US" i="0">
                <a:solidFill>
                  <a:srgbClr val="FF7F00"/>
                </a:solidFill>
                <a:latin typeface="Cabin"/>
                <a:ea typeface="Cabin"/>
                <a:cs typeface="Cabin"/>
                <a:sym typeface="Cabin"/>
              </a:rPr>
              <a:t> x &gt; 20:</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print</a:t>
            </a:r>
            <a:r>
              <a:rPr strike="noStrike" u="none" b="0" cap="none" baseline="0" sz="3600" lang="en-US" i="0">
                <a:solidFill>
                  <a:srgbClr val="FF7F00"/>
                </a:solidFill>
                <a:latin typeface="Cabin"/>
                <a:ea typeface="Cabin"/>
                <a:cs typeface="Cabin"/>
                <a:sym typeface="Cabin"/>
              </a:rPr>
              <a:t> 'Bigger'</a:t>
            </a:r>
          </a:p>
          <a:p>
            <a:pPr algn="ctr" rtl="0" lvl="0" marR="0" indent="0" marL="0">
              <a:lnSpc>
                <a:spcPct val="100000"/>
              </a:lnSpc>
              <a:spcBef>
                <a:spcPts val="0"/>
              </a:spcBef>
              <a:spcAft>
                <a:spcPts val="0"/>
              </a:spcAft>
              <a:buNone/>
            </a:pPr>
            <a:r>
              <a:t/>
            </a:r>
            <a:endParaRPr strike="noStrike" u="none" b="0" cap="none" baseline="0" sz="3600" i="0">
              <a:solidFill>
                <a:srgbClr val="FF7F00"/>
              </a:solidFill>
              <a:latin typeface="Cabin"/>
              <a:ea typeface="Cabin"/>
              <a:cs typeface="Cabin"/>
              <a:sym typeface="Cabin"/>
            </a:endParaRPr>
          </a:p>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print</a:t>
            </a:r>
            <a:r>
              <a:rPr strike="noStrike" u="none" b="0" cap="none" baseline="0" sz="3600" lang="en-US" i="0">
                <a:solidFill>
                  <a:srgbClr val="FF7F00"/>
                </a:solidFill>
                <a:latin typeface="Cabin"/>
                <a:ea typeface="Cabin"/>
                <a:cs typeface="Cabin"/>
                <a:sym typeface="Cabin"/>
              </a:rPr>
              <a:t> 'Finis'</a:t>
            </a:r>
          </a:p>
        </p:txBody>
      </p:sp>
      <p:sp>
        <p:nvSpPr>
          <p:cNvPr id="568" name="Shape 568"/>
          <p:cNvSpPr txBox="1"/>
          <p:nvPr/>
        </p:nvSpPr>
        <p:spPr>
          <a:xfrm>
            <a:off y="977900" x="1244600"/>
            <a:ext cy="596900" cx="2743199"/>
          </a:xfrm>
          <a:prstGeom prst="rect">
            <a:avLst/>
          </a:prstGeom>
          <a:solidFill>
            <a:srgbClr val="0000FF"/>
          </a:solidFill>
          <a:ln w="9525" cap="flat">
            <a:solidFill>
              <a:srgbClr val="0000FF"/>
            </a:solidFill>
            <a:prstDash val="solid"/>
            <a:round/>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abin"/>
                <a:ea typeface="Cabin"/>
                <a:cs typeface="Cabin"/>
                <a:sym typeface="Cabin"/>
              </a:rPr>
              <a:t>x = 5</a:t>
            </a:r>
          </a:p>
        </p:txBody>
      </p:sp>
      <p:cxnSp>
        <p:nvCxnSpPr>
          <p:cNvPr id="569" name="Shape 569"/>
          <p:cNvCxnSpPr/>
          <p:nvPr/>
        </p:nvCxnSpPr>
        <p:spPr>
          <a:xfrm rot="10800000">
            <a:off y="1560512" x="2597149"/>
            <a:ext cy="566736" cx="14287"/>
          </a:xfrm>
          <a:prstGeom prst="straightConnector1">
            <a:avLst/>
          </a:prstGeom>
          <a:noFill/>
          <a:ln w="76200" cap="rnd">
            <a:solidFill>
              <a:srgbClr val="1155CC"/>
            </a:solidFill>
            <a:prstDash val="solid"/>
            <a:miter/>
            <a:headEnd w="med" len="med" type="stealth"/>
            <a:tailEnd w="med" len="med" type="none"/>
          </a:ln>
        </p:spPr>
      </p:cxnSp>
      <p:cxnSp>
        <p:nvCxnSpPr>
          <p:cNvPr id="570" name="Shape 570"/>
          <p:cNvCxnSpPr>
            <a:endCxn id="567" idx="3"/>
          </p:cNvCxnSpPr>
          <p:nvPr/>
        </p:nvCxnSpPr>
        <p:spPr>
          <a:xfrm flipH="1">
            <a:off y="4941849" x="10898186"/>
            <a:ext cy="423900" cx="2217600"/>
          </a:xfrm>
          <a:prstGeom prst="straightConnector1">
            <a:avLst/>
          </a:prstGeom>
          <a:noFill/>
          <a:ln w="50800" cap="rnd">
            <a:solidFill>
              <a:srgbClr val="FF7F00"/>
            </a:solidFill>
            <a:prstDash val="solid"/>
            <a:miter/>
            <a:headEnd w="med" len="med" type="stealth"/>
            <a:tailEnd w="med" len="med" type="none"/>
          </a:ln>
        </p:spPr>
      </p:cxnSp>
      <p:sp>
        <p:nvSpPr>
          <p:cNvPr id="571" name="Shape 571"/>
          <p:cNvSpPr/>
          <p:nvPr/>
        </p:nvSpPr>
        <p:spPr>
          <a:xfrm>
            <a:off y="2120900" x="1181100"/>
            <a:ext cy="1270000" cx="2870200"/>
          </a:xfrm>
          <a:prstGeom prst="diamond">
            <a:avLst/>
          </a:prstGeom>
          <a:solidFill>
            <a:srgbClr val="0000FF"/>
          </a:solidFill>
          <a:ln w="9525" cap="flat">
            <a:solidFill>
              <a:srgbClr val="0000FF"/>
            </a:solidFill>
            <a:prstDash val="solid"/>
            <a:round/>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z="3000" lang="en-US">
                <a:solidFill>
                  <a:schemeClr val="lt1"/>
                </a:solidFill>
                <a:latin typeface="Cabin"/>
                <a:ea typeface="Cabin"/>
                <a:cs typeface="Cabin"/>
                <a:sym typeface="Cabin"/>
              </a:rPr>
              <a:t>x</a:t>
            </a:r>
            <a:r>
              <a:rPr strike="noStrike" u="none" b="0" cap="none" baseline="0" sz="3000" lang="en-US" i="0">
                <a:solidFill>
                  <a:schemeClr val="lt1"/>
                </a:solidFill>
                <a:latin typeface="Cabin"/>
                <a:ea typeface="Cabin"/>
                <a:cs typeface="Cabin"/>
                <a:sym typeface="Cabin"/>
              </a:rPr>
              <a:t> &lt; 10 ?</a:t>
            </a:r>
          </a:p>
        </p:txBody>
      </p:sp>
      <p:cxnSp>
        <p:nvCxnSpPr>
          <p:cNvPr id="572" name="Shape 572"/>
          <p:cNvCxnSpPr/>
          <p:nvPr/>
        </p:nvCxnSpPr>
        <p:spPr>
          <a:xfrm rot="10800000">
            <a:off y="3338512" x="2597150"/>
            <a:ext cy="1609725" cx="19049"/>
          </a:xfrm>
          <a:prstGeom prst="straightConnector1">
            <a:avLst/>
          </a:prstGeom>
          <a:noFill/>
          <a:ln w="76200" cap="rnd">
            <a:solidFill>
              <a:srgbClr val="1155CC"/>
            </a:solidFill>
            <a:prstDash val="solid"/>
            <a:miter/>
            <a:headEnd w="med" len="med" type="stealth"/>
            <a:tailEnd w="med" len="med" type="none"/>
          </a:ln>
        </p:spPr>
      </p:cxnSp>
      <p:sp>
        <p:nvSpPr>
          <p:cNvPr id="573" name="Shape 573"/>
          <p:cNvSpPr txBox="1"/>
          <p:nvPr/>
        </p:nvSpPr>
        <p:spPr>
          <a:xfrm>
            <a:off y="3352800" x="3327400"/>
            <a:ext cy="749299" cx="2921000"/>
          </a:xfrm>
          <a:prstGeom prst="rect">
            <a:avLst/>
          </a:prstGeom>
          <a:solidFill>
            <a:srgbClr val="0000FF"/>
          </a:solidFill>
          <a:ln w="9525" cap="flat">
            <a:solidFill>
              <a:srgbClr val="0000FF"/>
            </a:solidFill>
            <a:prstDash val="solid"/>
            <a:round/>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cap="none" baseline="0" sz="3000" lang="en-US" i="0">
                <a:solidFill>
                  <a:schemeClr val="lt1"/>
                </a:solidFill>
                <a:latin typeface="Cabin"/>
                <a:ea typeface="Cabin"/>
                <a:cs typeface="Cabin"/>
                <a:sym typeface="Cabin"/>
              </a:rPr>
              <a:t>print 'Smaller'</a:t>
            </a:r>
          </a:p>
        </p:txBody>
      </p:sp>
      <p:cxnSp>
        <p:nvCxnSpPr>
          <p:cNvPr id="574" name="Shape 574"/>
          <p:cNvCxnSpPr/>
          <p:nvPr/>
        </p:nvCxnSpPr>
        <p:spPr>
          <a:xfrm rot="10800000">
            <a:off y="2749549" x="4038599"/>
            <a:ext cy="15875" cx="777875"/>
          </a:xfrm>
          <a:prstGeom prst="straightConnector1">
            <a:avLst/>
          </a:prstGeom>
          <a:noFill/>
          <a:ln w="76200" cap="rnd">
            <a:solidFill>
              <a:srgbClr val="1155CC"/>
            </a:solidFill>
            <a:prstDash val="solid"/>
            <a:miter/>
            <a:headEnd w="med" len="med" type="none"/>
            <a:tailEnd w="med" len="med" type="none"/>
          </a:ln>
        </p:spPr>
      </p:cxnSp>
      <p:cxnSp>
        <p:nvCxnSpPr>
          <p:cNvPr id="575" name="Shape 575"/>
          <p:cNvCxnSpPr/>
          <p:nvPr/>
        </p:nvCxnSpPr>
        <p:spPr>
          <a:xfrm rot="10800000" flipH="1">
            <a:off y="2749550" x="4783137"/>
            <a:ext cy="644524" cx="15875"/>
          </a:xfrm>
          <a:prstGeom prst="straightConnector1">
            <a:avLst/>
          </a:prstGeom>
          <a:noFill/>
          <a:ln w="76200" cap="rnd">
            <a:solidFill>
              <a:srgbClr val="1155CC"/>
            </a:solidFill>
            <a:prstDash val="solid"/>
            <a:miter/>
            <a:headEnd w="med" len="med" type="stealth"/>
            <a:tailEnd w="med" len="med" type="none"/>
          </a:ln>
        </p:spPr>
      </p:cxnSp>
      <p:cxnSp>
        <p:nvCxnSpPr>
          <p:cNvPr id="576" name="Shape 576"/>
          <p:cNvCxnSpPr/>
          <p:nvPr/>
        </p:nvCxnSpPr>
        <p:spPr>
          <a:xfrm flipH="1">
            <a:off y="4087812" x="4783137"/>
            <a:ext cy="314324" cx="15875"/>
          </a:xfrm>
          <a:prstGeom prst="straightConnector1">
            <a:avLst/>
          </a:prstGeom>
          <a:noFill/>
          <a:ln w="76200" cap="rnd">
            <a:solidFill>
              <a:srgbClr val="0000FF"/>
            </a:solidFill>
            <a:prstDash val="solid"/>
            <a:miter/>
            <a:headEnd w="med" len="med" type="none"/>
            <a:tailEnd w="med" len="med" type="none"/>
          </a:ln>
        </p:spPr>
      </p:cxnSp>
      <p:cxnSp>
        <p:nvCxnSpPr>
          <p:cNvPr id="577" name="Shape 577"/>
          <p:cNvCxnSpPr/>
          <p:nvPr/>
        </p:nvCxnSpPr>
        <p:spPr>
          <a:xfrm>
            <a:off y="4419600" x="2649536"/>
            <a:ext cy="0" cx="2149474"/>
          </a:xfrm>
          <a:prstGeom prst="straightConnector1">
            <a:avLst/>
          </a:prstGeom>
          <a:noFill/>
          <a:ln w="76200" cap="rnd">
            <a:solidFill>
              <a:srgbClr val="1155CC"/>
            </a:solidFill>
            <a:prstDash val="solid"/>
            <a:miter/>
            <a:headEnd w="med" len="med" type="stealth"/>
            <a:tailEnd w="med" len="med" type="none"/>
          </a:ln>
        </p:spPr>
      </p:cxnSp>
      <p:sp>
        <p:nvSpPr>
          <p:cNvPr id="578" name="Shape 578"/>
          <p:cNvSpPr/>
          <p:nvPr/>
        </p:nvSpPr>
        <p:spPr>
          <a:xfrm>
            <a:off y="4864100" x="1181100"/>
            <a:ext cy="1270000" cx="2870200"/>
          </a:xfrm>
          <a:prstGeom prst="diamond">
            <a:avLst/>
          </a:prstGeom>
          <a:solidFill>
            <a:srgbClr val="0000FF"/>
          </a:solidFill>
          <a:ln w="9525" cap="flat">
            <a:solidFill>
              <a:srgbClr val="0000FF"/>
            </a:solidFill>
            <a:prstDash val="solid"/>
            <a:round/>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z="3000" lang="en-US">
                <a:solidFill>
                  <a:schemeClr val="lt1"/>
                </a:solidFill>
                <a:latin typeface="Cabin"/>
                <a:ea typeface="Cabin"/>
                <a:cs typeface="Cabin"/>
                <a:sym typeface="Cabin"/>
              </a:rPr>
              <a:t>x</a:t>
            </a:r>
            <a:r>
              <a:rPr strike="noStrike" u="none" b="0" cap="none" baseline="0" sz="3000" lang="en-US" i="0">
                <a:solidFill>
                  <a:schemeClr val="lt1"/>
                </a:solidFill>
                <a:latin typeface="Cabin"/>
                <a:ea typeface="Cabin"/>
                <a:cs typeface="Cabin"/>
                <a:sym typeface="Cabin"/>
              </a:rPr>
              <a:t> &gt; 20 ?</a:t>
            </a:r>
          </a:p>
        </p:txBody>
      </p:sp>
      <p:cxnSp>
        <p:nvCxnSpPr>
          <p:cNvPr id="579" name="Shape 579"/>
          <p:cNvCxnSpPr/>
          <p:nvPr/>
        </p:nvCxnSpPr>
        <p:spPr>
          <a:xfrm rot="10800000">
            <a:off y="6081711" x="2597150"/>
            <a:ext cy="1609725" cx="19049"/>
          </a:xfrm>
          <a:prstGeom prst="straightConnector1">
            <a:avLst/>
          </a:prstGeom>
          <a:noFill/>
          <a:ln w="76200" cap="rnd">
            <a:solidFill>
              <a:srgbClr val="1155CC"/>
            </a:solidFill>
            <a:prstDash val="solid"/>
            <a:miter/>
            <a:headEnd w="med" len="med" type="stealth"/>
            <a:tailEnd w="med" len="med" type="none"/>
          </a:ln>
        </p:spPr>
      </p:cxnSp>
      <p:sp>
        <p:nvSpPr>
          <p:cNvPr id="580" name="Shape 580"/>
          <p:cNvSpPr txBox="1"/>
          <p:nvPr/>
        </p:nvSpPr>
        <p:spPr>
          <a:xfrm>
            <a:off y="6096000" x="3327400"/>
            <a:ext cy="749299" cx="2921000"/>
          </a:xfrm>
          <a:prstGeom prst="rect">
            <a:avLst/>
          </a:prstGeom>
          <a:solidFill>
            <a:srgbClr val="0000FF"/>
          </a:solidFill>
          <a:ln w="9525" cap="flat">
            <a:solidFill>
              <a:srgbClr val="0000FF"/>
            </a:solidFill>
            <a:prstDash val="solid"/>
            <a:round/>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abin"/>
                <a:ea typeface="Cabin"/>
                <a:cs typeface="Cabin"/>
                <a:sym typeface="Cabin"/>
              </a:rPr>
              <a:t>print 'Bigger'</a:t>
            </a:r>
          </a:p>
        </p:txBody>
      </p:sp>
      <p:cxnSp>
        <p:nvCxnSpPr>
          <p:cNvPr id="581" name="Shape 581"/>
          <p:cNvCxnSpPr/>
          <p:nvPr/>
        </p:nvCxnSpPr>
        <p:spPr>
          <a:xfrm rot="10800000">
            <a:off y="5492749" x="4038599"/>
            <a:ext cy="15875" cx="777875"/>
          </a:xfrm>
          <a:prstGeom prst="straightConnector1">
            <a:avLst/>
          </a:prstGeom>
          <a:noFill/>
          <a:ln w="76200" cap="rnd">
            <a:solidFill>
              <a:srgbClr val="1155CC"/>
            </a:solidFill>
            <a:prstDash val="solid"/>
            <a:miter/>
            <a:headEnd w="med" len="med" type="none"/>
            <a:tailEnd w="med" len="med" type="none"/>
          </a:ln>
        </p:spPr>
      </p:cxnSp>
      <p:cxnSp>
        <p:nvCxnSpPr>
          <p:cNvPr id="582" name="Shape 582"/>
          <p:cNvCxnSpPr/>
          <p:nvPr/>
        </p:nvCxnSpPr>
        <p:spPr>
          <a:xfrm rot="10800000" flipH="1">
            <a:off y="5492750" x="4783137"/>
            <a:ext cy="644524" cx="15875"/>
          </a:xfrm>
          <a:prstGeom prst="straightConnector1">
            <a:avLst/>
          </a:prstGeom>
          <a:noFill/>
          <a:ln w="76200" cap="rnd">
            <a:solidFill>
              <a:srgbClr val="1155CC"/>
            </a:solidFill>
            <a:prstDash val="solid"/>
            <a:miter/>
            <a:headEnd w="med" len="med" type="stealth"/>
            <a:tailEnd w="med" len="med" type="none"/>
          </a:ln>
        </p:spPr>
      </p:cxnSp>
      <p:cxnSp>
        <p:nvCxnSpPr>
          <p:cNvPr id="583" name="Shape 583"/>
          <p:cNvCxnSpPr/>
          <p:nvPr/>
        </p:nvCxnSpPr>
        <p:spPr>
          <a:xfrm flipH="1">
            <a:off y="6831011" x="4783137"/>
            <a:ext cy="314324" cx="15875"/>
          </a:xfrm>
          <a:prstGeom prst="straightConnector1">
            <a:avLst/>
          </a:prstGeom>
          <a:noFill/>
          <a:ln w="76200" cap="rnd">
            <a:solidFill>
              <a:srgbClr val="1155CC"/>
            </a:solidFill>
            <a:prstDash val="solid"/>
            <a:miter/>
            <a:headEnd w="med" len="med" type="none"/>
            <a:tailEnd w="med" len="med" type="none"/>
          </a:ln>
        </p:spPr>
      </p:cxnSp>
      <p:cxnSp>
        <p:nvCxnSpPr>
          <p:cNvPr id="584" name="Shape 584"/>
          <p:cNvCxnSpPr/>
          <p:nvPr/>
        </p:nvCxnSpPr>
        <p:spPr>
          <a:xfrm>
            <a:off y="7162800" x="2649536"/>
            <a:ext cy="0" cx="2149474"/>
          </a:xfrm>
          <a:prstGeom prst="straightConnector1">
            <a:avLst/>
          </a:prstGeom>
          <a:noFill/>
          <a:ln w="76200" cap="rnd">
            <a:solidFill>
              <a:srgbClr val="1155CC"/>
            </a:solidFill>
            <a:prstDash val="solid"/>
            <a:miter/>
            <a:headEnd w="med" len="med" type="stealth"/>
            <a:tailEnd w="med" len="med" type="none"/>
          </a:ln>
        </p:spPr>
      </p:cxnSp>
      <p:cxnSp>
        <p:nvCxnSpPr>
          <p:cNvPr id="585" name="Shape 585"/>
          <p:cNvCxnSpPr/>
          <p:nvPr/>
        </p:nvCxnSpPr>
        <p:spPr>
          <a:xfrm flipH="1">
            <a:off y="5492750" x="10185400"/>
            <a:ext cy="2051050" cx="3006724"/>
          </a:xfrm>
          <a:prstGeom prst="straightConnector1">
            <a:avLst/>
          </a:prstGeom>
          <a:noFill/>
          <a:ln w="50800" cap="rnd">
            <a:solidFill>
              <a:srgbClr val="FF7F00"/>
            </a:solidFill>
            <a:prstDash val="solid"/>
            <a:miter/>
            <a:headEnd w="med" len="med" type="stealth"/>
            <a:tailEnd w="med" len="med" type="none"/>
          </a:ln>
        </p:spPr>
      </p:cxnSp>
      <p:sp>
        <p:nvSpPr>
          <p:cNvPr id="586" name="Shape 586"/>
          <p:cNvSpPr txBox="1"/>
          <p:nvPr/>
        </p:nvSpPr>
        <p:spPr>
          <a:xfrm>
            <a:off y="7658100" x="1244600"/>
            <a:ext cy="596900" cx="2743199"/>
          </a:xfrm>
          <a:prstGeom prst="rect">
            <a:avLst/>
          </a:prstGeom>
          <a:solidFill>
            <a:srgbClr val="0000FF"/>
          </a:solidFill>
          <a:ln w="9525" cap="flat">
            <a:solidFill>
              <a:srgbClr val="0000FF"/>
            </a:solidFill>
            <a:prstDash val="solid"/>
            <a:round/>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abin"/>
                <a:ea typeface="Cabin"/>
                <a:cs typeface="Cabin"/>
                <a:sym typeface="Cabin"/>
              </a:rPr>
              <a:t>print 'Finis'</a:t>
            </a:r>
          </a:p>
        </p:txBody>
      </p:sp>
      <p:sp>
        <p:nvSpPr>
          <p:cNvPr id="587" name="Shape 587"/>
          <p:cNvSpPr txBox="1"/>
          <p:nvPr/>
        </p:nvSpPr>
        <p:spPr>
          <a:xfrm>
            <a:off y="2108200" x="4414837"/>
            <a:ext cy="622299" cx="725486"/>
          </a:xfrm>
          <a:prstGeom prst="rect">
            <a:avLst/>
          </a:prstGeom>
          <a:noFill/>
          <a:ln w="9525" cap="flat">
            <a:solidFill>
              <a:srgbClr val="0000FF"/>
            </a:solidFill>
            <a:prstDash val="solid"/>
            <a:round/>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abin"/>
                <a:ea typeface="Cabin"/>
                <a:cs typeface="Cabin"/>
                <a:sym typeface="Cabin"/>
              </a:rPr>
              <a:t>Yes</a:t>
            </a:r>
          </a:p>
        </p:txBody>
      </p:sp>
      <p:sp>
        <p:nvSpPr>
          <p:cNvPr id="588" name="Shape 588"/>
          <p:cNvSpPr txBox="1"/>
          <p:nvPr/>
        </p:nvSpPr>
        <p:spPr>
          <a:xfrm>
            <a:off y="8280400" x="13941425"/>
            <a:ext cy="622199" cx="19938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FF"/>
              </a:buClr>
              <a:buSzPct val="25000"/>
              <a:buFont typeface="Cabin"/>
              <a:buNone/>
            </a:pPr>
            <a:r>
              <a:rPr strike="noStrike" u="none" b="0" cap="none" baseline="0" sz="3600" lang="en-US" i="0">
                <a:solidFill>
                  <a:srgbClr val="00FFFF"/>
                </a:solidFill>
                <a:latin typeface="Cabin"/>
                <a:ea typeface="Cabin"/>
                <a:cs typeface="Cabin"/>
                <a:sym typeface="Cabin"/>
              </a:rPr>
              <a:t>Chapter 3</a:t>
            </a:r>
          </a:p>
        </p:txBody>
      </p:sp>
      <p:sp>
        <p:nvSpPr>
          <p:cNvPr id="589" name="Shape 589"/>
          <p:cNvSpPr txBox="1"/>
          <p:nvPr/>
        </p:nvSpPr>
        <p:spPr>
          <a:xfrm>
            <a:off y="2785050" x="5747875"/>
            <a:ext cy="457200" cx="3657600"/>
          </a:xfrm>
          <a:prstGeom prst="rect">
            <a:avLst/>
          </a:prstGeom>
          <a:noFill/>
          <a:ln>
            <a:noFill/>
          </a:ln>
        </p:spPr>
        <p:txBody>
          <a:bodyPr bIns="91425" rIns="91425" lIns="91425" tIns="91425" anchor="t" anchorCtr="0">
            <a:noAutofit/>
          </a:bodyPr>
          <a:lstStyle/>
          <a:p>
            <a:pPr>
              <a:spcBef>
                <a:spcPts val="0"/>
              </a:spcBef>
              <a:buNone/>
            </a:pPr>
            <a:r>
              <a:t/>
            </a:r>
            <a:endParaRPr/>
          </a:p>
        </p:txBody>
      </p:sp>
      <p:sp>
        <p:nvSpPr>
          <p:cNvPr id="590" name="Shape 590"/>
          <p:cNvSpPr txBox="1"/>
          <p:nvPr/>
        </p:nvSpPr>
        <p:spPr>
          <a:xfrm>
            <a:off y="5987275" x="1438137"/>
            <a:ext cy="622199" cx="725399"/>
          </a:xfrm>
          <a:prstGeom prst="rect">
            <a:avLst/>
          </a:prstGeom>
          <a:noFill/>
          <a:ln w="9525" cap="flat">
            <a:solidFill>
              <a:srgbClr val="0000FF"/>
            </a:solidFill>
            <a:prstDash val="solid"/>
            <a:round/>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z="3000" lang="en-US">
                <a:solidFill>
                  <a:schemeClr val="lt1"/>
                </a:solidFill>
                <a:latin typeface="Cabin"/>
                <a:ea typeface="Cabin"/>
                <a:cs typeface="Cabin"/>
                <a:sym typeface="Cabin"/>
              </a:rPr>
              <a:t>No</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4" name="Shape 594"/>
        <p:cNvGrpSpPr/>
        <p:nvPr/>
      </p:nvGrpSpPr>
      <p:grpSpPr>
        <a:xfrm>
          <a:off y="0" x="0"/>
          <a:ext cy="0" cx="0"/>
          <a:chOff y="0" x="0"/>
          <a:chExt cy="0" cx="0"/>
        </a:xfrm>
      </p:grpSpPr>
      <p:sp>
        <p:nvSpPr>
          <p:cNvPr id="595" name="Shape 595"/>
          <p:cNvSpPr txBox="1"/>
          <p:nvPr>
            <p:ph type="title"/>
          </p:nvPr>
        </p:nvSpPr>
        <p:spPr>
          <a:xfrm>
            <a:off y="241300" x="7277100"/>
            <a:ext cy="2298699" cx="7810499"/>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Repeated Steps</a:t>
            </a:r>
          </a:p>
        </p:txBody>
      </p:sp>
      <p:sp>
        <p:nvSpPr>
          <p:cNvPr id="596" name="Shape 596"/>
          <p:cNvSpPr txBox="1"/>
          <p:nvPr/>
        </p:nvSpPr>
        <p:spPr>
          <a:xfrm>
            <a:off y="2114500" x="13337271"/>
            <a:ext cy="4267199" cx="19938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Output:</a:t>
            </a:r>
          </a:p>
          <a:p>
            <a:pPr algn="ctr" rtl="0" lvl="0" marR="0" indent="0" marL="0">
              <a:lnSpc>
                <a:spcPct val="100000"/>
              </a:lnSpc>
              <a:spcBef>
                <a:spcPts val="0"/>
              </a:spcBef>
              <a:spcAft>
                <a:spcPts val="0"/>
              </a:spcAft>
              <a:buNone/>
            </a:pPr>
            <a:r>
              <a:t/>
            </a:r>
            <a:endParaRPr strike="noStrike" u="none" b="0" cap="none" baseline="0" sz="3600" i="0">
              <a:solidFill>
                <a:srgbClr val="FF00FF"/>
              </a:solidFill>
              <a:latin typeface="Cabin"/>
              <a:ea typeface="Cabin"/>
              <a:cs typeface="Cabin"/>
              <a:sym typeface="Cabin"/>
            </a:endParaRPr>
          </a:p>
          <a:p>
            <a:pPr algn="l"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5</a:t>
            </a:r>
          </a:p>
          <a:p>
            <a:pPr algn="l"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4</a:t>
            </a:r>
          </a:p>
          <a:p>
            <a:pPr algn="l"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3</a:t>
            </a:r>
          </a:p>
          <a:p>
            <a:pPr algn="l"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2</a:t>
            </a:r>
          </a:p>
          <a:p>
            <a:pPr algn="l"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1</a:t>
            </a:r>
          </a:p>
          <a:p>
            <a:pPr algn="l"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Blastoff!</a:t>
            </a:r>
          </a:p>
        </p:txBody>
      </p:sp>
      <p:sp>
        <p:nvSpPr>
          <p:cNvPr id="597" name="Shape 597"/>
          <p:cNvSpPr txBox="1"/>
          <p:nvPr/>
        </p:nvSpPr>
        <p:spPr>
          <a:xfrm>
            <a:off y="2309800" x="7558071"/>
            <a:ext cy="3876599" cx="36726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Program:</a:t>
            </a:r>
          </a:p>
          <a:p>
            <a:pPr algn="ctr" rtl="0" lvl="0" marR="0" indent="0" marL="0">
              <a:lnSpc>
                <a:spcPct val="100000"/>
              </a:lnSpc>
              <a:spcBef>
                <a:spcPts val="0"/>
              </a:spcBef>
              <a:spcAft>
                <a:spcPts val="0"/>
              </a:spcAft>
              <a:buNone/>
            </a:pPr>
            <a:r>
              <a:t/>
            </a:r>
            <a:endParaRPr strike="noStrike" u="none" b="0" cap="none" baseline="0" sz="3600" i="0">
              <a:solidFill>
                <a:srgbClr val="FF7F00"/>
              </a:solidFill>
              <a:latin typeface="Cabin"/>
              <a:ea typeface="Cabin"/>
              <a:cs typeface="Cabin"/>
              <a:sym typeface="Cabin"/>
            </a:endParaRPr>
          </a:p>
          <a:p>
            <a:pPr algn="l" rtl="0" lvl="0" marR="0" indent="0" marL="0">
              <a:lnSpc>
                <a:spcPct val="100000"/>
              </a:lnSpc>
              <a:spcBef>
                <a:spcPts val="0"/>
              </a:spcBef>
              <a:spcAft>
                <a:spcPts val="0"/>
              </a:spcAft>
              <a:buClr>
                <a:srgbClr val="00FF00"/>
              </a:buClr>
              <a:buSzPct val="25000"/>
              <a:buFont typeface="Cabin"/>
              <a:buNone/>
            </a:pPr>
            <a:r>
              <a:rPr strike="noStrike" u="none" b="0" cap="none" baseline="0" sz="3600" lang="en-US" i="0">
                <a:solidFill>
                  <a:srgbClr val="00FF00"/>
                </a:solidFill>
                <a:latin typeface="Cabin"/>
                <a:ea typeface="Cabin"/>
                <a:cs typeface="Cabin"/>
                <a:sym typeface="Cabin"/>
              </a:rPr>
              <a:t>n</a:t>
            </a:r>
            <a:r>
              <a:rPr strike="noStrike" u="none" b="0" cap="none" baseline="0" sz="3600" lang="en-US" i="0">
                <a:solidFill>
                  <a:srgbClr val="FFFF00"/>
                </a:solidFill>
                <a:latin typeface="Cabin"/>
                <a:ea typeface="Cabin"/>
                <a:cs typeface="Cabin"/>
                <a:sym typeface="Cabin"/>
              </a:rPr>
              <a:t> </a:t>
            </a:r>
            <a:r>
              <a:rPr strike="noStrike" u="none" b="0" cap="none" baseline="0" sz="3600" lang="en-US" i="0">
                <a:solidFill>
                  <a:srgbClr val="00FFFF"/>
                </a:solidFill>
                <a:latin typeface="Cabin"/>
                <a:ea typeface="Cabin"/>
                <a:cs typeface="Cabin"/>
                <a:sym typeface="Cabin"/>
              </a:rPr>
              <a:t>=</a:t>
            </a:r>
            <a:r>
              <a:rPr strike="noStrike" u="none" b="0" cap="none" baseline="0" sz="3600" lang="en-US" i="0">
                <a:solidFill>
                  <a:srgbClr val="FFFF00"/>
                </a:solidFill>
                <a:latin typeface="Cabin"/>
                <a:ea typeface="Cabin"/>
                <a:cs typeface="Cabin"/>
                <a:sym typeface="Cabin"/>
              </a:rPr>
              <a:t> </a:t>
            </a:r>
            <a:r>
              <a:rPr strike="noStrike" u="none" b="0" cap="none" baseline="0" sz="3600" lang="en-US" i="0">
                <a:solidFill>
                  <a:srgbClr val="FF7F00"/>
                </a:solidFill>
                <a:latin typeface="Cabin"/>
                <a:ea typeface="Cabin"/>
                <a:cs typeface="Cabin"/>
                <a:sym typeface="Cabin"/>
              </a:rPr>
              <a:t>5</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while </a:t>
            </a:r>
            <a:r>
              <a:rPr strike="noStrike" u="none" b="0" cap="none" baseline="0" sz="3600" lang="en-US" i="0">
                <a:solidFill>
                  <a:srgbClr val="00FF00"/>
                </a:solidFill>
                <a:latin typeface="Cabin"/>
                <a:ea typeface="Cabin"/>
                <a:cs typeface="Cabin"/>
                <a:sym typeface="Cabin"/>
              </a:rPr>
              <a:t>n</a:t>
            </a:r>
            <a:r>
              <a:rPr strike="noStrike" u="none" b="0" cap="none" baseline="0" sz="3600" lang="en-US" i="0">
                <a:solidFill>
                  <a:srgbClr val="FFFF00"/>
                </a:solidFill>
                <a:latin typeface="Cabin"/>
                <a:ea typeface="Cabin"/>
                <a:cs typeface="Cabin"/>
                <a:sym typeface="Cabin"/>
              </a:rPr>
              <a:t> </a:t>
            </a:r>
            <a:r>
              <a:rPr strike="noStrike" u="none" b="0" cap="none" baseline="0" sz="3600" lang="en-US" i="0">
                <a:solidFill>
                  <a:srgbClr val="00FFFF"/>
                </a:solidFill>
                <a:latin typeface="Cabin"/>
                <a:ea typeface="Cabin"/>
                <a:cs typeface="Cabin"/>
                <a:sym typeface="Cabin"/>
              </a:rPr>
              <a:t>&gt;</a:t>
            </a:r>
            <a:r>
              <a:rPr strike="noStrike" u="none" b="0" cap="none" baseline="0" sz="3600" lang="en-US" i="0">
                <a:solidFill>
                  <a:srgbClr val="FFFF00"/>
                </a:solidFill>
                <a:latin typeface="Cabin"/>
                <a:ea typeface="Cabin"/>
                <a:cs typeface="Cabin"/>
                <a:sym typeface="Cabin"/>
              </a:rPr>
              <a:t> </a:t>
            </a:r>
            <a:r>
              <a:rPr strike="noStrike" u="none" b="0" cap="none" baseline="0" sz="3600" lang="en-US" i="0">
                <a:solidFill>
                  <a:srgbClr val="FF7F00"/>
                </a:solidFill>
                <a:latin typeface="Cabin"/>
                <a:ea typeface="Cabin"/>
                <a:cs typeface="Cabin"/>
                <a:sym typeface="Cabin"/>
              </a:rPr>
              <a:t>0</a:t>
            </a:r>
            <a:r>
              <a:rPr strike="noStrike" u="none" b="0" cap="none" baseline="0" sz="3600" lang="en-US" i="0">
                <a:solidFill>
                  <a:srgbClr val="FFFF00"/>
                </a:solidFill>
                <a:latin typeface="Cabin"/>
                <a:ea typeface="Cabin"/>
                <a:cs typeface="Cabin"/>
                <a:sym typeface="Cabin"/>
              </a:rPr>
              <a:t> :</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    print </a:t>
            </a:r>
            <a:r>
              <a:rPr strike="noStrike" u="none" b="0" cap="none" baseline="0" sz="3600" lang="en-US" i="0">
                <a:solidFill>
                  <a:srgbClr val="00FF00"/>
                </a:solidFill>
                <a:latin typeface="Cabin"/>
                <a:ea typeface="Cabin"/>
                <a:cs typeface="Cabin"/>
                <a:sym typeface="Cabin"/>
              </a:rPr>
              <a:t>n</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    </a:t>
            </a:r>
            <a:r>
              <a:rPr strike="noStrike" u="none" b="0" cap="none" baseline="0" sz="3600" lang="en-US" i="0">
                <a:solidFill>
                  <a:srgbClr val="00FF00"/>
                </a:solidFill>
                <a:latin typeface="Cabin"/>
                <a:ea typeface="Cabin"/>
                <a:cs typeface="Cabin"/>
                <a:sym typeface="Cabin"/>
              </a:rPr>
              <a:t>n</a:t>
            </a:r>
            <a:r>
              <a:rPr strike="noStrike" u="none" b="0" cap="none" baseline="0" sz="3600" lang="en-US" i="0">
                <a:solidFill>
                  <a:srgbClr val="FFFF00"/>
                </a:solidFill>
                <a:latin typeface="Cabin"/>
                <a:ea typeface="Cabin"/>
                <a:cs typeface="Cabin"/>
                <a:sym typeface="Cabin"/>
              </a:rPr>
              <a:t> </a:t>
            </a:r>
            <a:r>
              <a:rPr strike="noStrike" u="none" b="0" cap="none" baseline="0" sz="3600" lang="en-US" i="0">
                <a:solidFill>
                  <a:srgbClr val="00FFFF"/>
                </a:solidFill>
                <a:latin typeface="Cabin"/>
                <a:ea typeface="Cabin"/>
                <a:cs typeface="Cabin"/>
                <a:sym typeface="Cabin"/>
              </a:rPr>
              <a:t>=</a:t>
            </a:r>
            <a:r>
              <a:rPr strike="noStrike" u="none" b="0" cap="none" baseline="0" sz="3600" lang="en-US" i="0">
                <a:solidFill>
                  <a:srgbClr val="FFFF00"/>
                </a:solidFill>
                <a:latin typeface="Cabin"/>
                <a:ea typeface="Cabin"/>
                <a:cs typeface="Cabin"/>
                <a:sym typeface="Cabin"/>
              </a:rPr>
              <a:t> </a:t>
            </a:r>
            <a:r>
              <a:rPr strike="noStrike" u="none" b="0" cap="none" baseline="0" sz="3600" lang="en-US" i="0">
                <a:solidFill>
                  <a:srgbClr val="00FF00"/>
                </a:solidFill>
                <a:latin typeface="Cabin"/>
                <a:ea typeface="Cabin"/>
                <a:cs typeface="Cabin"/>
                <a:sym typeface="Cabin"/>
              </a:rPr>
              <a:t>n</a:t>
            </a:r>
            <a:r>
              <a:rPr strike="noStrike" u="none" b="0" cap="none" baseline="0" sz="3600" lang="en-US" i="0">
                <a:solidFill>
                  <a:srgbClr val="FFFF00"/>
                </a:solidFill>
                <a:latin typeface="Cabin"/>
                <a:ea typeface="Cabin"/>
                <a:cs typeface="Cabin"/>
                <a:sym typeface="Cabin"/>
              </a:rPr>
              <a:t> </a:t>
            </a:r>
            <a:r>
              <a:rPr strike="noStrike" u="none" b="0" cap="none" baseline="0" sz="3600" lang="en-US" i="0">
                <a:solidFill>
                  <a:srgbClr val="00FFFF"/>
                </a:solidFill>
                <a:latin typeface="Cabin"/>
                <a:ea typeface="Cabin"/>
                <a:cs typeface="Cabin"/>
                <a:sym typeface="Cabin"/>
              </a:rPr>
              <a:t>–</a:t>
            </a:r>
            <a:r>
              <a:rPr strike="noStrike" u="none" b="0" cap="none" baseline="0" sz="3600" lang="en-US" i="0">
                <a:solidFill>
                  <a:srgbClr val="FFFF00"/>
                </a:solidFill>
                <a:latin typeface="Cabin"/>
                <a:ea typeface="Cabin"/>
                <a:cs typeface="Cabin"/>
                <a:sym typeface="Cabin"/>
              </a:rPr>
              <a:t> 1</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print </a:t>
            </a:r>
            <a:r>
              <a:rPr strike="noStrike" u="none" b="0" cap="none" baseline="0" sz="3600" lang="en-US" i="0">
                <a:solidFill>
                  <a:srgbClr val="FF7F00"/>
                </a:solidFill>
                <a:latin typeface="Cabin"/>
                <a:ea typeface="Cabin"/>
                <a:cs typeface="Cabin"/>
                <a:sym typeface="Cabin"/>
              </a:rPr>
              <a:t>'Blastoff!'</a:t>
            </a:r>
          </a:p>
        </p:txBody>
      </p:sp>
      <p:cxnSp>
        <p:nvCxnSpPr>
          <p:cNvPr id="598" name="Shape 598"/>
          <p:cNvCxnSpPr/>
          <p:nvPr/>
        </p:nvCxnSpPr>
        <p:spPr>
          <a:xfrm rot="10800000">
            <a:off y="1344649" x="2838336"/>
            <a:ext cy="566699" cx="14400"/>
          </a:xfrm>
          <a:prstGeom prst="straightConnector1">
            <a:avLst/>
          </a:prstGeom>
          <a:noFill/>
          <a:ln w="76200" cap="rnd">
            <a:solidFill>
              <a:srgbClr val="1155CC"/>
            </a:solidFill>
            <a:prstDash val="solid"/>
            <a:miter/>
            <a:headEnd w="med" len="med" type="stealth"/>
            <a:tailEnd w="med" len="med" type="none"/>
          </a:ln>
        </p:spPr>
      </p:cxnSp>
      <p:cxnSp>
        <p:nvCxnSpPr>
          <p:cNvPr id="599" name="Shape 599"/>
          <p:cNvCxnSpPr/>
          <p:nvPr/>
        </p:nvCxnSpPr>
        <p:spPr>
          <a:xfrm flipH="1">
            <a:off y="3554412" x="9923411"/>
            <a:ext cy="1255799" cx="2927399"/>
          </a:xfrm>
          <a:prstGeom prst="straightConnector1">
            <a:avLst/>
          </a:prstGeom>
          <a:noFill/>
          <a:ln w="50800" cap="rnd">
            <a:solidFill>
              <a:srgbClr val="FF7F00"/>
            </a:solidFill>
            <a:prstDash val="solid"/>
            <a:miter/>
            <a:headEnd w="med" len="med" type="stealth"/>
            <a:tailEnd w="med" len="med" type="none"/>
          </a:ln>
        </p:spPr>
      </p:cxnSp>
      <p:sp>
        <p:nvSpPr>
          <p:cNvPr id="600" name="Shape 600"/>
          <p:cNvSpPr/>
          <p:nvPr/>
        </p:nvSpPr>
        <p:spPr>
          <a:xfrm>
            <a:off y="1905000" x="1422400"/>
            <a:ext cy="1269899" cx="2870100"/>
          </a:xfrm>
          <a:prstGeom prst="diamond">
            <a:avLst/>
          </a:prstGeom>
          <a:solidFill>
            <a:srgbClr val="0000FF"/>
          </a:solidFill>
          <a:ln w="9525" cap="flat">
            <a:solidFill>
              <a:srgbClr val="0000FF"/>
            </a:solidFill>
            <a:prstDash val="solid"/>
            <a:round/>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rgbClr val="FF0000"/>
              </a:buClr>
              <a:buSzPct val="25000"/>
              <a:buFont typeface="Cabin"/>
              <a:buNone/>
            </a:pPr>
            <a:r>
              <a:rPr strike="noStrike" u="none" b="0" cap="none" baseline="0" sz="3600" lang="en-US" i="0">
                <a:solidFill>
                  <a:srgbClr val="FF0000"/>
                </a:solidFill>
                <a:latin typeface="Cabin"/>
                <a:ea typeface="Cabin"/>
                <a:cs typeface="Cabin"/>
                <a:sym typeface="Cabin"/>
              </a:rPr>
              <a:t>n &gt; 0 ?</a:t>
            </a:r>
          </a:p>
        </p:txBody>
      </p:sp>
      <p:cxnSp>
        <p:nvCxnSpPr>
          <p:cNvPr id="601" name="Shape 601"/>
          <p:cNvCxnSpPr/>
          <p:nvPr/>
        </p:nvCxnSpPr>
        <p:spPr>
          <a:xfrm rot="10800000" flipH="1">
            <a:off y="3174950" x="2836861"/>
            <a:ext cy="2317799" cx="20699"/>
          </a:xfrm>
          <a:prstGeom prst="straightConnector1">
            <a:avLst/>
          </a:prstGeom>
          <a:noFill/>
          <a:ln w="76200" cap="rnd">
            <a:solidFill>
              <a:srgbClr val="1155CC"/>
            </a:solidFill>
            <a:prstDash val="solid"/>
            <a:miter/>
            <a:headEnd w="med" len="med" type="none"/>
            <a:tailEnd w="med" len="med" type="stealth"/>
          </a:ln>
        </p:spPr>
      </p:cxnSp>
      <p:cxnSp>
        <p:nvCxnSpPr>
          <p:cNvPr id="602" name="Shape 602"/>
          <p:cNvCxnSpPr/>
          <p:nvPr/>
        </p:nvCxnSpPr>
        <p:spPr>
          <a:xfrm rot="10800000">
            <a:off y="2533649" x="4279899"/>
            <a:ext cy="15875" cx="777875"/>
          </a:xfrm>
          <a:prstGeom prst="straightConnector1">
            <a:avLst/>
          </a:prstGeom>
          <a:noFill/>
          <a:ln w="76200" cap="rnd">
            <a:solidFill>
              <a:srgbClr val="1155CC"/>
            </a:solidFill>
            <a:prstDash val="solid"/>
            <a:miter/>
            <a:headEnd w="med" len="med" type="none"/>
            <a:tailEnd w="med" len="med" type="none"/>
          </a:ln>
        </p:spPr>
      </p:cxnSp>
      <p:cxnSp>
        <p:nvCxnSpPr>
          <p:cNvPr id="603" name="Shape 603"/>
          <p:cNvCxnSpPr/>
          <p:nvPr/>
        </p:nvCxnSpPr>
        <p:spPr>
          <a:xfrm rot="10800000" flipH="1">
            <a:off y="2533650" x="5024437"/>
            <a:ext cy="644524" cx="15875"/>
          </a:xfrm>
          <a:prstGeom prst="straightConnector1">
            <a:avLst/>
          </a:prstGeom>
          <a:noFill/>
          <a:ln w="76200" cap="rnd">
            <a:solidFill>
              <a:srgbClr val="1155CC"/>
            </a:solidFill>
            <a:prstDash val="solid"/>
            <a:miter/>
            <a:headEnd w="med" len="med" type="stealth"/>
            <a:tailEnd w="med" len="med" type="none"/>
          </a:ln>
        </p:spPr>
      </p:cxnSp>
      <p:cxnSp>
        <p:nvCxnSpPr>
          <p:cNvPr id="604" name="Shape 604"/>
          <p:cNvCxnSpPr/>
          <p:nvPr/>
        </p:nvCxnSpPr>
        <p:spPr>
          <a:xfrm flipH="1">
            <a:off y="3362325" x="5024436"/>
            <a:ext cy="2093912" cx="1587"/>
          </a:xfrm>
          <a:prstGeom prst="straightConnector1">
            <a:avLst/>
          </a:prstGeom>
          <a:noFill/>
          <a:ln w="76200" cap="rnd">
            <a:solidFill>
              <a:srgbClr val="1155CC"/>
            </a:solidFill>
            <a:prstDash val="solid"/>
            <a:miter/>
            <a:headEnd w="med" len="med" type="none"/>
            <a:tailEnd w="med" len="med" type="none"/>
          </a:ln>
        </p:spPr>
      </p:cxnSp>
      <p:cxnSp>
        <p:nvCxnSpPr>
          <p:cNvPr id="605" name="Shape 605"/>
          <p:cNvCxnSpPr/>
          <p:nvPr/>
        </p:nvCxnSpPr>
        <p:spPr>
          <a:xfrm>
            <a:off y="5459412" x="2852736"/>
            <a:ext cy="14400" cx="2187600"/>
          </a:xfrm>
          <a:prstGeom prst="straightConnector1">
            <a:avLst/>
          </a:prstGeom>
          <a:noFill/>
          <a:ln w="76200" cap="rnd">
            <a:solidFill>
              <a:srgbClr val="1155CC"/>
            </a:solidFill>
            <a:prstDash val="solid"/>
            <a:miter/>
            <a:headEnd w="med" len="med" type="none"/>
            <a:tailEnd w="med" len="med" type="none"/>
          </a:ln>
        </p:spPr>
      </p:cxnSp>
      <p:cxnSp>
        <p:nvCxnSpPr>
          <p:cNvPr id="606" name="Shape 606"/>
          <p:cNvCxnSpPr/>
          <p:nvPr/>
        </p:nvCxnSpPr>
        <p:spPr>
          <a:xfrm flipH="1">
            <a:off y="2549525" x="1066800"/>
            <a:ext cy="3174" cx="396874"/>
          </a:xfrm>
          <a:prstGeom prst="straightConnector1">
            <a:avLst/>
          </a:prstGeom>
          <a:noFill/>
          <a:ln w="76200" cap="rnd">
            <a:solidFill>
              <a:srgbClr val="1155CC"/>
            </a:solidFill>
            <a:prstDash val="solid"/>
            <a:miter/>
            <a:headEnd w="med" len="med" type="none"/>
            <a:tailEnd w="med" len="med" type="stealth"/>
          </a:ln>
        </p:spPr>
      </p:cxnSp>
      <p:cxnSp>
        <p:nvCxnSpPr>
          <p:cNvPr id="607" name="Shape 607"/>
          <p:cNvCxnSpPr/>
          <p:nvPr/>
        </p:nvCxnSpPr>
        <p:spPr>
          <a:xfrm rot="10800000" flipH="1">
            <a:off y="5937374" x="2840036"/>
            <a:ext cy="644400" cx="15899"/>
          </a:xfrm>
          <a:prstGeom prst="straightConnector1">
            <a:avLst/>
          </a:prstGeom>
          <a:noFill/>
          <a:ln w="76200" cap="rnd">
            <a:solidFill>
              <a:srgbClr val="1155CC"/>
            </a:solidFill>
            <a:prstDash val="solid"/>
            <a:miter/>
            <a:headEnd w="med" len="med" type="stealth"/>
            <a:tailEnd w="med" len="med" type="none"/>
          </a:ln>
        </p:spPr>
      </p:cxnSp>
      <p:cxnSp>
        <p:nvCxnSpPr>
          <p:cNvPr id="608" name="Shape 608"/>
          <p:cNvCxnSpPr/>
          <p:nvPr/>
        </p:nvCxnSpPr>
        <p:spPr>
          <a:xfrm rot="10800000">
            <a:off y="2520950" x="1063625"/>
            <a:ext cy="3433761" cx="36512"/>
          </a:xfrm>
          <a:prstGeom prst="straightConnector1">
            <a:avLst/>
          </a:prstGeom>
          <a:noFill/>
          <a:ln w="76200" cap="rnd">
            <a:solidFill>
              <a:srgbClr val="1155CC"/>
            </a:solidFill>
            <a:prstDash val="solid"/>
            <a:miter/>
            <a:headEnd w="med" len="med" type="stealth"/>
            <a:tailEnd w="med" len="med" type="none"/>
          </a:ln>
        </p:spPr>
      </p:cxnSp>
      <p:cxnSp>
        <p:nvCxnSpPr>
          <p:cNvPr id="609" name="Shape 609"/>
          <p:cNvCxnSpPr/>
          <p:nvPr/>
        </p:nvCxnSpPr>
        <p:spPr>
          <a:xfrm>
            <a:off y="5954712" x="1084262"/>
            <a:ext cy="0" cx="1752600"/>
          </a:xfrm>
          <a:prstGeom prst="straightConnector1">
            <a:avLst/>
          </a:prstGeom>
          <a:noFill/>
          <a:ln w="76200" cap="rnd">
            <a:solidFill>
              <a:srgbClr val="1155CC"/>
            </a:solidFill>
            <a:prstDash val="solid"/>
            <a:miter/>
            <a:headEnd w="med" len="med" type="none"/>
            <a:tailEnd w="med" len="med" type="none"/>
          </a:ln>
        </p:spPr>
      </p:cxnSp>
      <p:cxnSp>
        <p:nvCxnSpPr>
          <p:cNvPr id="610" name="Shape 610"/>
          <p:cNvCxnSpPr/>
          <p:nvPr/>
        </p:nvCxnSpPr>
        <p:spPr>
          <a:xfrm rot="10800000">
            <a:off y="5943600" x="10490199"/>
            <a:ext cy="215899" cx="2589212"/>
          </a:xfrm>
          <a:prstGeom prst="straightConnector1">
            <a:avLst/>
          </a:prstGeom>
          <a:noFill/>
          <a:ln w="50800" cap="rnd">
            <a:solidFill>
              <a:srgbClr val="FF7F00"/>
            </a:solidFill>
            <a:prstDash val="solid"/>
            <a:miter/>
            <a:headEnd w="med" len="med" type="stealth"/>
            <a:tailEnd w="med" len="med" type="none"/>
          </a:ln>
        </p:spPr>
      </p:cxnSp>
      <p:sp>
        <p:nvSpPr>
          <p:cNvPr id="611" name="Shape 611"/>
          <p:cNvSpPr txBox="1"/>
          <p:nvPr/>
        </p:nvSpPr>
        <p:spPr>
          <a:xfrm>
            <a:off y="7048500" x="5057775"/>
            <a:ext cy="1663800" cx="10585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Loops (repeated steps) have </a:t>
            </a:r>
            <a:r>
              <a:rPr strike="noStrike" u="none" b="0" cap="none" baseline="0" sz="3600" lang="en-US" i="0">
                <a:solidFill>
                  <a:srgbClr val="FF0000"/>
                </a:solidFill>
                <a:latin typeface="Cabin"/>
                <a:ea typeface="Cabin"/>
                <a:cs typeface="Cabin"/>
                <a:sym typeface="Cabin"/>
              </a:rPr>
              <a:t>iteration variables </a:t>
            </a:r>
            <a:r>
              <a:rPr strike="noStrike" u="none" b="0" cap="none" baseline="0" sz="3600" lang="en-US" i="0">
                <a:solidFill>
                  <a:schemeClr val="lt1"/>
                </a:solidFill>
                <a:latin typeface="Cabin"/>
                <a:ea typeface="Cabin"/>
                <a:cs typeface="Cabin"/>
                <a:sym typeface="Cabin"/>
              </a:rPr>
              <a:t>that change each time through a loop.  Often these </a:t>
            </a:r>
            <a:r>
              <a:rPr strike="noStrike" u="none" b="0" cap="none" baseline="0" sz="3600" lang="en-US" i="0">
                <a:solidFill>
                  <a:srgbClr val="FF0000"/>
                </a:solidFill>
                <a:latin typeface="Cabin"/>
                <a:ea typeface="Cabin"/>
                <a:cs typeface="Cabin"/>
                <a:sym typeface="Cabin"/>
              </a:rPr>
              <a:t>iteration variables</a:t>
            </a:r>
            <a:r>
              <a:rPr strike="noStrike" u="none" b="0" cap="none" baseline="0" sz="3600" lang="en-US" i="0">
                <a:solidFill>
                  <a:schemeClr val="lt1"/>
                </a:solidFill>
                <a:latin typeface="Cabin"/>
                <a:ea typeface="Cabin"/>
                <a:cs typeface="Cabin"/>
                <a:sym typeface="Cabin"/>
              </a:rPr>
              <a:t> go through a sequence of numbers.</a:t>
            </a:r>
          </a:p>
        </p:txBody>
      </p:sp>
      <p:sp>
        <p:nvSpPr>
          <p:cNvPr id="612" name="Shape 612"/>
          <p:cNvSpPr txBox="1"/>
          <p:nvPr/>
        </p:nvSpPr>
        <p:spPr>
          <a:xfrm>
            <a:off y="1790700" x="542925"/>
            <a:ext cy="622299" cx="723900"/>
          </a:xfrm>
          <a:prstGeom prst="rect">
            <a:avLst/>
          </a:prstGeom>
          <a:noFill/>
          <a:ln w="9525" cap="flat">
            <a:solidFill>
              <a:srgbClr val="0000FF"/>
            </a:solidFill>
            <a:prstDash val="solid"/>
            <a:round/>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No</a:t>
            </a:r>
          </a:p>
        </p:txBody>
      </p:sp>
      <p:sp>
        <p:nvSpPr>
          <p:cNvPr id="613" name="Shape 613"/>
          <p:cNvSpPr txBox="1"/>
          <p:nvPr/>
        </p:nvSpPr>
        <p:spPr>
          <a:xfrm>
            <a:off y="6553200" x="1397000"/>
            <a:ext cy="749399" cx="2921099"/>
          </a:xfrm>
          <a:prstGeom prst="rect">
            <a:avLst/>
          </a:prstGeom>
          <a:solidFill>
            <a:srgbClr val="0000FF"/>
          </a:solidFill>
          <a:ln w="9525" cap="flat">
            <a:solidFill>
              <a:srgbClr val="0000FF"/>
            </a:solidFill>
            <a:prstDash val="solid"/>
            <a:round/>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500" lang="en-US" i="0">
                <a:solidFill>
                  <a:schemeClr val="lt1"/>
                </a:solidFill>
                <a:latin typeface="Cabin"/>
                <a:ea typeface="Cabin"/>
                <a:cs typeface="Cabin"/>
                <a:sym typeface="Cabin"/>
              </a:rPr>
              <a:t>print 'Blastoff'</a:t>
            </a:r>
          </a:p>
        </p:txBody>
      </p:sp>
      <p:sp>
        <p:nvSpPr>
          <p:cNvPr id="614" name="Shape 614"/>
          <p:cNvSpPr txBox="1"/>
          <p:nvPr/>
        </p:nvSpPr>
        <p:spPr>
          <a:xfrm>
            <a:off y="8204200" x="390525"/>
            <a:ext cy="622199" cx="19938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FF"/>
              </a:buClr>
              <a:buSzPct val="25000"/>
              <a:buFont typeface="Cabin"/>
              <a:buNone/>
            </a:pPr>
            <a:r>
              <a:rPr strike="noStrike" u="none" b="0" cap="none" baseline="0" sz="3600" lang="en-US" i="0">
                <a:solidFill>
                  <a:srgbClr val="00FFFF"/>
                </a:solidFill>
                <a:latin typeface="Cabin"/>
                <a:ea typeface="Cabin"/>
                <a:cs typeface="Cabin"/>
                <a:sym typeface="Cabin"/>
              </a:rPr>
              <a:t>Chapter 5</a:t>
            </a:r>
          </a:p>
        </p:txBody>
      </p:sp>
      <p:sp>
        <p:nvSpPr>
          <p:cNvPr id="615" name="Shape 615"/>
          <p:cNvSpPr txBox="1"/>
          <p:nvPr/>
        </p:nvSpPr>
        <p:spPr>
          <a:xfrm>
            <a:off y="1790700" x="4659312"/>
            <a:ext cy="622299" cx="725486"/>
          </a:xfrm>
          <a:prstGeom prst="rect">
            <a:avLst/>
          </a:prstGeom>
          <a:noFill/>
          <a:ln w="9525" cap="flat">
            <a:solidFill>
              <a:srgbClr val="0000FF"/>
            </a:solidFill>
            <a:prstDash val="solid"/>
            <a:round/>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Yes</a:t>
            </a:r>
          </a:p>
        </p:txBody>
      </p:sp>
      <p:sp>
        <p:nvSpPr>
          <p:cNvPr id="616" name="Shape 616"/>
          <p:cNvSpPr txBox="1"/>
          <p:nvPr/>
        </p:nvSpPr>
        <p:spPr>
          <a:xfrm>
            <a:off y="609600" x="1397000"/>
            <a:ext cy="749399" cx="2921099"/>
          </a:xfrm>
          <a:prstGeom prst="rect">
            <a:avLst/>
          </a:prstGeom>
          <a:solidFill>
            <a:srgbClr val="0000FF"/>
          </a:solidFill>
          <a:ln w="9525" cap="flat">
            <a:solidFill>
              <a:srgbClr val="0000FF"/>
            </a:solidFill>
            <a:prstDash val="solid"/>
            <a:round/>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500" lang="en-US" i="0">
                <a:solidFill>
                  <a:schemeClr val="lt1"/>
                </a:solidFill>
                <a:latin typeface="Cabin"/>
                <a:ea typeface="Cabin"/>
                <a:cs typeface="Cabin"/>
                <a:sym typeface="Cabin"/>
              </a:rPr>
              <a:t>n = 5</a:t>
            </a:r>
          </a:p>
        </p:txBody>
      </p:sp>
      <p:sp>
        <p:nvSpPr>
          <p:cNvPr id="617" name="Shape 617"/>
          <p:cNvSpPr txBox="1"/>
          <p:nvPr/>
        </p:nvSpPr>
        <p:spPr>
          <a:xfrm>
            <a:off y="3187700" x="3581400"/>
            <a:ext cy="749399" cx="2921099"/>
          </a:xfrm>
          <a:prstGeom prst="rect">
            <a:avLst/>
          </a:prstGeom>
          <a:solidFill>
            <a:srgbClr val="0000FF"/>
          </a:solidFill>
          <a:ln w="9525" cap="flat">
            <a:solidFill>
              <a:srgbClr val="0000FF"/>
            </a:solidFill>
            <a:prstDash val="solid"/>
            <a:round/>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500" lang="en-US" i="0">
                <a:solidFill>
                  <a:schemeClr val="lt1"/>
                </a:solidFill>
                <a:latin typeface="Cabin"/>
                <a:ea typeface="Cabin"/>
                <a:cs typeface="Cabin"/>
                <a:sym typeface="Cabin"/>
              </a:rPr>
              <a:t>print </a:t>
            </a:r>
            <a:r>
              <a:rPr strike="noStrike" u="none" b="0" cap="none" baseline="0" sz="3500" lang="en-US" i="0">
                <a:solidFill>
                  <a:srgbClr val="FF0000"/>
                </a:solidFill>
                <a:latin typeface="Cabin"/>
                <a:ea typeface="Cabin"/>
                <a:cs typeface="Cabin"/>
                <a:sym typeface="Cabin"/>
              </a:rPr>
              <a:t>n</a:t>
            </a:r>
          </a:p>
        </p:txBody>
      </p:sp>
      <p:cxnSp>
        <p:nvCxnSpPr>
          <p:cNvPr id="618" name="Shape 618"/>
          <p:cNvCxnSpPr/>
          <p:nvPr/>
        </p:nvCxnSpPr>
        <p:spPr>
          <a:xfrm rot="10800000">
            <a:off y="4829087" x="9885399"/>
            <a:ext cy="722399" cx="3043200"/>
          </a:xfrm>
          <a:prstGeom prst="straightConnector1">
            <a:avLst/>
          </a:prstGeom>
          <a:noFill/>
          <a:ln w="50800" cap="rnd">
            <a:solidFill>
              <a:srgbClr val="FF7F00"/>
            </a:solidFill>
            <a:prstDash val="solid"/>
            <a:miter/>
            <a:headEnd w="med" len="med" type="stealth"/>
            <a:tailEnd w="med" len="med" type="none"/>
          </a:ln>
        </p:spPr>
      </p:cxnSp>
      <p:sp>
        <p:nvSpPr>
          <p:cNvPr id="619" name="Shape 619"/>
          <p:cNvSpPr txBox="1"/>
          <p:nvPr/>
        </p:nvSpPr>
        <p:spPr>
          <a:xfrm>
            <a:off y="4406900" x="3568700"/>
            <a:ext cy="749399" cx="2921099"/>
          </a:xfrm>
          <a:prstGeom prst="rect">
            <a:avLst/>
          </a:prstGeom>
          <a:solidFill>
            <a:srgbClr val="0000FF"/>
          </a:solidFill>
          <a:ln w="9525" cap="flat">
            <a:solidFill>
              <a:srgbClr val="0000FF"/>
            </a:solidFill>
            <a:prstDash val="solid"/>
            <a:round/>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z="3500" lang="en-US">
                <a:solidFill>
                  <a:schemeClr val="lt1"/>
                </a:solidFill>
                <a:latin typeface="Cabin"/>
                <a:ea typeface="Cabin"/>
                <a:cs typeface="Cabin"/>
                <a:sym typeface="Cabin"/>
              </a:rPr>
              <a:t> </a:t>
            </a:r>
            <a:r>
              <a:rPr strike="noStrike" u="none" b="0" cap="none" baseline="0" sz="3500" lang="en-US" i="0">
                <a:solidFill>
                  <a:schemeClr val="lt1"/>
                </a:solidFill>
                <a:latin typeface="Cabin"/>
                <a:ea typeface="Cabin"/>
                <a:cs typeface="Cabin"/>
                <a:sym typeface="Cabin"/>
              </a:rPr>
              <a:t>n = n -1</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3" name="Shape 623"/>
        <p:cNvGrpSpPr/>
        <p:nvPr/>
      </p:nvGrpSpPr>
      <p:grpSpPr>
        <a:xfrm>
          <a:off y="0" x="0"/>
          <a:ext cy="0" cx="0"/>
          <a:chOff y="0" x="0"/>
          <a:chExt cy="0" cx="0"/>
        </a:xfrm>
      </p:grpSpPr>
      <p:sp>
        <p:nvSpPr>
          <p:cNvPr id="624" name="Shape 624"/>
          <p:cNvSpPr txBox="1"/>
          <p:nvPr/>
        </p:nvSpPr>
        <p:spPr>
          <a:xfrm>
            <a:off y="139650" x="998325"/>
            <a:ext cy="8864700" cx="100352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0" cap="none" baseline="0" sz="2800" lang="en-US" i="0">
                <a:solidFill>
                  <a:srgbClr val="FFFF00"/>
                </a:solidFill>
                <a:latin typeface="Courier New"/>
                <a:ea typeface="Courier New"/>
                <a:cs typeface="Courier New"/>
                <a:sym typeface="Courier New"/>
              </a:rPr>
              <a:t>name = raw_input('Enter file:')</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800" lang="en-US" i="0">
                <a:solidFill>
                  <a:srgbClr val="FFFF00"/>
                </a:solidFill>
                <a:latin typeface="Courier New"/>
                <a:ea typeface="Courier New"/>
                <a:cs typeface="Courier New"/>
                <a:sym typeface="Courier New"/>
              </a:rPr>
              <a:t>handle = open(name, 'r')</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800" lang="en-US" i="0">
                <a:solidFill>
                  <a:srgbClr val="FFFF00"/>
                </a:solidFill>
                <a:latin typeface="Courier New"/>
                <a:ea typeface="Courier New"/>
                <a:cs typeface="Courier New"/>
                <a:sym typeface="Courier New"/>
              </a:rPr>
              <a:t>text = handle.read()</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800" lang="en-US" i="0">
                <a:solidFill>
                  <a:srgbClr val="FFFF00"/>
                </a:solidFill>
                <a:latin typeface="Courier New"/>
                <a:ea typeface="Courier New"/>
                <a:cs typeface="Courier New"/>
                <a:sym typeface="Courier New"/>
              </a:rPr>
              <a:t>words = text.split()</a:t>
            </a:r>
          </a:p>
          <a:p>
            <a:pPr algn="ctr" rtl="0" lvl="0" marR="0" indent="0" marL="0">
              <a:lnSpc>
                <a:spcPct val="100000"/>
              </a:lnSpc>
              <a:spcBef>
                <a:spcPts val="0"/>
              </a:spcBef>
              <a:spcAft>
                <a:spcPts val="0"/>
              </a:spcAft>
              <a:buNone/>
            </a:pPr>
            <a:r>
              <a:t/>
            </a:r>
            <a:endParaRPr strike="noStrike" u="none" b="0" cap="none" baseline="0" sz="2800" i="0">
              <a:solidFill>
                <a:srgbClr val="00FF00"/>
              </a:solidFill>
              <a:latin typeface="Courier New"/>
              <a:ea typeface="Courier New"/>
              <a:cs typeface="Courier New"/>
              <a:sym typeface="Courier New"/>
            </a:endParaRPr>
          </a:p>
          <a:p>
            <a:pPr algn="l" rtl="0" lvl="0" marR="0" indent="0" marL="0">
              <a:lnSpc>
                <a:spcPct val="100000"/>
              </a:lnSpc>
              <a:spcBef>
                <a:spcPts val="0"/>
              </a:spcBef>
              <a:spcAft>
                <a:spcPts val="0"/>
              </a:spcAft>
              <a:buClr>
                <a:srgbClr val="00FF00"/>
              </a:buClr>
              <a:buSzPct val="25000"/>
              <a:buFont typeface="Cabin"/>
              <a:buNone/>
            </a:pPr>
            <a:r>
              <a:rPr strike="noStrike" u="none" b="0" cap="none" baseline="0" sz="2800" lang="en-US" i="0">
                <a:solidFill>
                  <a:srgbClr val="FFFF00"/>
                </a:solidFill>
                <a:latin typeface="Courier New"/>
                <a:ea typeface="Courier New"/>
                <a:cs typeface="Courier New"/>
                <a:sym typeface="Courier New"/>
              </a:rPr>
              <a:t>counts = dict()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800" lang="en-US" i="0">
                <a:solidFill>
                  <a:srgbClr val="00FF00"/>
                </a:solidFill>
                <a:latin typeface="Courier New"/>
                <a:ea typeface="Courier New"/>
                <a:cs typeface="Courier New"/>
                <a:sym typeface="Courier New"/>
              </a:rPr>
              <a:t>for word in words:</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800" lang="en-US" i="0">
                <a:solidFill>
                  <a:srgbClr val="00FF00"/>
                </a:solidFill>
                <a:latin typeface="Courier New"/>
                <a:ea typeface="Courier New"/>
                <a:cs typeface="Courier New"/>
                <a:sym typeface="Courier New"/>
              </a:rPr>
              <a:t>   counts[word] = counts.get(word,0) + 1</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800" lang="en-US" i="0">
                <a:solidFill>
                  <a:srgbClr val="FFFF00"/>
                </a:solidFill>
                <a:latin typeface="Courier New"/>
                <a:ea typeface="Courier New"/>
                <a:cs typeface="Courier New"/>
                <a:sym typeface="Courier New"/>
              </a:rPr>
              <a:t>bigcount = None</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800" lang="en-US" i="0">
                <a:solidFill>
                  <a:srgbClr val="FFFF00"/>
                </a:solidFill>
                <a:latin typeface="Courier New"/>
                <a:ea typeface="Courier New"/>
                <a:cs typeface="Courier New"/>
                <a:sym typeface="Courier New"/>
              </a:rPr>
              <a:t>bigword = None</a:t>
            </a:r>
          </a:p>
          <a:p>
            <a:pPr algn="ctr" rtl="0" lvl="0" marR="0" indent="0" marL="0">
              <a:lnSpc>
                <a:spcPct val="100000"/>
              </a:lnSpc>
              <a:spcBef>
                <a:spcPts val="0"/>
              </a:spcBef>
              <a:spcAft>
                <a:spcPts val="0"/>
              </a:spcAft>
              <a:buNone/>
            </a:pPr>
            <a:r>
              <a:t/>
            </a:r>
            <a:endParaRPr strike="noStrike" u="none" b="0" cap="none" baseline="0" sz="2800" i="0">
              <a:solidFill>
                <a:srgbClr val="00FF00"/>
              </a:solidFill>
              <a:latin typeface="Courier New"/>
              <a:ea typeface="Courier New"/>
              <a:cs typeface="Courier New"/>
              <a:sym typeface="Courier New"/>
            </a:endParaRPr>
          </a:p>
          <a:p>
            <a:pPr algn="l" rtl="0" lvl="0" marR="0" indent="0" marL="0">
              <a:lnSpc>
                <a:spcPct val="100000"/>
              </a:lnSpc>
              <a:spcBef>
                <a:spcPts val="0"/>
              </a:spcBef>
              <a:spcAft>
                <a:spcPts val="0"/>
              </a:spcAft>
              <a:buClr>
                <a:srgbClr val="00FF00"/>
              </a:buClr>
              <a:buSzPct val="25000"/>
              <a:buFont typeface="Cabin"/>
              <a:buNone/>
            </a:pPr>
            <a:r>
              <a:rPr strike="noStrike" u="none" b="0" cap="none" baseline="0" sz="2800" lang="en-US" i="0">
                <a:solidFill>
                  <a:srgbClr val="00FF00"/>
                </a:solidFill>
                <a:latin typeface="Courier New"/>
                <a:ea typeface="Courier New"/>
                <a:cs typeface="Courier New"/>
                <a:sym typeface="Courier New"/>
              </a:rPr>
              <a:t>for word,count in counts.items():</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800" lang="en-US" i="0">
                <a:solidFill>
                  <a:srgbClr val="FF00FF"/>
                </a:solidFill>
                <a:latin typeface="Courier New"/>
                <a:ea typeface="Courier New"/>
                <a:cs typeface="Courier New"/>
                <a:sym typeface="Courier New"/>
              </a:rPr>
              <a:t>    if bigcount is None or count &gt; bigcount: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800" lang="en-US" i="0">
                <a:solidFill>
                  <a:srgbClr val="FF00FF"/>
                </a:solidFill>
                <a:latin typeface="Courier New"/>
                <a:ea typeface="Courier New"/>
                <a:cs typeface="Courier New"/>
                <a:sym typeface="Courier New"/>
              </a:rPr>
              <a:t>        bigword = word</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800" lang="en-US" i="0">
                <a:solidFill>
                  <a:srgbClr val="FF00FF"/>
                </a:solidFill>
                <a:latin typeface="Courier New"/>
                <a:ea typeface="Courier New"/>
                <a:cs typeface="Courier New"/>
                <a:sym typeface="Courier New"/>
              </a:rPr>
              <a:t>        bigcount = count</a:t>
            </a:r>
          </a:p>
          <a:p>
            <a:pPr algn="l" rtl="0" lvl="0" marR="0" indent="0" marL="0">
              <a:lnSpc>
                <a:spcPct val="100000"/>
              </a:lnSpc>
              <a:spcBef>
                <a:spcPts val="0"/>
              </a:spcBef>
              <a:spcAft>
                <a:spcPts val="0"/>
              </a:spcAft>
              <a:buClr>
                <a:srgbClr val="00FF00"/>
              </a:buClr>
              <a:buFont typeface="Cabin"/>
              <a:buNone/>
            </a:pPr>
            <a:r>
              <a:t/>
            </a:r>
            <a:endParaRPr sz="2800">
              <a:solidFill>
                <a:srgbClr val="00FF00"/>
              </a:solidFill>
              <a:latin typeface="Courier New"/>
              <a:ea typeface="Courier New"/>
              <a:cs typeface="Courier New"/>
              <a:sym typeface="Courier New"/>
            </a:endParaRPr>
          </a:p>
          <a:p>
            <a:pPr algn="l" rtl="0" lvl="0" marR="0" indent="0" marL="0">
              <a:lnSpc>
                <a:spcPct val="100000"/>
              </a:lnSpc>
              <a:spcBef>
                <a:spcPts val="0"/>
              </a:spcBef>
              <a:spcAft>
                <a:spcPts val="0"/>
              </a:spcAft>
              <a:buClr>
                <a:srgbClr val="00FF00"/>
              </a:buClr>
              <a:buSzPct val="25000"/>
              <a:buFont typeface="Cabin"/>
              <a:buNone/>
            </a:pPr>
            <a:r>
              <a:rPr strike="noStrike" u="none" b="0" cap="none" baseline="0" sz="2800" lang="en-US" i="0">
                <a:solidFill>
                  <a:srgbClr val="FFFF00"/>
                </a:solidFill>
                <a:latin typeface="Courier New"/>
                <a:ea typeface="Courier New"/>
                <a:cs typeface="Courier New"/>
                <a:sym typeface="Courier New"/>
              </a:rPr>
              <a:t>print bigword, bigcount</a:t>
            </a:r>
          </a:p>
        </p:txBody>
      </p:sp>
      <p:sp>
        <p:nvSpPr>
          <p:cNvPr id="625" name="Shape 625"/>
          <p:cNvSpPr txBox="1"/>
          <p:nvPr/>
        </p:nvSpPr>
        <p:spPr>
          <a:xfrm>
            <a:off y="615550" x="12082000"/>
            <a:ext cy="2736599" cx="2550299"/>
          </a:xfrm>
          <a:prstGeom prst="rect">
            <a:avLst/>
          </a:prstGeom>
          <a:noFill/>
          <a:ln>
            <a:noFill/>
          </a:ln>
        </p:spPr>
        <p:txBody>
          <a:bodyPr bIns="0" rIns="0" lIns="0" tIns="0" anchor="ctr" anchorCtr="0">
            <a:noAutofit/>
          </a:bodyPr>
          <a:lstStyle/>
          <a:p>
            <a:pPr algn="ctr" rtl="0" lvl="0" marR="0" indent="0" marL="0">
              <a:lnSpc>
                <a:spcPct val="150000"/>
              </a:lnSpc>
              <a:spcBef>
                <a:spcPts val="0"/>
              </a:spcBef>
              <a:spcAft>
                <a:spcPts val="0"/>
              </a:spcAft>
              <a:buClr>
                <a:schemeClr val="lt1"/>
              </a:buClr>
              <a:buSzPct val="25000"/>
              <a:buFont typeface="Cabin"/>
              <a:buNone/>
            </a:pPr>
            <a:r>
              <a:rPr sz="3000" lang="en-US">
                <a:solidFill>
                  <a:srgbClr val="FFFF00"/>
                </a:solidFill>
                <a:latin typeface="Cabin"/>
                <a:ea typeface="Cabin"/>
                <a:cs typeface="Cabin"/>
                <a:sym typeface="Cabin"/>
              </a:rPr>
              <a:t>Sequential</a:t>
            </a:r>
          </a:p>
          <a:p>
            <a:pPr algn="ctr" rtl="0" lvl="0" marR="0" indent="0" marL="0">
              <a:lnSpc>
                <a:spcPct val="150000"/>
              </a:lnSpc>
              <a:spcBef>
                <a:spcPts val="0"/>
              </a:spcBef>
              <a:spcAft>
                <a:spcPts val="0"/>
              </a:spcAft>
              <a:buClr>
                <a:srgbClr val="FF00FF"/>
              </a:buClr>
              <a:buSzPct val="25000"/>
              <a:buFont typeface="Cabin"/>
              <a:buNone/>
            </a:pPr>
            <a:r>
              <a:rPr sz="3000" lang="en-US">
                <a:solidFill>
                  <a:srgbClr val="00FF00"/>
                </a:solidFill>
                <a:latin typeface="Cabin"/>
                <a:ea typeface="Cabin"/>
                <a:cs typeface="Cabin"/>
                <a:sym typeface="Cabin"/>
              </a:rPr>
              <a:t>Repeated</a:t>
            </a:r>
          </a:p>
          <a:p>
            <a:pPr algn="ctr" rtl="0" lvl="0" marR="0" indent="0" marL="0">
              <a:lnSpc>
                <a:spcPct val="150000"/>
              </a:lnSpc>
              <a:spcBef>
                <a:spcPts val="0"/>
              </a:spcBef>
              <a:spcAft>
                <a:spcPts val="0"/>
              </a:spcAft>
              <a:buClr>
                <a:srgbClr val="FF00FF"/>
              </a:buClr>
              <a:buSzPct val="25000"/>
              <a:buFont typeface="Cabin"/>
              <a:buNone/>
            </a:pPr>
            <a:r>
              <a:rPr sz="3000" lang="en-US">
                <a:solidFill>
                  <a:srgbClr val="FF00FF"/>
                </a:solidFill>
                <a:latin typeface="Cabin"/>
                <a:ea typeface="Cabin"/>
                <a:cs typeface="Cabin"/>
                <a:sym typeface="Cabin"/>
              </a:rPr>
              <a:t>Conditional</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9" name="Shape 629"/>
        <p:cNvGrpSpPr/>
        <p:nvPr/>
      </p:nvGrpSpPr>
      <p:grpSpPr>
        <a:xfrm>
          <a:off y="0" x="0"/>
          <a:ext cy="0" cx="0"/>
          <a:chOff y="0" x="0"/>
          <a:chExt cy="0" cx="0"/>
        </a:xfrm>
      </p:grpSpPr>
      <p:sp>
        <p:nvSpPr>
          <p:cNvPr id="630" name="Shape 630"/>
          <p:cNvSpPr txBox="1"/>
          <p:nvPr/>
        </p:nvSpPr>
        <p:spPr>
          <a:xfrm>
            <a:off y="139650" x="998325"/>
            <a:ext cy="8864700" cx="92219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0" cap="none" baseline="0" sz="2800" lang="en-US" i="0">
                <a:solidFill>
                  <a:srgbClr val="00FF00"/>
                </a:solidFill>
                <a:latin typeface="Courier New"/>
                <a:ea typeface="Courier New"/>
                <a:cs typeface="Courier New"/>
                <a:sym typeface="Courier New"/>
              </a:rPr>
              <a:t>name = </a:t>
            </a:r>
            <a:r>
              <a:rPr strike="noStrike" u="none" b="0" cap="none" baseline="0" sz="2800" lang="en-US" i="0">
                <a:solidFill>
                  <a:srgbClr val="00FFFF"/>
                </a:solidFill>
                <a:latin typeface="Courier New"/>
                <a:ea typeface="Courier New"/>
                <a:cs typeface="Courier New"/>
                <a:sym typeface="Courier New"/>
              </a:rPr>
              <a:t>raw_input</a:t>
            </a:r>
            <a:r>
              <a:rPr strike="noStrike" u="none" b="0" cap="none" baseline="0" sz="2800" lang="en-US" i="0">
                <a:solidFill>
                  <a:srgbClr val="00FF00"/>
                </a:solidFill>
                <a:latin typeface="Courier New"/>
                <a:ea typeface="Courier New"/>
                <a:cs typeface="Courier New"/>
                <a:sym typeface="Courier New"/>
              </a:rPr>
              <a:t>('Enter file:')</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800" lang="en-US" i="0">
                <a:solidFill>
                  <a:srgbClr val="00FF00"/>
                </a:solidFill>
                <a:latin typeface="Courier New"/>
                <a:ea typeface="Courier New"/>
                <a:cs typeface="Courier New"/>
                <a:sym typeface="Courier New"/>
              </a:rPr>
              <a:t>handle = open(name, 'r')</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800" lang="en-US" i="0">
                <a:solidFill>
                  <a:srgbClr val="00FF00"/>
                </a:solidFill>
                <a:latin typeface="Courier New"/>
                <a:ea typeface="Courier New"/>
                <a:cs typeface="Courier New"/>
                <a:sym typeface="Courier New"/>
              </a:rPr>
              <a:t>text = handle.read()</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800" lang="en-US" i="0">
                <a:solidFill>
                  <a:srgbClr val="00FF00"/>
                </a:solidFill>
                <a:latin typeface="Courier New"/>
                <a:ea typeface="Courier New"/>
                <a:cs typeface="Courier New"/>
                <a:sym typeface="Courier New"/>
              </a:rPr>
              <a:t>words = text.split()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800" lang="en-US" i="0">
                <a:solidFill>
                  <a:srgbClr val="00FF00"/>
                </a:solidFill>
                <a:latin typeface="Courier New"/>
                <a:ea typeface="Courier New"/>
                <a:cs typeface="Courier New"/>
                <a:sym typeface="Courier New"/>
              </a:rPr>
              <a:t>counts = dict()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800" lang="en-US" i="0">
                <a:solidFill>
                  <a:srgbClr val="00FF00"/>
                </a:solidFill>
                <a:latin typeface="Courier New"/>
                <a:ea typeface="Courier New"/>
                <a:cs typeface="Courier New"/>
                <a:sym typeface="Courier New"/>
              </a:rPr>
              <a:t>for word in words:</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800" lang="en-US" i="0">
                <a:solidFill>
                  <a:srgbClr val="00FF00"/>
                </a:solidFill>
                <a:latin typeface="Courier New"/>
                <a:ea typeface="Courier New"/>
                <a:cs typeface="Courier New"/>
                <a:sym typeface="Courier New"/>
              </a:rPr>
              <a:t>   </a:t>
            </a:r>
            <a:r>
              <a:rPr strike="noStrike" u="none" b="0" cap="none" baseline="0" sz="2800" lang="en-US" i="0">
                <a:solidFill>
                  <a:srgbClr val="FF7F00"/>
                </a:solidFill>
                <a:latin typeface="Courier New"/>
                <a:ea typeface="Courier New"/>
                <a:cs typeface="Courier New"/>
                <a:sym typeface="Courier New"/>
              </a:rPr>
              <a:t>counts[word] = counts.get(word,0) + 1</a:t>
            </a:r>
          </a:p>
          <a:p>
            <a:pPr algn="l" rtl="0" lvl="0" marR="0" indent="0" marL="0">
              <a:lnSpc>
                <a:spcPct val="100000"/>
              </a:lnSpc>
              <a:spcBef>
                <a:spcPts val="0"/>
              </a:spcBef>
              <a:spcAft>
                <a:spcPts val="0"/>
              </a:spcAft>
              <a:buClr>
                <a:srgbClr val="00FF00"/>
              </a:buClr>
              <a:buFont typeface="Cabin"/>
              <a:buNone/>
            </a:pPr>
            <a:r>
              <a:t/>
            </a:r>
            <a:endParaRPr sz="2800">
              <a:solidFill>
                <a:srgbClr val="00FF00"/>
              </a:solidFill>
              <a:latin typeface="Courier New"/>
              <a:ea typeface="Courier New"/>
              <a:cs typeface="Courier New"/>
              <a:sym typeface="Courier New"/>
            </a:endParaRPr>
          </a:p>
          <a:p>
            <a:pPr algn="l" rtl="0" lvl="0" marR="0" indent="0" marL="0">
              <a:lnSpc>
                <a:spcPct val="100000"/>
              </a:lnSpc>
              <a:spcBef>
                <a:spcPts val="0"/>
              </a:spcBef>
              <a:spcAft>
                <a:spcPts val="0"/>
              </a:spcAft>
              <a:buClr>
                <a:srgbClr val="00FF00"/>
              </a:buClr>
              <a:buSzPct val="25000"/>
              <a:buFont typeface="Cabin"/>
              <a:buNone/>
            </a:pPr>
            <a:r>
              <a:rPr strike="noStrike" u="none" b="0" cap="none" baseline="0" sz="2800" lang="en-US" i="0">
                <a:solidFill>
                  <a:srgbClr val="FFFF00"/>
                </a:solidFill>
                <a:latin typeface="Courier New"/>
                <a:ea typeface="Courier New"/>
                <a:cs typeface="Courier New"/>
                <a:sym typeface="Courier New"/>
              </a:rPr>
              <a:t>bigcount = None</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800" lang="en-US" i="0">
                <a:solidFill>
                  <a:srgbClr val="FFFF00"/>
                </a:solidFill>
                <a:latin typeface="Courier New"/>
                <a:ea typeface="Courier New"/>
                <a:cs typeface="Courier New"/>
                <a:sym typeface="Courier New"/>
              </a:rPr>
              <a:t>bigword = None</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800" lang="en-US" i="0">
                <a:solidFill>
                  <a:srgbClr val="00FF00"/>
                </a:solidFill>
                <a:latin typeface="Courier New"/>
                <a:ea typeface="Courier New"/>
                <a:cs typeface="Courier New"/>
                <a:sym typeface="Courier New"/>
              </a:rPr>
              <a:t>for word,count in counts.items():</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800" lang="en-US" i="0">
                <a:solidFill>
                  <a:srgbClr val="FF00FF"/>
                </a:solidFill>
                <a:latin typeface="Courier New"/>
                <a:ea typeface="Courier New"/>
                <a:cs typeface="Courier New"/>
                <a:sym typeface="Courier New"/>
              </a:rPr>
              <a:t>    if bigcount is None or count &gt; bigcount: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800" lang="en-US" i="0">
                <a:solidFill>
                  <a:srgbClr val="FF00FF"/>
                </a:solidFill>
                <a:latin typeface="Courier New"/>
                <a:ea typeface="Courier New"/>
                <a:cs typeface="Courier New"/>
                <a:sym typeface="Courier New"/>
              </a:rPr>
              <a:t>        bigword = word</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800" lang="en-US" i="0">
                <a:solidFill>
                  <a:srgbClr val="FF00FF"/>
                </a:solidFill>
                <a:latin typeface="Courier New"/>
                <a:ea typeface="Courier New"/>
                <a:cs typeface="Courier New"/>
                <a:sym typeface="Courier New"/>
              </a:rPr>
              <a:t>        bigcount = count</a:t>
            </a:r>
          </a:p>
          <a:p>
            <a:pPr algn="l" rtl="0" lvl="0" marR="0" indent="0" marL="0">
              <a:lnSpc>
                <a:spcPct val="100000"/>
              </a:lnSpc>
              <a:spcBef>
                <a:spcPts val="0"/>
              </a:spcBef>
              <a:spcAft>
                <a:spcPts val="0"/>
              </a:spcAft>
              <a:buClr>
                <a:srgbClr val="00FF00"/>
              </a:buClr>
              <a:buFont typeface="Cabin"/>
              <a:buNone/>
            </a:pPr>
            <a:r>
              <a:t/>
            </a:r>
            <a:endParaRPr sz="2800">
              <a:solidFill>
                <a:srgbClr val="00FF00"/>
              </a:solidFill>
              <a:latin typeface="Courier New"/>
              <a:ea typeface="Courier New"/>
              <a:cs typeface="Courier New"/>
              <a:sym typeface="Courier New"/>
            </a:endParaRPr>
          </a:p>
          <a:p>
            <a:pPr algn="l" rtl="0" lvl="0" marR="0" indent="0" marL="0">
              <a:lnSpc>
                <a:spcPct val="100000"/>
              </a:lnSpc>
              <a:spcBef>
                <a:spcPts val="0"/>
              </a:spcBef>
              <a:spcAft>
                <a:spcPts val="0"/>
              </a:spcAft>
              <a:buClr>
                <a:srgbClr val="00FF00"/>
              </a:buClr>
              <a:buSzPct val="25000"/>
              <a:buFont typeface="Cabin"/>
              <a:buNone/>
            </a:pPr>
            <a:r>
              <a:rPr strike="noStrike" u="none" b="0" cap="none" baseline="0" sz="2800" lang="en-US" i="0">
                <a:solidFill>
                  <a:srgbClr val="FFFF00"/>
                </a:solidFill>
                <a:latin typeface="Courier New"/>
                <a:ea typeface="Courier New"/>
                <a:cs typeface="Courier New"/>
                <a:sym typeface="Courier New"/>
              </a:rPr>
              <a:t>print bigword, bigcount</a:t>
            </a:r>
          </a:p>
        </p:txBody>
      </p:sp>
      <p:sp>
        <p:nvSpPr>
          <p:cNvPr id="631" name="Shape 631"/>
          <p:cNvSpPr txBox="1"/>
          <p:nvPr/>
        </p:nvSpPr>
        <p:spPr>
          <a:xfrm>
            <a:off y="734950" x="11244375"/>
            <a:ext cy="7680599" cx="3996000"/>
          </a:xfrm>
          <a:prstGeom prst="rect">
            <a:avLst/>
          </a:prstGeom>
          <a:noFill/>
          <a:ln>
            <a:noFill/>
          </a:ln>
        </p:spPr>
        <p:txBody>
          <a:bodyPr bIns="0" rIns="0" lIns="0" tIns="0" anchor="ctr" anchorCtr="0">
            <a:noAutofit/>
          </a:bodyPr>
          <a:lstStyle/>
          <a:p>
            <a:pPr algn="ctr" rtl="0" lvl="0" marR="0" indent="0" marL="0">
              <a:lnSpc>
                <a:spcPct val="115000"/>
              </a:lnSpc>
              <a:spcBef>
                <a:spcPts val="0"/>
              </a:spcBef>
              <a:spcAft>
                <a:spcPts val="0"/>
              </a:spcAft>
              <a:buClr>
                <a:srgbClr val="FF00FF"/>
              </a:buClr>
              <a:buSzPct val="25000"/>
              <a:buFont typeface="Cabin"/>
              <a:buNone/>
            </a:pPr>
            <a:r>
              <a:rPr sz="3000" lang="en-US">
                <a:solidFill>
                  <a:srgbClr val="00FF00"/>
                </a:solidFill>
                <a:latin typeface="Cabin"/>
                <a:ea typeface="Cabin"/>
                <a:cs typeface="Cabin"/>
                <a:sym typeface="Cabin"/>
              </a:rPr>
              <a:t>A short Python “Story” about how to count words in a file</a:t>
            </a:r>
          </a:p>
          <a:p>
            <a:pPr algn="ctr" rtl="0" lvl="0" marR="0" indent="0" marL="0">
              <a:lnSpc>
                <a:spcPct val="115000"/>
              </a:lnSpc>
              <a:spcBef>
                <a:spcPts val="0"/>
              </a:spcBef>
              <a:spcAft>
                <a:spcPts val="0"/>
              </a:spcAft>
              <a:buClr>
                <a:srgbClr val="FF00FF"/>
              </a:buClr>
              <a:buFont typeface="Cabin"/>
              <a:buNone/>
            </a:pPr>
            <a:r>
              <a:t/>
            </a:r>
            <a:endParaRPr sz="3000">
              <a:solidFill>
                <a:srgbClr val="00FF00"/>
              </a:solidFill>
              <a:latin typeface="Cabin"/>
              <a:ea typeface="Cabin"/>
              <a:cs typeface="Cabin"/>
              <a:sym typeface="Cabin"/>
            </a:endParaRPr>
          </a:p>
          <a:p>
            <a:pPr algn="ctr" rtl="0" lvl="0" marR="0" indent="0" marL="0">
              <a:lnSpc>
                <a:spcPct val="115000"/>
              </a:lnSpc>
              <a:spcBef>
                <a:spcPts val="0"/>
              </a:spcBef>
              <a:spcAft>
                <a:spcPts val="0"/>
              </a:spcAft>
              <a:buClr>
                <a:srgbClr val="FF00FF"/>
              </a:buClr>
              <a:buSzPct val="25000"/>
              <a:buFont typeface="Cabin"/>
              <a:buNone/>
            </a:pPr>
            <a:r>
              <a:rPr sz="3000" lang="en-US">
                <a:solidFill>
                  <a:srgbClr val="00FFFF"/>
                </a:solidFill>
                <a:latin typeface="Cabin"/>
                <a:ea typeface="Cabin"/>
                <a:cs typeface="Cabin"/>
                <a:sym typeface="Cabin"/>
              </a:rPr>
              <a:t>A word used to read data from a user </a:t>
            </a:r>
          </a:p>
          <a:p>
            <a:pPr algn="ctr" rtl="0" lvl="0" marR="0" indent="0" marL="0">
              <a:lnSpc>
                <a:spcPct val="115000"/>
              </a:lnSpc>
              <a:spcBef>
                <a:spcPts val="0"/>
              </a:spcBef>
              <a:spcAft>
                <a:spcPts val="0"/>
              </a:spcAft>
              <a:buClr>
                <a:srgbClr val="FF00FF"/>
              </a:buClr>
              <a:buFont typeface="Cabin"/>
              <a:buNone/>
            </a:pPr>
            <a:r>
              <a:t/>
            </a:r>
            <a:endParaRPr sz="3000">
              <a:solidFill>
                <a:srgbClr val="00FFFF"/>
              </a:solidFill>
              <a:latin typeface="Cabin"/>
              <a:ea typeface="Cabin"/>
              <a:cs typeface="Cabin"/>
              <a:sym typeface="Cabin"/>
            </a:endParaRPr>
          </a:p>
          <a:p>
            <a:pPr algn="ctr" rtl="0" lvl="0" marR="0" indent="0" marL="0">
              <a:lnSpc>
                <a:spcPct val="115000"/>
              </a:lnSpc>
              <a:spcBef>
                <a:spcPts val="0"/>
              </a:spcBef>
              <a:spcAft>
                <a:spcPts val="0"/>
              </a:spcAft>
              <a:buClr>
                <a:srgbClr val="FF00FF"/>
              </a:buClr>
              <a:buSzPct val="25000"/>
              <a:buFont typeface="Cabin"/>
              <a:buNone/>
            </a:pPr>
            <a:r>
              <a:rPr sz="3000" lang="en-US">
                <a:solidFill>
                  <a:srgbClr val="FF7F00"/>
                </a:solidFill>
                <a:latin typeface="Cabin"/>
                <a:ea typeface="Cabin"/>
                <a:cs typeface="Cabin"/>
                <a:sym typeface="Cabin"/>
              </a:rPr>
              <a:t>A sentence about updating one of the many counts</a:t>
            </a:r>
          </a:p>
          <a:p>
            <a:pPr algn="ctr" rtl="0" lvl="0" marR="0" indent="0" marL="0">
              <a:lnSpc>
                <a:spcPct val="115000"/>
              </a:lnSpc>
              <a:spcBef>
                <a:spcPts val="0"/>
              </a:spcBef>
              <a:spcAft>
                <a:spcPts val="0"/>
              </a:spcAft>
              <a:buClr>
                <a:srgbClr val="FF00FF"/>
              </a:buClr>
              <a:buFont typeface="Cabin"/>
              <a:buNone/>
            </a:pPr>
            <a:r>
              <a:t/>
            </a:r>
            <a:endParaRPr sz="3000">
              <a:solidFill>
                <a:srgbClr val="FF00FF"/>
              </a:solidFill>
              <a:latin typeface="Cabin"/>
              <a:ea typeface="Cabin"/>
              <a:cs typeface="Cabin"/>
              <a:sym typeface="Cabin"/>
            </a:endParaRPr>
          </a:p>
          <a:p>
            <a:pPr algn="ctr" rtl="0" lvl="0" marR="0" indent="0" marL="0">
              <a:lnSpc>
                <a:spcPct val="115000"/>
              </a:lnSpc>
              <a:spcBef>
                <a:spcPts val="0"/>
              </a:spcBef>
              <a:spcAft>
                <a:spcPts val="0"/>
              </a:spcAft>
              <a:buClr>
                <a:srgbClr val="FF00FF"/>
              </a:buClr>
              <a:buSzPct val="25000"/>
              <a:buFont typeface="Cabin"/>
              <a:buNone/>
            </a:pPr>
            <a:r>
              <a:rPr sz="3000" lang="en-US">
                <a:solidFill>
                  <a:srgbClr val="FF00FF"/>
                </a:solidFill>
                <a:latin typeface="Cabin"/>
                <a:ea typeface="Cabin"/>
                <a:cs typeface="Cabin"/>
                <a:sym typeface="Cabin"/>
              </a:rPr>
              <a:t>A paragraph about how  to find the largest item in a list</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5" name="Shape 635"/>
        <p:cNvGrpSpPr/>
        <p:nvPr/>
      </p:nvGrpSpPr>
      <p:grpSpPr>
        <a:xfrm>
          <a:off y="0" x="0"/>
          <a:ext cy="0" cx="0"/>
          <a:chOff y="0" x="0"/>
          <a:chExt cy="0" cx="0"/>
        </a:xfrm>
      </p:grpSpPr>
      <p:sp>
        <p:nvSpPr>
          <p:cNvPr id="636" name="Shape 636"/>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Summary</a:t>
            </a:r>
          </a:p>
        </p:txBody>
      </p:sp>
      <p:sp>
        <p:nvSpPr>
          <p:cNvPr id="637" name="Shape 637"/>
          <p:cNvSpPr txBox="1"/>
          <p:nvPr>
            <p:ph idx="1" type="body"/>
          </p:nvPr>
        </p:nvSpPr>
        <p:spPr>
          <a:xfrm>
            <a:off y="2603500" x="1155700"/>
            <a:ext cy="5257799" cx="13932000"/>
          </a:xfrm>
          <a:prstGeom prst="rect">
            <a:avLst/>
          </a:prstGeom>
          <a:noFill/>
          <a:ln>
            <a:noFill/>
          </a:ln>
        </p:spPr>
        <p:txBody>
          <a:bodyPr bIns="38100" rIns="38100" lIns="38100" tIns="38100" anchor="ctr" anchorCtr="0">
            <a:noAutofit/>
          </a:bodyPr>
          <a:lstStyle/>
          <a:p>
            <a:pPr algn="l" rtl="0" lvl="0" marR="0" indent="-533400" marL="749300">
              <a:lnSpc>
                <a:spcPct val="100000"/>
              </a:lnSpc>
              <a:spcBef>
                <a:spcPts val="0"/>
              </a:spcBef>
              <a:spcAft>
                <a:spcPts val="0"/>
              </a:spcAft>
              <a:buClr>
                <a:schemeClr val="lt1"/>
              </a:buClr>
              <a:buSzPct val="171000"/>
              <a:buFont typeface="Cabin"/>
              <a:buChar char="•"/>
            </a:pPr>
            <a:r>
              <a:rPr strike="noStrike" u="none" b="0" cap="none" baseline="0" sz="3600" lang="en-US" i="0">
                <a:solidFill>
                  <a:schemeClr val="lt1"/>
                </a:solidFill>
                <a:latin typeface="Cabin"/>
                <a:ea typeface="Cabin"/>
                <a:cs typeface="Cabin"/>
                <a:sym typeface="Cabin"/>
              </a:rPr>
              <a:t>This is a quick overview of Chapter 1</a:t>
            </a:r>
          </a:p>
          <a:p>
            <a:pPr algn="l" rtl="0" lvl="0" marR="0" indent="-533400" marL="749300">
              <a:lnSpc>
                <a:spcPct val="100000"/>
              </a:lnSpc>
              <a:spcBef>
                <a:spcPts val="3500"/>
              </a:spcBef>
              <a:spcAft>
                <a:spcPts val="0"/>
              </a:spcAft>
              <a:buClr>
                <a:schemeClr val="lt1"/>
              </a:buClr>
              <a:buSzPct val="171000"/>
              <a:buFont typeface="Cabin"/>
              <a:buChar char="•"/>
            </a:pPr>
            <a:r>
              <a:rPr strike="noStrike" u="none" b="0" cap="none" baseline="0" sz="3600" lang="en-US" i="0">
                <a:solidFill>
                  <a:schemeClr val="lt1"/>
                </a:solidFill>
                <a:latin typeface="Cabin"/>
                <a:ea typeface="Cabin"/>
                <a:cs typeface="Cabin"/>
                <a:sym typeface="Cabin"/>
              </a:rPr>
              <a:t>We will revisit these concepts throughout the course</a:t>
            </a:r>
          </a:p>
          <a:p>
            <a:pPr algn="l" rtl="0" lvl="0" marR="0" indent="-533400" marL="749300">
              <a:lnSpc>
                <a:spcPct val="100000"/>
              </a:lnSpc>
              <a:spcBef>
                <a:spcPts val="3500"/>
              </a:spcBef>
              <a:spcAft>
                <a:spcPts val="0"/>
              </a:spcAft>
              <a:buClr>
                <a:schemeClr val="lt1"/>
              </a:buClr>
              <a:buSzPct val="171000"/>
              <a:buFont typeface="Cabin"/>
              <a:buChar char="•"/>
            </a:pPr>
            <a:r>
              <a:rPr strike="noStrike" u="none" b="0" cap="none" baseline="0" sz="3600" lang="en-US" i="0">
                <a:solidFill>
                  <a:schemeClr val="lt1"/>
                </a:solidFill>
                <a:latin typeface="Cabin"/>
                <a:ea typeface="Cabin"/>
                <a:cs typeface="Cabin"/>
                <a:sym typeface="Cabin"/>
              </a:rPr>
              <a:t>Focus on the big picture</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1" name="Shape 641"/>
        <p:cNvGrpSpPr/>
        <p:nvPr/>
      </p:nvGrpSpPr>
      <p:grpSpPr>
        <a:xfrm>
          <a:off y="0" x="0"/>
          <a:ext cy="0" cx="0"/>
          <a:chOff y="0" x="0"/>
          <a:chExt cy="0" cx="0"/>
        </a:xfrm>
      </p:grpSpPr>
      <p:sp>
        <p:nvSpPr>
          <p:cNvPr id="642" name="Shape 642"/>
          <p:cNvSpPr txBox="1"/>
          <p:nvPr>
            <p:ph type="title"/>
          </p:nvPr>
        </p:nvSpPr>
        <p:spPr>
          <a:xfrm>
            <a:off y="241300" x="1155700"/>
            <a:ext cy="811500" cx="13932000"/>
          </a:xfrm>
          <a:prstGeom prst="rect">
            <a:avLst/>
          </a:prstGeom>
        </p:spPr>
        <p:txBody>
          <a:bodyPr bIns="91425" rIns="91425" lIns="91425" tIns="91425" anchor="ctr" anchorCtr="0">
            <a:noAutofit/>
          </a:bodyPr>
          <a:lstStyle/>
          <a:p>
            <a:pPr>
              <a:spcBef>
                <a:spcPts val="0"/>
              </a:spcBef>
              <a:buNone/>
            </a:pPr>
            <a:r>
              <a:rPr sz="3600" lang="en-US">
                <a:solidFill>
                  <a:srgbClr val="00FF00"/>
                </a:solidFill>
              </a:rPr>
              <a:t>Acknowledgements / Contributions</a:t>
            </a:r>
          </a:p>
        </p:txBody>
      </p:sp>
      <p:sp>
        <p:nvSpPr>
          <p:cNvPr id="643" name="Shape 643"/>
          <p:cNvSpPr txBox="1"/>
          <p:nvPr/>
        </p:nvSpPr>
        <p:spPr>
          <a:xfrm>
            <a:off y="1381725" x="1206100"/>
            <a:ext cy="7082699" cx="6797699"/>
          </a:xfrm>
          <a:prstGeom prst="rect">
            <a:avLst/>
          </a:prstGeom>
          <a:noFill/>
          <a:ln>
            <a:noFill/>
          </a:ln>
        </p:spPr>
        <p:txBody>
          <a:bodyPr bIns="91425" rIns="91425" lIns="91425" tIns="91425" anchor="t" anchorCtr="0">
            <a:noAutofit/>
          </a:bodyPr>
          <a:lstStyle/>
          <a:p>
            <a:pPr rtl="0" lvl="0">
              <a:spcBef>
                <a:spcPts val="0"/>
              </a:spcBef>
              <a:buNone/>
            </a:pPr>
            <a:r>
              <a:rPr sz="1800" lang="en-US">
                <a:solidFill>
                  <a:srgbClr val="FFFFFF"/>
                </a:solidFill>
              </a:rPr>
              <a:t>These slides are Copyright 2010-  Charles R. Severance (</a:t>
            </a:r>
            <a:r>
              <a:rPr u="sng" sz="1800" lang="en-US">
                <a:solidFill>
                  <a:schemeClr val="hlink"/>
                </a:solidFill>
                <a:hlinkClick r:id="rId3"/>
              </a:rPr>
              <a:t>www.dr-chuck.com</a:t>
            </a:r>
            <a:r>
              <a:rPr sz="1800" lang="en-US">
                <a:solidFill>
                  <a:srgbClr val="FFFFFF"/>
                </a:solidFill>
              </a:rPr>
              <a:t>) of the University of Michigan School of Information and </a:t>
            </a:r>
            <a:r>
              <a:rPr u="sng" sz="1800" lang="en-US">
                <a:solidFill>
                  <a:schemeClr val="hlink"/>
                </a:solidFill>
                <a:hlinkClick r:id="rId4"/>
              </a:rPr>
              <a:t>open.umich.edu</a:t>
            </a:r>
            <a:r>
              <a:rPr sz="1800" lang="en-US">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rtl="0" lvl="0">
              <a:spcBef>
                <a:spcPts val="0"/>
              </a:spcBef>
              <a:buNone/>
            </a:pPr>
            <a:r>
              <a:t/>
            </a:r>
            <a:endParaRPr sz="1800">
              <a:solidFill>
                <a:srgbClr val="FFFFFF"/>
              </a:solidFill>
            </a:endParaRPr>
          </a:p>
          <a:p>
            <a:pPr rtl="0" lvl="0">
              <a:spcBef>
                <a:spcPts val="0"/>
              </a:spcBef>
              <a:buNone/>
            </a:pPr>
            <a:r>
              <a:rPr sz="1800" lang="en-US">
                <a:solidFill>
                  <a:srgbClr val="FFFFFF"/>
                </a:solidFill>
              </a:rPr>
              <a:t>Initial Development: Charles Severance, University of Michigan School of Information</a:t>
            </a:r>
          </a:p>
          <a:p>
            <a:pPr rtl="0" lvl="0">
              <a:spcBef>
                <a:spcPts val="0"/>
              </a:spcBef>
              <a:buNone/>
            </a:pPr>
            <a:r>
              <a:t/>
            </a:r>
            <a:endParaRPr sz="1800">
              <a:solidFill>
                <a:srgbClr val="FFFFFF"/>
              </a:solidFill>
            </a:endParaRPr>
          </a:p>
          <a:p>
            <a:pPr rtl="0" lvl="0">
              <a:spcBef>
                <a:spcPts val="0"/>
              </a:spcBef>
              <a:buClr>
                <a:schemeClr val="dk2"/>
              </a:buClr>
              <a:buSzPct val="61111"/>
              <a:buFont typeface="Arial"/>
              <a:buNone/>
            </a:pPr>
            <a:r>
              <a:rPr sz="1800" lang="en-US">
                <a:solidFill>
                  <a:schemeClr val="lt1"/>
                </a:solidFill>
              </a:rPr>
              <a:t>… Insert new Contributors and Translators here</a:t>
            </a:r>
          </a:p>
          <a:p>
            <a:pPr>
              <a:spcBef>
                <a:spcPts val="0"/>
              </a:spcBef>
              <a:buNone/>
            </a:pPr>
            <a:r>
              <a:t/>
            </a:r>
            <a:endParaRPr sz="1800">
              <a:solidFill>
                <a:srgbClr val="FFFFFF"/>
              </a:solidFill>
            </a:endParaRPr>
          </a:p>
        </p:txBody>
      </p:sp>
      <p:pic>
        <p:nvPicPr>
          <p:cNvPr id="644" name="Shape 644"/>
          <p:cNvPicPr preferRelativeResize="0"/>
          <p:nvPr/>
        </p:nvPicPr>
        <p:blipFill rotWithShape="1">
          <a:blip r:embed="rId5">
            <a:alphaModFix/>
          </a:blip>
          <a:srcRect t="0" b="0" r="0" l="0"/>
          <a:stretch/>
        </p:blipFill>
        <p:spPr>
          <a:xfrm>
            <a:off y="134650" x="437900"/>
            <a:ext cy="1024800" cx="1024800"/>
          </a:xfrm>
          <a:prstGeom prst="rect">
            <a:avLst/>
          </a:prstGeom>
          <a:noFill/>
          <a:ln>
            <a:noFill/>
          </a:ln>
        </p:spPr>
      </p:pic>
      <p:pic>
        <p:nvPicPr>
          <p:cNvPr id="645" name="Shape 645"/>
          <p:cNvPicPr preferRelativeResize="0"/>
          <p:nvPr/>
        </p:nvPicPr>
        <p:blipFill rotWithShape="1">
          <a:blip r:embed="rId6">
            <a:alphaModFix/>
          </a:blip>
          <a:srcRect t="0" b="0" r="0" l="0"/>
          <a:stretch/>
        </p:blipFill>
        <p:spPr>
          <a:xfrm>
            <a:off y="312850" x="13897687"/>
            <a:ext cy="668400" cx="1968599"/>
          </a:xfrm>
          <a:prstGeom prst="rect">
            <a:avLst/>
          </a:prstGeom>
          <a:noFill/>
          <a:ln>
            <a:noFill/>
          </a:ln>
        </p:spPr>
      </p:pic>
      <p:sp>
        <p:nvSpPr>
          <p:cNvPr id="646" name="Shape 646"/>
          <p:cNvSpPr txBox="1"/>
          <p:nvPr/>
        </p:nvSpPr>
        <p:spPr>
          <a:xfrm>
            <a:off y="1512200" x="8704400"/>
            <a:ext cy="7082699" cx="6797699"/>
          </a:xfrm>
          <a:prstGeom prst="rect">
            <a:avLst/>
          </a:prstGeom>
          <a:noFill/>
          <a:ln>
            <a:noFill/>
          </a:ln>
        </p:spPr>
        <p:txBody>
          <a:bodyPr bIns="91425" rIns="91425" lIns="91425" tIns="91425" anchor="t" anchorCtr="0">
            <a:noAutofit/>
          </a:bodyPr>
          <a:lstStyle/>
          <a:p>
            <a:pPr rtl="0" lvl="0">
              <a:spcBef>
                <a:spcPts val="0"/>
              </a:spcBef>
              <a:buNone/>
            </a:pPr>
            <a:r>
              <a:rPr sz="1800" lang="en-US">
                <a:solidFill>
                  <a:srgbClr val="FFFFFF"/>
                </a:solidFill>
              </a:rPr>
              <a: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y="0" x="0"/>
          <a:ext cy="0" cx="0"/>
          <a:chOff y="0" x="0"/>
          <a:chExt cy="0" cx="0"/>
        </a:xfrm>
      </p:grpSpPr>
      <p:cxnSp>
        <p:nvCxnSpPr>
          <p:cNvPr id="256" name="Shape 256"/>
          <p:cNvCxnSpPr/>
          <p:nvPr/>
        </p:nvCxnSpPr>
        <p:spPr>
          <a:xfrm rot="10800000" flipH="1">
            <a:off y="4079874" x="4168775"/>
            <a:ext cy="1517650" cx="1254125"/>
          </a:xfrm>
          <a:prstGeom prst="straightConnector1">
            <a:avLst/>
          </a:prstGeom>
          <a:noFill/>
          <a:ln w="215900" cap="rnd">
            <a:solidFill>
              <a:srgbClr val="2E2F30"/>
            </a:solidFill>
            <a:prstDash val="solid"/>
            <a:miter/>
            <a:headEnd w="med" len="med" type="none"/>
            <a:tailEnd w="med" len="med" type="none"/>
          </a:ln>
        </p:spPr>
      </p:cxnSp>
      <p:cxnSp>
        <p:nvCxnSpPr>
          <p:cNvPr id="257" name="Shape 257"/>
          <p:cNvCxnSpPr/>
          <p:nvPr/>
        </p:nvCxnSpPr>
        <p:spPr>
          <a:xfrm rot="10800000" flipH="1">
            <a:off y="4213225" x="7369175"/>
            <a:ext cy="1214437" cx="80961"/>
          </a:xfrm>
          <a:prstGeom prst="straightConnector1">
            <a:avLst/>
          </a:prstGeom>
          <a:noFill/>
          <a:ln w="215900" cap="rnd">
            <a:solidFill>
              <a:srgbClr val="2E2F30"/>
            </a:solidFill>
            <a:prstDash val="solid"/>
            <a:miter/>
            <a:headEnd w="med" len="med" type="none"/>
            <a:tailEnd w="med" len="med" type="none"/>
          </a:ln>
        </p:spPr>
      </p:cxnSp>
      <p:cxnSp>
        <p:nvCxnSpPr>
          <p:cNvPr id="258" name="Shape 258"/>
          <p:cNvCxnSpPr/>
          <p:nvPr/>
        </p:nvCxnSpPr>
        <p:spPr>
          <a:xfrm rot="10800000">
            <a:off y="4189412" x="8783636"/>
            <a:ext cy="930275" cx="2771774"/>
          </a:xfrm>
          <a:prstGeom prst="straightConnector1">
            <a:avLst/>
          </a:prstGeom>
          <a:noFill/>
          <a:ln w="215900" cap="rnd">
            <a:solidFill>
              <a:srgbClr val="2E2F30"/>
            </a:solidFill>
            <a:prstDash val="solid"/>
            <a:miter/>
            <a:headEnd w="med" len="med" type="none"/>
            <a:tailEnd w="med" len="med" type="none"/>
          </a:ln>
        </p:spPr>
      </p:cxnSp>
      <p:pic>
        <p:nvPicPr>
          <p:cNvPr id="259" name="Shape 259"/>
          <p:cNvPicPr preferRelativeResize="0"/>
          <p:nvPr/>
        </p:nvPicPr>
        <p:blipFill rotWithShape="1">
          <a:blip r:embed="rId3">
            <a:alphaModFix/>
          </a:blip>
          <a:srcRect t="0" b="0" r="0" l="0"/>
          <a:stretch/>
        </p:blipFill>
        <p:spPr>
          <a:xfrm>
            <a:off y="546100" x="9067800"/>
            <a:ext cy="1689100" cx="1187449"/>
          </a:xfrm>
          <a:prstGeom prst="rect">
            <a:avLst/>
          </a:prstGeom>
          <a:noFill/>
          <a:ln>
            <a:noFill/>
          </a:ln>
        </p:spPr>
      </p:pic>
      <p:sp>
        <p:nvSpPr>
          <p:cNvPr id="260" name="Shape 260"/>
          <p:cNvSpPr txBox="1"/>
          <p:nvPr/>
        </p:nvSpPr>
        <p:spPr>
          <a:xfrm>
            <a:off y="2730500" x="2870200"/>
            <a:ext cy="1587499" cx="9931400"/>
          </a:xfrm>
          <a:prstGeom prst="rect">
            <a:avLst/>
          </a:prstGeom>
          <a:blipFill rotWithShape="1">
            <a:blip r:embed="rId4">
              <a:alphaModFix/>
            </a:blip>
            <a:stretch>
              <a:fillRect t="0" b="0" r="0" l="0"/>
            </a:stretch>
          </a:blipFill>
          <a:ln w="25400" cap="rnd">
            <a:solidFill>
              <a:srgbClr val="000000"/>
            </a:solidFill>
            <a:prstDash val="solid"/>
            <a:miter/>
            <a:headEnd w="med" len="med" type="none"/>
            <a:tailEnd w="med" len="med" type="none"/>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Ovo"/>
              <a:buNone/>
            </a:pPr>
            <a:r>
              <a:rPr strike="noStrike" u="none" b="0" cap="none" baseline="0" sz="4800" lang="en-US" i="0">
                <a:solidFill>
                  <a:schemeClr val="lt1"/>
                </a:solidFill>
                <a:latin typeface="Ovo"/>
                <a:ea typeface="Ovo"/>
                <a:cs typeface="Ovo"/>
                <a:sym typeface="Ovo"/>
              </a:rPr>
              <a:t>Computer</a:t>
            </a:r>
          </a:p>
          <a:p>
            <a:pPr algn="ctr" rtl="0" lvl="0" marR="0" indent="0" marL="0">
              <a:lnSpc>
                <a:spcPct val="100000"/>
              </a:lnSpc>
              <a:spcBef>
                <a:spcPts val="0"/>
              </a:spcBef>
              <a:spcAft>
                <a:spcPts val="0"/>
              </a:spcAft>
              <a:buClr>
                <a:schemeClr val="lt1"/>
              </a:buClr>
              <a:buSzPct val="25000"/>
              <a:buFont typeface="Ovo"/>
              <a:buNone/>
            </a:pPr>
            <a:r>
              <a:rPr strike="noStrike" u="none" b="0" cap="none" baseline="0" sz="4800" lang="en-US" i="0">
                <a:solidFill>
                  <a:schemeClr val="lt1"/>
                </a:solidFill>
                <a:latin typeface="Ovo"/>
                <a:ea typeface="Ovo"/>
                <a:cs typeface="Ovo"/>
                <a:sym typeface="Ovo"/>
              </a:rPr>
              <a:t>Hardware + Software</a:t>
            </a:r>
          </a:p>
        </p:txBody>
      </p:sp>
      <p:sp>
        <p:nvSpPr>
          <p:cNvPr id="261" name="Shape 261"/>
          <p:cNvSpPr/>
          <p:nvPr/>
        </p:nvSpPr>
        <p:spPr>
          <a:xfrm>
            <a:off y="5003800" x="10147300"/>
            <a:ext cy="1371599" cx="2908299"/>
          </a:xfrm>
          <a:prstGeom prst="roundRect">
            <a:avLst>
              <a:gd fmla="val 3000" name="adj"/>
            </a:avLst>
          </a:prstGeom>
          <a:blipFill rotWithShape="1">
            <a:blip r:embed="rId5">
              <a:alphaModFix/>
            </a:blip>
            <a:stretch>
              <a:fillRect t="0" b="0" r="0" l="0"/>
            </a:stretch>
          </a:blipFill>
          <a:ln w="25400" cap="rnd">
            <a:solidFill>
              <a:srgbClr val="000000"/>
            </a:solidFill>
            <a:prstDash val="solid"/>
            <a:miter/>
            <a:headEnd w="med" len="med" type="none"/>
            <a:tailEnd w="med" len="med" type="none"/>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Ovo"/>
              <a:buNone/>
            </a:pPr>
            <a:r>
              <a:rPr strike="noStrike" u="none" b="0" cap="none" baseline="0" sz="3800" lang="en-US" i="0">
                <a:solidFill>
                  <a:schemeClr val="lt1"/>
                </a:solidFill>
                <a:latin typeface="Ovo"/>
                <a:ea typeface="Ovo"/>
                <a:cs typeface="Ovo"/>
                <a:sym typeface="Ovo"/>
              </a:rPr>
              <a:t>Networks</a:t>
            </a:r>
          </a:p>
        </p:txBody>
      </p:sp>
      <p:sp>
        <p:nvSpPr>
          <p:cNvPr id="262" name="Shape 262"/>
          <p:cNvSpPr txBox="1"/>
          <p:nvPr/>
        </p:nvSpPr>
        <p:spPr>
          <a:xfrm>
            <a:off y="5465762" x="9221786"/>
            <a:ext cy="635000" cx="5715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Ovo"/>
              <a:buNone/>
            </a:pPr>
            <a:r>
              <a:rPr strike="noStrike" u="none" b="0" cap="none" baseline="0" sz="3800" lang="en-US" i="0">
                <a:solidFill>
                  <a:schemeClr val="lt1"/>
                </a:solidFill>
                <a:latin typeface="Ovo"/>
                <a:ea typeface="Ovo"/>
                <a:cs typeface="Ovo"/>
                <a:sym typeface="Ovo"/>
              </a:rPr>
              <a:t>....</a:t>
            </a:r>
          </a:p>
        </p:txBody>
      </p:sp>
      <p:pic>
        <p:nvPicPr>
          <p:cNvPr id="263" name="Shape 263"/>
          <p:cNvPicPr preferRelativeResize="0"/>
          <p:nvPr/>
        </p:nvPicPr>
        <p:blipFill rotWithShape="1">
          <a:blip r:embed="rId6">
            <a:alphaModFix/>
          </a:blip>
          <a:srcRect t="0" b="0" r="0" l="0"/>
          <a:stretch/>
        </p:blipFill>
        <p:spPr>
          <a:xfrm>
            <a:off y="431800" x="3390900"/>
            <a:ext cy="1908174" cx="3632199"/>
          </a:xfrm>
          <a:prstGeom prst="rect">
            <a:avLst/>
          </a:prstGeom>
          <a:noFill/>
          <a:ln>
            <a:noFill/>
          </a:ln>
        </p:spPr>
      </p:pic>
      <p:pic>
        <p:nvPicPr>
          <p:cNvPr id="264" name="Shape 264"/>
          <p:cNvPicPr preferRelativeResize="0"/>
          <p:nvPr/>
        </p:nvPicPr>
        <p:blipFill rotWithShape="1">
          <a:blip r:embed="rId7">
            <a:alphaModFix/>
          </a:blip>
          <a:srcRect t="0" b="0" r="0" l="0"/>
          <a:stretch/>
        </p:blipFill>
        <p:spPr>
          <a:xfrm>
            <a:off y="241300" x="10756900"/>
            <a:ext cy="2292349" cx="1235074"/>
          </a:xfrm>
          <a:prstGeom prst="rect">
            <a:avLst/>
          </a:prstGeom>
          <a:noFill/>
          <a:ln>
            <a:noFill/>
          </a:ln>
        </p:spPr>
      </p:pic>
      <p:sp>
        <p:nvSpPr>
          <p:cNvPr id="265" name="Shape 265"/>
          <p:cNvSpPr txBox="1"/>
          <p:nvPr/>
        </p:nvSpPr>
        <p:spPr>
          <a:xfrm>
            <a:off y="6607175" x="2098675"/>
            <a:ext cy="2108200" cx="11899899"/>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Ovo"/>
              <a:buNone/>
            </a:pPr>
            <a:r>
              <a:rPr strike="noStrike" u="none" b="0" cap="none" baseline="0" sz="2800" lang="en-US" i="0">
                <a:solidFill>
                  <a:schemeClr val="lt1"/>
                </a:solidFill>
                <a:latin typeface="Ovo"/>
                <a:ea typeface="Ovo"/>
                <a:cs typeface="Ovo"/>
                <a:sym typeface="Ovo"/>
              </a:rPr>
              <a:t>From a software creator</a:t>
            </a:r>
            <a:r>
              <a:rPr strike="noStrike" u="none" b="0" cap="none" baseline="0" sz="2800" lang="en-US" i="0">
                <a:solidFill>
                  <a:schemeClr val="lt1"/>
                </a:solidFill>
                <a:latin typeface="Arial"/>
                <a:ea typeface="Arial"/>
                <a:cs typeface="Arial"/>
                <a:sym typeface="Arial"/>
              </a:rPr>
              <a:t>’</a:t>
            </a:r>
            <a:r>
              <a:rPr strike="noStrike" u="none" b="0" cap="none" baseline="0" sz="2800" lang="en-US" i="0">
                <a:solidFill>
                  <a:schemeClr val="lt1"/>
                </a:solidFill>
                <a:latin typeface="Ovo"/>
                <a:ea typeface="Ovo"/>
                <a:cs typeface="Ovo"/>
                <a:sym typeface="Ovo"/>
              </a:rPr>
              <a:t>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66" name="Shape 266"/>
          <p:cNvSpPr/>
          <p:nvPr/>
        </p:nvSpPr>
        <p:spPr>
          <a:xfrm>
            <a:off y="5003800" x="5956300"/>
            <a:ext cy="1371599" cx="2908299"/>
          </a:xfrm>
          <a:prstGeom prst="roundRect">
            <a:avLst>
              <a:gd fmla="val 3000" name="adj"/>
            </a:avLst>
          </a:prstGeom>
          <a:blipFill rotWithShape="1">
            <a:blip r:embed="rId8">
              <a:alphaModFix/>
            </a:blip>
            <a:stretch>
              <a:fillRect t="0" b="0" r="0" l="0"/>
            </a:stretch>
          </a:blipFill>
          <a:ln w="25400" cap="rnd">
            <a:solidFill>
              <a:srgbClr val="000000"/>
            </a:solidFill>
            <a:prstDash val="solid"/>
            <a:miter/>
            <a:headEnd w="med" len="med" type="none"/>
            <a:tailEnd w="med" len="med" type="none"/>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Ovo"/>
              <a:buNone/>
            </a:pPr>
            <a:r>
              <a:rPr strike="noStrike" u="none" b="0" cap="none" baseline="0" sz="3800" lang="en-US" i="0">
                <a:solidFill>
                  <a:schemeClr val="lt1"/>
                </a:solidFill>
                <a:latin typeface="Ovo"/>
                <a:ea typeface="Ovo"/>
                <a:cs typeface="Ovo"/>
                <a:sym typeface="Ovo"/>
              </a:rPr>
              <a:t>Information</a:t>
            </a:r>
          </a:p>
        </p:txBody>
      </p:sp>
      <p:sp>
        <p:nvSpPr>
          <p:cNvPr id="267" name="Shape 267"/>
          <p:cNvSpPr/>
          <p:nvPr/>
        </p:nvSpPr>
        <p:spPr>
          <a:xfrm>
            <a:off y="5003800" x="2654300"/>
            <a:ext cy="1371599" cx="2908299"/>
          </a:xfrm>
          <a:prstGeom prst="roundRect">
            <a:avLst>
              <a:gd fmla="val 3000" name="adj"/>
            </a:avLst>
          </a:prstGeom>
          <a:blipFill rotWithShape="1">
            <a:blip r:embed="rId9">
              <a:alphaModFix/>
            </a:blip>
            <a:stretch>
              <a:fillRect t="0" b="0" r="0" l="0"/>
            </a:stretch>
          </a:blipFill>
          <a:ln w="25400" cap="rnd">
            <a:solidFill>
              <a:srgbClr val="000000"/>
            </a:solidFill>
            <a:prstDash val="solid"/>
            <a:miter/>
            <a:headEnd w="med" len="med" type="none"/>
            <a:tailEnd w="med" len="med" type="none"/>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Ovo"/>
              <a:buNone/>
            </a:pPr>
            <a:r>
              <a:rPr strike="noStrike" u="none" b="0" cap="none" baseline="0" sz="3800" lang="en-US" i="0">
                <a:solidFill>
                  <a:schemeClr val="lt1"/>
                </a:solidFill>
                <a:latin typeface="Ovo"/>
                <a:ea typeface="Ovo"/>
                <a:cs typeface="Ovo"/>
                <a:sym typeface="Ovo"/>
              </a:rPr>
              <a:t>Data</a:t>
            </a:r>
          </a:p>
        </p:txBody>
      </p:sp>
      <p:sp>
        <p:nvSpPr>
          <p:cNvPr id="268" name="Shape 268"/>
          <p:cNvSpPr txBox="1"/>
          <p:nvPr/>
        </p:nvSpPr>
        <p:spPr>
          <a:xfrm>
            <a:off y="1136650" x="7516811"/>
            <a:ext cy="660400" cx="106521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800" lang="en-US" i="0">
                <a:solidFill>
                  <a:schemeClr val="lt1"/>
                </a:solidFill>
                <a:latin typeface="Cabin"/>
                <a:ea typeface="Cabin"/>
                <a:cs typeface="Cabin"/>
                <a:sym typeface="Cabin"/>
              </a:rPr>
              <a:t>User</a:t>
            </a:r>
          </a:p>
        </p:txBody>
      </p:sp>
      <p:grpSp>
        <p:nvGrpSpPr>
          <p:cNvPr id="269" name="Shape 269"/>
          <p:cNvGrpSpPr/>
          <p:nvPr/>
        </p:nvGrpSpPr>
        <p:grpSpPr>
          <a:xfrm>
            <a:off y="2147886" x="10113961"/>
            <a:ext cy="1701799" cx="5414961"/>
            <a:chOff y="0" x="0"/>
            <a:chExt cy="1701799" cx="5414961"/>
          </a:xfrm>
        </p:grpSpPr>
        <p:pic>
          <p:nvPicPr>
            <p:cNvPr id="270" name="Shape 270"/>
            <p:cNvPicPr preferRelativeResize="0"/>
            <p:nvPr/>
          </p:nvPicPr>
          <p:blipFill rotWithShape="1">
            <a:blip r:embed="rId10">
              <a:alphaModFix/>
            </a:blip>
            <a:srcRect t="0" b="0" r="0" l="0"/>
            <a:stretch/>
          </p:blipFill>
          <p:spPr>
            <a:xfrm>
              <a:off y="1050925" x="1376362"/>
              <a:ext cy="650874" cx="457200"/>
            </a:xfrm>
            <a:prstGeom prst="rect">
              <a:avLst/>
            </a:prstGeom>
            <a:noFill/>
            <a:ln>
              <a:noFill/>
            </a:ln>
          </p:spPr>
        </p:pic>
        <p:sp>
          <p:nvSpPr>
            <p:cNvPr id="271" name="Shape 271"/>
            <p:cNvSpPr txBox="1"/>
            <p:nvPr/>
          </p:nvSpPr>
          <p:spPr>
            <a:xfrm>
              <a:off y="1031875" x="2840036"/>
              <a:ext cy="660400" cx="2574924"/>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800" lang="en-US" i="0">
                  <a:solidFill>
                    <a:schemeClr val="lt1"/>
                  </a:solidFill>
                  <a:latin typeface="Cabin"/>
                  <a:ea typeface="Cabin"/>
                  <a:cs typeface="Cabin"/>
                  <a:sym typeface="Cabin"/>
                </a:rPr>
                <a:t>Programmer</a:t>
              </a:r>
            </a:p>
          </p:txBody>
        </p:sp>
        <p:cxnSp>
          <p:nvCxnSpPr>
            <p:cNvPr id="272" name="Shape 272"/>
            <p:cNvCxnSpPr/>
            <p:nvPr/>
          </p:nvCxnSpPr>
          <p:spPr>
            <a:xfrm rot="10800000">
              <a:off y="0" x="0"/>
              <a:ext cy="1063624" cx="1101725"/>
            </a:xfrm>
            <a:prstGeom prst="straightConnector1">
              <a:avLst/>
            </a:prstGeom>
            <a:noFill/>
            <a:ln w="101600" cap="rnd">
              <a:solidFill>
                <a:srgbClr val="FFFF00"/>
              </a:solidFill>
              <a:prstDash val="solid"/>
              <a:miter/>
              <a:headEnd w="med" len="med" type="stealth"/>
              <a:tailEnd w="med" len="med" type="none"/>
            </a:ln>
          </p:spPr>
        </p:cxnSp>
      </p:gr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y="0" x="0"/>
          <a:ext cy="0" cx="0"/>
          <a:chOff y="0" x="0"/>
          <a:chExt cy="0" cx="0"/>
        </a:xfrm>
      </p:grpSpPr>
      <p:sp>
        <p:nvSpPr>
          <p:cNvPr id="277" name="Shape 277"/>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Why be a programmer?</a:t>
            </a:r>
          </a:p>
        </p:txBody>
      </p:sp>
      <p:sp>
        <p:nvSpPr>
          <p:cNvPr id="278" name="Shape 278"/>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371094" marL="749300">
              <a:lnSpc>
                <a:spcPct val="100000"/>
              </a:lnSpc>
              <a:spcBef>
                <a:spcPts val="0"/>
              </a:spcBef>
              <a:spcAft>
                <a:spcPts val="0"/>
              </a:spcAft>
              <a:buClr>
                <a:srgbClr val="00FF00"/>
              </a:buClr>
              <a:buSzPct val="100000"/>
              <a:buFont typeface="Cabin"/>
              <a:buChar char="•"/>
            </a:pPr>
            <a:r>
              <a:rPr strike="noStrike" u="none" b="0" cap="none" baseline="0" sz="3600" lang="en-US" i="0">
                <a:solidFill>
                  <a:srgbClr val="00FF00"/>
                </a:solidFill>
                <a:latin typeface="Cabin"/>
                <a:ea typeface="Cabin"/>
                <a:cs typeface="Cabin"/>
                <a:sym typeface="Cabin"/>
              </a:rPr>
              <a:t>To get some task done - we are the user and programmer</a:t>
            </a:r>
          </a:p>
          <a:p>
            <a:pPr algn="l" rtl="0" lvl="1" marR="0" indent="-371094" marL="1041400">
              <a:lnSpc>
                <a:spcPct val="100000"/>
              </a:lnSpc>
              <a:spcBef>
                <a:spcPts val="3500"/>
              </a:spcBef>
              <a:spcAft>
                <a:spcPts val="0"/>
              </a:spcAft>
              <a:buClr>
                <a:schemeClr val="lt1"/>
              </a:buClr>
              <a:buSzPct val="100000"/>
              <a:buFont typeface="Cabin"/>
              <a:buChar char="&gt;"/>
            </a:pP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Clean up survey data</a:t>
            </a:r>
          </a:p>
          <a:p>
            <a:pPr algn="l" rtl="0" lvl="0" marR="0" indent="-371094" marL="749300">
              <a:lnSpc>
                <a:spcPct val="100000"/>
              </a:lnSpc>
              <a:spcBef>
                <a:spcPts val="3500"/>
              </a:spcBef>
              <a:spcAft>
                <a:spcPts val="0"/>
              </a:spcAft>
              <a:buClr>
                <a:srgbClr val="FF7F00"/>
              </a:buClr>
              <a:buSzPct val="100000"/>
              <a:buFont typeface="Cabin"/>
              <a:buChar char="•"/>
            </a:pPr>
            <a:r>
              <a:rPr strike="noStrike" u="none" b="0" cap="none" baseline="0" sz="3600" lang="en-US" i="0">
                <a:solidFill>
                  <a:srgbClr val="FF7F00"/>
                </a:solidFill>
                <a:latin typeface="Cabin"/>
                <a:ea typeface="Cabin"/>
                <a:cs typeface="Cabin"/>
                <a:sym typeface="Cabin"/>
              </a:rPr>
              <a:t>To produce something for others to use - a programming job</a:t>
            </a:r>
          </a:p>
          <a:p>
            <a:pPr algn="l" rtl="0" lvl="1" marR="0" indent="-371094" marL="1041400">
              <a:lnSpc>
                <a:spcPct val="100000"/>
              </a:lnSpc>
              <a:spcBef>
                <a:spcPts val="3500"/>
              </a:spcBef>
              <a:spcAft>
                <a:spcPts val="0"/>
              </a:spcAft>
              <a:buClr>
                <a:schemeClr val="lt1"/>
              </a:buClr>
              <a:buSzPct val="100000"/>
              <a:buFont typeface="Cabin"/>
              <a:buChar char="&gt;"/>
            </a:pP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Fix a performance problem in the Sakai software</a:t>
            </a:r>
          </a:p>
          <a:p>
            <a:pPr algn="l" rtl="0" lvl="1" marR="0" indent="-371094" marL="1041400">
              <a:lnSpc>
                <a:spcPct val="100000"/>
              </a:lnSpc>
              <a:spcBef>
                <a:spcPts val="3500"/>
              </a:spcBef>
              <a:spcAft>
                <a:spcPts val="0"/>
              </a:spcAft>
              <a:buClr>
                <a:schemeClr val="lt1"/>
              </a:buClr>
              <a:buSzPct val="100000"/>
              <a:buFont typeface="Cabin"/>
              <a:buChar char="&gt;"/>
            </a:pP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Add  guestbook to a web site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y="0" x="0"/>
          <a:ext cy="0" cx="0"/>
          <a:chOff y="0" x="0"/>
          <a:chExt cy="0" cx="0"/>
        </a:xfrm>
      </p:grpSpPr>
      <p:sp>
        <p:nvSpPr>
          <p:cNvPr id="283" name="Shape 283"/>
          <p:cNvSpPr txBox="1"/>
          <p:nvPr>
            <p:ph type="title"/>
          </p:nvPr>
        </p:nvSpPr>
        <p:spPr>
          <a:xfrm>
            <a:off y="546100" x="1155700"/>
            <a:ext cy="2298600" cx="139320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7600" lang="en-US" i="0">
                <a:solidFill>
                  <a:srgbClr val="FF7F00"/>
                </a:solidFill>
                <a:latin typeface="Cabin"/>
                <a:ea typeface="Cabin"/>
                <a:cs typeface="Cabin"/>
                <a:sym typeface="Cabin"/>
              </a:rPr>
              <a:t>What is Code?  Software?  </a:t>
            </a:r>
            <a:br>
              <a:rPr strike="noStrike" u="none" b="0" cap="none" baseline="0" sz="7600" lang="en-US" i="0">
                <a:solidFill>
                  <a:srgbClr val="FF7F00"/>
                </a:solidFill>
                <a:latin typeface="Cabin"/>
                <a:ea typeface="Cabin"/>
                <a:cs typeface="Cabin"/>
                <a:sym typeface="Cabin"/>
              </a:rPr>
            </a:br>
            <a:r>
              <a:rPr strike="noStrike" u="none" b="0" cap="none" baseline="0" sz="7600" lang="en-US" i="0">
                <a:solidFill>
                  <a:srgbClr val="FF7F00"/>
                </a:solidFill>
                <a:latin typeface="Cabin"/>
                <a:ea typeface="Cabin"/>
                <a:cs typeface="Cabin"/>
                <a:sym typeface="Cabin"/>
              </a:rPr>
              <a:t>A Program?</a:t>
            </a:r>
          </a:p>
        </p:txBody>
      </p:sp>
      <p:sp>
        <p:nvSpPr>
          <p:cNvPr id="284" name="Shape 284"/>
          <p:cNvSpPr txBox="1"/>
          <p:nvPr>
            <p:ph idx="1" type="body"/>
          </p:nvPr>
        </p:nvSpPr>
        <p:spPr>
          <a:xfrm>
            <a:off y="2984500" x="1155700"/>
            <a:ext cy="5702399" cx="13932000"/>
          </a:xfrm>
          <a:prstGeom prst="rect">
            <a:avLst/>
          </a:prstGeom>
          <a:noFill/>
          <a:ln>
            <a:noFill/>
          </a:ln>
        </p:spPr>
        <p:txBody>
          <a:bodyPr bIns="38100" rIns="38100" lIns="38100" tIns="38100" anchor="ctr" anchorCtr="0">
            <a:noAutofit/>
          </a:bodyPr>
          <a:lstStyle/>
          <a:p>
            <a:pPr algn="l" rtl="0" lvl="0" marR="0" indent="-345694" marL="749300">
              <a:lnSpc>
                <a:spcPct val="100000"/>
              </a:lnSpc>
              <a:spcBef>
                <a:spcPts val="0"/>
              </a:spcBef>
              <a:spcAft>
                <a:spcPts val="0"/>
              </a:spcAft>
              <a:buClr>
                <a:schemeClr val="lt1"/>
              </a:buClr>
              <a:buSzPct val="100000"/>
              <a:buFont typeface="Cabin"/>
              <a:buChar char="•"/>
            </a:pPr>
            <a:r>
              <a:rPr strike="noStrike" u="none" b="0" cap="none" baseline="0" sz="3200" lang="en-US" i="0">
                <a:solidFill>
                  <a:schemeClr val="lt1"/>
                </a:solidFill>
                <a:latin typeface="Cabin"/>
                <a:ea typeface="Cabin"/>
                <a:cs typeface="Cabin"/>
                <a:sym typeface="Cabin"/>
              </a:rPr>
              <a:t>A sequence of stored instructions </a:t>
            </a:r>
          </a:p>
          <a:p>
            <a:pPr algn="l" rtl="0" lvl="1" marR="0" indent="-345694" marL="1041400">
              <a:lnSpc>
                <a:spcPct val="100000"/>
              </a:lnSpc>
              <a:spcBef>
                <a:spcPts val="3500"/>
              </a:spcBef>
              <a:spcAft>
                <a:spcPts val="0"/>
              </a:spcAft>
              <a:buClr>
                <a:schemeClr val="lt1"/>
              </a:buClr>
              <a:buSzPct val="100000"/>
              <a:buFont typeface="Cabin"/>
              <a:buChar char="&gt;"/>
            </a:pPr>
            <a:r>
              <a:rPr strike="noStrike" u="none" b="0" cap="none" baseline="0" sz="3200" lang="en-US" i="0">
                <a:solidFill>
                  <a:schemeClr val="lt1"/>
                </a:solidFill>
                <a:latin typeface="Cabin"/>
                <a:ea typeface="Cabin"/>
                <a:cs typeface="Cabin"/>
                <a:sym typeface="Cabin"/>
              </a:rPr>
              <a:t>It is a little piece of our intelligence in the computer</a:t>
            </a:r>
          </a:p>
          <a:p>
            <a:pPr algn="l" rtl="0" lvl="1" marR="0" indent="-345694" marL="1041400">
              <a:lnSpc>
                <a:spcPct val="100000"/>
              </a:lnSpc>
              <a:spcBef>
                <a:spcPts val="3500"/>
              </a:spcBef>
              <a:spcAft>
                <a:spcPts val="0"/>
              </a:spcAft>
              <a:buClr>
                <a:schemeClr val="lt1"/>
              </a:buClr>
              <a:buSzPct val="100000"/>
              <a:buFont typeface="Cabin"/>
              <a:buChar char="&gt;"/>
            </a:pPr>
            <a:r>
              <a:rPr strike="noStrike" u="none" b="0" cap="none" baseline="0" sz="3200" lang="en-US" i="0">
                <a:solidFill>
                  <a:schemeClr val="lt1"/>
                </a:solidFill>
                <a:latin typeface="Cabin"/>
                <a:ea typeface="Cabin"/>
                <a:cs typeface="Cabin"/>
                <a:sym typeface="Cabin"/>
              </a:rPr>
              <a:t>It is a little piece of our intelligence we can give to others - we figure something out and then we encode it and then give it to someone else to save them the time and energy of figuring it out</a:t>
            </a:r>
          </a:p>
          <a:p>
            <a:pPr algn="l" rtl="0" lvl="0" marR="0" indent="-345694" marL="749300">
              <a:lnSpc>
                <a:spcPct val="100000"/>
              </a:lnSpc>
              <a:spcBef>
                <a:spcPts val="3500"/>
              </a:spcBef>
              <a:spcAft>
                <a:spcPts val="0"/>
              </a:spcAft>
              <a:buClr>
                <a:schemeClr val="lt1"/>
              </a:buClr>
              <a:buSzPct val="100000"/>
              <a:buFont typeface="Cabin"/>
              <a:buChar char="•"/>
            </a:pPr>
            <a:r>
              <a:rPr strike="noStrike" u="none" b="0" cap="none" baseline="0" sz="3200" lang="en-US" i="0">
                <a:solidFill>
                  <a:schemeClr val="lt1"/>
                </a:solidFill>
                <a:latin typeface="Cabin"/>
                <a:ea typeface="Cabin"/>
                <a:cs typeface="Cabin"/>
                <a:sym typeface="Cabin"/>
              </a:rPr>
              <a:t>A piece of creative art - particularly when we do a good job on user experience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y="0" x="0"/>
          <a:ext cy="0" cx="0"/>
          <a:chOff y="0" x="0"/>
          <a:chExt cy="0" cx="0"/>
        </a:xfrm>
      </p:grpSpPr>
      <p:sp>
        <p:nvSpPr>
          <p:cNvPr id="289" name="Shape 289"/>
          <p:cNvSpPr txBox="1"/>
          <p:nvPr>
            <p:ph type="title"/>
          </p:nvPr>
        </p:nvSpPr>
        <p:spPr>
          <a:xfrm>
            <a:off y="241300" x="7353300"/>
            <a:ext cy="2298699" cx="7734299"/>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Programs for Humans...</a:t>
            </a:r>
          </a:p>
        </p:txBody>
      </p:sp>
      <p:sp>
        <p:nvSpPr>
          <p:cNvPr id="290" name="Shape 290"/>
          <p:cNvSpPr txBox="1"/>
          <p:nvPr/>
        </p:nvSpPr>
        <p:spPr>
          <a:xfrm>
            <a:off y="7778225" x="5965150"/>
            <a:ext cy="464099" cx="98414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3"/>
              </a:rPr>
              <a:t>http://www.youtube.com/watch?v=sN62PAKoBfE</a:t>
            </a:r>
          </a:p>
        </p:txBody>
      </p:sp>
      <p:pic>
        <p:nvPicPr>
          <p:cNvPr id="291" name="Shape 291"/>
          <p:cNvPicPr preferRelativeResize="0"/>
          <p:nvPr/>
        </p:nvPicPr>
        <p:blipFill rotWithShape="1">
          <a:blip r:embed="rId4">
            <a:alphaModFix/>
          </a:blip>
          <a:srcRect t="0" b="0" r="0" l="0"/>
          <a:stretch/>
        </p:blipFill>
        <p:spPr>
          <a:xfrm>
            <a:off y="2781300" x="8267700"/>
            <a:ext cy="4279900" cx="59055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y="0" x="0"/>
          <a:ext cy="0" cx="0"/>
          <a:chOff y="0" x="0"/>
          <a:chExt cy="0" cx="0"/>
        </a:xfrm>
      </p:grpSpPr>
      <p:sp>
        <p:nvSpPr>
          <p:cNvPr id="296" name="Shape 296"/>
          <p:cNvSpPr txBox="1"/>
          <p:nvPr>
            <p:ph type="title"/>
          </p:nvPr>
        </p:nvSpPr>
        <p:spPr>
          <a:xfrm>
            <a:off y="241300" x="7353300"/>
            <a:ext cy="2298699" cx="7734299"/>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Programs for Humans...</a:t>
            </a:r>
          </a:p>
        </p:txBody>
      </p:sp>
      <p:sp>
        <p:nvSpPr>
          <p:cNvPr id="297" name="Shape 297"/>
          <p:cNvSpPr txBox="1"/>
          <p:nvPr/>
        </p:nvSpPr>
        <p:spPr>
          <a:xfrm>
            <a:off y="355600" x="1125537"/>
            <a:ext cy="8432699" cx="58737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while music is playing:</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Left hand out and up</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Right hand out and up</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Flip Left hand</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Flip Right hand</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Left hand to right shoulder</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Right hand to left shoulder</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Left hand to back of head</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Right ham to back of head</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Left hand to right hit</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Right hand to left hit</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Left hand on left bottom</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Right hand on right bottom</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Wiggle</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Wiggle</a:t>
            </a:r>
          </a:p>
          <a:p>
            <a:pPr algn="l" rtl="0" lvl="2" marR="0" indent="0" marL="68580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Jump</a:t>
            </a:r>
          </a:p>
        </p:txBody>
      </p:sp>
      <p:pic>
        <p:nvPicPr>
          <p:cNvPr id="298" name="Shape 298"/>
          <p:cNvPicPr preferRelativeResize="0"/>
          <p:nvPr/>
        </p:nvPicPr>
        <p:blipFill rotWithShape="1">
          <a:blip r:embed="rId3">
            <a:alphaModFix/>
          </a:blip>
          <a:srcRect t="0" b="0" r="0" l="0"/>
          <a:stretch/>
        </p:blipFill>
        <p:spPr>
          <a:xfrm>
            <a:off y="2781300" x="8267700"/>
            <a:ext cy="4279900" cx="5905500"/>
          </a:xfrm>
          <a:prstGeom prst="rect">
            <a:avLst/>
          </a:prstGeom>
          <a:noFill/>
          <a:ln>
            <a:noFill/>
          </a:ln>
        </p:spPr>
      </p:pic>
      <p:sp>
        <p:nvSpPr>
          <p:cNvPr id="299" name="Shape 299"/>
          <p:cNvSpPr txBox="1"/>
          <p:nvPr/>
        </p:nvSpPr>
        <p:spPr>
          <a:xfrm>
            <a:off y="7778225" x="5965150"/>
            <a:ext cy="464099" cx="98414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4"/>
              </a:rPr>
              <a:t>http://www.youtube.com/watch?v=sN62PAKoBfE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itle &amp; Bullets copy">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Blank">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4.xml><?xml version="1.0" encoding="utf-8"?>
<a:theme xmlns:a="http://schemas.openxmlformats.org/drawingml/2006/main" xmlns:r="http://schemas.openxmlformats.org/officeDocument/2006/relationships" name="Title - Center">
  <a:themeElements>
    <a:clrScheme name="">
      <a:dk1>
        <a:srgbClr val="808080"/>
      </a:dk1>
      <a:lt1>
        <a:srgbClr val="FFFFFF"/>
      </a:lt1>
      <a:dk2>
        <a:srgbClr val="000000"/>
      </a:dk2>
      <a:lt2>
        <a:srgbClr val="000000"/>
      </a:lt2>
      <a:accent1>
        <a:srgbClr val="000000"/>
      </a:accent1>
      <a:accent2>
        <a:srgbClr val="333399"/>
      </a:accent2>
      <a:accent3>
        <a:srgbClr val="AAAAAA"/>
      </a:accent3>
      <a:accent4>
        <a:srgbClr val="DADADA"/>
      </a:accent4>
      <a:accent5>
        <a:srgbClr val="AAAAAA"/>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5.xml><?xml version="1.0" encoding="utf-8"?>
<a:theme xmlns:a="http://schemas.openxmlformats.org/drawingml/2006/main" xmlns:r="http://schemas.openxmlformats.org/officeDocument/2006/relationships" name="1_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6.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7.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8.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