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65.xml" ContentType="application/vnd.openxmlformats-officedocument.presentationml.slideLayout+xml"/>
  <Override PartName="/ppt/slideLayouts/slideLayout27.xml" ContentType="application/vnd.openxmlformats-officedocument.presentationml.slideLayout+xml"/>
  <Override PartName="/ppt/slideLayouts/slideLayout15.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1.xml" ContentType="application/vnd.openxmlformats-officedocument.presentationml.slideLayout+xml"/>
  <Override PartName="/ppt/slideLayouts/slideLayout61.xml" ContentType="application/vnd.openxmlformats-officedocument.presentationml.slideLayout+xml"/>
  <Override PartName="/ppt/slideLayouts/slideLayout39.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54.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50.xml" ContentType="application/vnd.openxmlformats-officedocument.presentationml.slideLayout+xml"/>
  <Override PartName="/ppt/slideLayouts/slideLayout36.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49.xml" ContentType="application/vnd.openxmlformats-officedocument.presentationml.slideLayout+xml"/>
  <Override PartName="/ppt/slideLayouts/slideLayout57.xml" ContentType="application/vnd.openxmlformats-officedocument.presentationml.slideLayout+xml"/>
  <Override PartName="/ppt/slideLayouts/slideLayout41.xml" ContentType="application/vnd.openxmlformats-officedocument.presentationml.slideLayout+xml"/>
  <Override PartName="/ppt/slideLayouts/slideLayout6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3.xml" ContentType="application/vnd.openxmlformats-officedocument.presentationml.slideLayout+xml"/>
  <Override PartName="/ppt/slideLayouts/slideLayout66.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47.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63.xml" ContentType="application/vnd.openxmlformats-officedocument.presentationml.slideLayout+xml"/>
  <Override PartName="/ppt/slideLayouts/slideLayout59.xml" ContentType="application/vnd.openxmlformats-officedocument.presentationml.slideLayout+xml"/>
  <Override PartName="/ppt/slideLayouts/slideLayout1.xml" ContentType="application/vnd.openxmlformats-officedocument.presentationml.slideLayout+xml"/>
  <Override PartName="/ppt/slideLayouts/slideLayout53.xml" ContentType="application/vnd.openxmlformats-officedocument.presentationml.slideLayout+xml"/>
  <Override PartName="/ppt/slideLayouts/slideLayout58.xml" ContentType="application/vnd.openxmlformats-officedocument.presentationml.slideLayout+xml"/>
  <Override PartName="/ppt/slideLayouts/slideLayout56.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6.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8.xml" ContentType="application/vnd.openxmlformats-officedocument.theme+xml"/>
  <Override PartName="/ppt/slideMasters/slideMaster4.xml" ContentType="application/vnd.openxmlformats-officedocument.presentationml.slideMaster+xml"/>
  <Override PartName="/ppt/slideMasters/slideMaster6.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714" r:id="rId4"/>
    <p:sldMasterId id="2147483715" r:id="rId5"/>
    <p:sldMasterId id="2147483716" r:id="rId6"/>
    <p:sldMasterId id="2147483717" r:id="rId7"/>
    <p:sldMasterId id="2147483718" r:id="rId8"/>
    <p:sldMasterId id="214748371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Lst>
  <p:sldSz cy="9144000" cx="16256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398F53B-237B-4BD1-B802-63DEE19B250B}">
  <a:tblStyle styleName="Table_0" styleId="{C398F53B-237B-4BD1-B802-63DEE19B250B}"/>
  <a:tblStyle styleName="Table_1" styleId="{FF9FDA59-274C-4D5B-955E-1F8DD5B4E515}"/>
</a:tblStyleLst>
</file>

<file path=ppt/_rels/presentation.xml.rels><?xml version="1.0" encoding="UTF-8" standalone="yes"?><Relationships xmlns="http://schemas.openxmlformats.org/package/2006/relationships"><Relationship Target="slides/slide29.xml" Type="http://schemas.openxmlformats.org/officeDocument/2006/relationships/slide" Id="rId39"/><Relationship Target="slides/slide28.xml" Type="http://schemas.openxmlformats.org/officeDocument/2006/relationships/slide" Id="rId38"/><Relationship Target="slides/slide27.xml" Type="http://schemas.openxmlformats.org/officeDocument/2006/relationships/slide" Id="rId37"/><Relationship Target="slides/slide9.xml" Type="http://schemas.openxmlformats.org/officeDocument/2006/relationships/slide" Id="rId19"/><Relationship Target="slides/slide26.xml" Type="http://schemas.openxmlformats.org/officeDocument/2006/relationships/slide" Id="rId36"/><Relationship Target="slides/slide8.xml" Type="http://schemas.openxmlformats.org/officeDocument/2006/relationships/slide" Id="rId18"/><Relationship Target="slides/slide7.xml" Type="http://schemas.openxmlformats.org/officeDocument/2006/relationships/slide" Id="rId17"/><Relationship Target="slides/slide6.xml" Type="http://schemas.openxmlformats.org/officeDocument/2006/relationships/slide" Id="rId16"/><Relationship Target="slides/slide5.xml" Type="http://schemas.openxmlformats.org/officeDocument/2006/relationships/slide" Id="rId15"/><Relationship Target="slides/slide4.xml" Type="http://schemas.openxmlformats.org/officeDocument/2006/relationships/slide" Id="rId14"/><Relationship Target="slides/slide20.xml" Type="http://schemas.openxmlformats.org/officeDocument/2006/relationships/slide" Id="rId30"/><Relationship Target="slides/slide2.xml" Type="http://schemas.openxmlformats.org/officeDocument/2006/relationships/slide" Id="rId12"/><Relationship Target="slides/slide21.xml" Type="http://schemas.openxmlformats.org/officeDocument/2006/relationships/slide" Id="rId31"/><Relationship Target="slides/slide3.xml" Type="http://schemas.openxmlformats.org/officeDocument/2006/relationships/slide" Id="rId13"/><Relationship Target="notesMasters/notesMaster1.xml" Type="http://schemas.openxmlformats.org/officeDocument/2006/relationships/notesMaster" Id="rId10"/><Relationship Target="slides/slide1.xml" Type="http://schemas.openxmlformats.org/officeDocument/2006/relationships/slide" Id="rId11"/><Relationship Target="slides/slide24.xml" Type="http://schemas.openxmlformats.org/officeDocument/2006/relationships/slide" Id="rId34"/><Relationship Target="slides/slide25.xml" Type="http://schemas.openxmlformats.org/officeDocument/2006/relationships/slide" Id="rId35"/><Relationship Target="slides/slide22.xml" Type="http://schemas.openxmlformats.org/officeDocument/2006/relationships/slide" Id="rId32"/><Relationship Target="slides/slide23.xml" Type="http://schemas.openxmlformats.org/officeDocument/2006/relationships/slide" Id="rId33"/><Relationship Target="slides/slide19.xml" Type="http://schemas.openxmlformats.org/officeDocument/2006/relationships/slide" Id="rId29"/><Relationship Target="slides/slide16.xml" Type="http://schemas.openxmlformats.org/officeDocument/2006/relationships/slide" Id="rId26"/><Relationship Target="slides/slide15.xml" Type="http://schemas.openxmlformats.org/officeDocument/2006/relationships/slide" Id="rId25"/><Relationship Target="slides/slide18.xml" Type="http://schemas.openxmlformats.org/officeDocument/2006/relationships/slide" Id="rId28"/><Relationship Target="slides/slide17.xml" Type="http://schemas.openxmlformats.org/officeDocument/2006/relationships/slide" Id="rId27"/><Relationship Target="presProps.xml" Type="http://schemas.openxmlformats.org/officeDocument/2006/relationships/presProps" Id="rId2"/><Relationship Target="slides/slide11.xml" Type="http://schemas.openxmlformats.org/officeDocument/2006/relationships/slide" Id="rId21"/><Relationship Target="slides/slide30.xml" Type="http://schemas.openxmlformats.org/officeDocument/2006/relationships/slide" Id="rId40"/><Relationship Target="theme/theme6.xml" Type="http://schemas.openxmlformats.org/officeDocument/2006/relationships/theme" Id="rId1"/><Relationship Target="slides/slide12.xml" Type="http://schemas.openxmlformats.org/officeDocument/2006/relationships/slide" Id="rId22"/><Relationship Target="slides/slide31.xml" Type="http://schemas.openxmlformats.org/officeDocument/2006/relationships/slide" Id="rId41"/><Relationship Target="slideMasters/slideMaster1.xml" Type="http://schemas.openxmlformats.org/officeDocument/2006/relationships/slideMaster" Id="rId4"/><Relationship Target="slides/slide13.xml" Type="http://schemas.openxmlformats.org/officeDocument/2006/relationships/slide" Id="rId23"/><Relationship Target="slides/slide32.xml" Type="http://schemas.openxmlformats.org/officeDocument/2006/relationships/slide" Id="rId42"/><Relationship Target="tableStyles.xml" Type="http://schemas.openxmlformats.org/officeDocument/2006/relationships/tableStyles" Id="rId3"/><Relationship Target="slides/slide14.xml" Type="http://schemas.openxmlformats.org/officeDocument/2006/relationships/slide" Id="rId24"/><Relationship Target="slides/slide33.xml" Type="http://schemas.openxmlformats.org/officeDocument/2006/relationships/slide" Id="rId43"/><Relationship Target="slides/slide10.xml" Type="http://schemas.openxmlformats.org/officeDocument/2006/relationships/slide" Id="rId20"/><Relationship Target="slideMasters/slideMaster6.xml" Type="http://schemas.openxmlformats.org/officeDocument/2006/relationships/slideMaster"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Masters/slideMaster5.xml" Type="http://schemas.openxmlformats.org/officeDocument/2006/relationships/slideMaster" Id="rId8"/><Relationship Target="slideMasters/slideMaster4.xml" Type="http://schemas.openxmlformats.org/officeDocument/2006/relationships/slideMaster"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rnd">
            <a:solidFill>
              <a:srgbClr val="000000"/>
            </a:solidFill>
            <a:prstDash val="solid"/>
            <a:miter/>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a:spcBef>
                <a:spcPts val="0"/>
              </a:spcBef>
              <a:buNone/>
            </a:pPr>
            <a:r>
              <a:t/>
            </a:r>
            <a:endParaRPr/>
          </a:p>
        </p:txBody>
      </p:sp>
      <p:sp>
        <p:nvSpPr>
          <p:cNvPr id="244" name="Shape 24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6" name="Shape 346"/>
        <p:cNvGrpSpPr/>
        <p:nvPr/>
      </p:nvGrpSpPr>
      <p:grpSpPr>
        <a:xfrm>
          <a:off y="0" x="0"/>
          <a:ext cy="0" cx="0"/>
          <a:chOff y="0" x="0"/>
          <a:chExt cy="0" cx="0"/>
        </a:xfrm>
      </p:grpSpPr>
      <p:sp>
        <p:nvSpPr>
          <p:cNvPr id="347" name="Shape 34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8" name="Shape 34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3" name="Shape 353"/>
        <p:cNvGrpSpPr/>
        <p:nvPr/>
      </p:nvGrpSpPr>
      <p:grpSpPr>
        <a:xfrm>
          <a:off y="0" x="0"/>
          <a:ext cy="0" cx="0"/>
          <a:chOff y="0" x="0"/>
          <a:chExt cy="0" cx="0"/>
        </a:xfrm>
      </p:grpSpPr>
      <p:sp>
        <p:nvSpPr>
          <p:cNvPr id="354" name="Shape 35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55" name="Shape 35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9" name="Shape 369"/>
        <p:cNvGrpSpPr/>
        <p:nvPr/>
      </p:nvGrpSpPr>
      <p:grpSpPr>
        <a:xfrm>
          <a:off y="0" x="0"/>
          <a:ext cy="0" cx="0"/>
          <a:chOff y="0" x="0"/>
          <a:chExt cy="0" cx="0"/>
        </a:xfrm>
      </p:grpSpPr>
      <p:sp>
        <p:nvSpPr>
          <p:cNvPr id="370" name="Shape 37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1" name="Shape 37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6" name="Shape 376"/>
        <p:cNvGrpSpPr/>
        <p:nvPr/>
      </p:nvGrpSpPr>
      <p:grpSpPr>
        <a:xfrm>
          <a:off y="0" x="0"/>
          <a:ext cy="0" cx="0"/>
          <a:chOff y="0" x="0"/>
          <a:chExt cy="0" cx="0"/>
        </a:xfrm>
      </p:grpSpPr>
      <p:sp>
        <p:nvSpPr>
          <p:cNvPr id="377" name="Shape 37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8" name="Shape 37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5" name="Shape 385"/>
        <p:cNvGrpSpPr/>
        <p:nvPr/>
      </p:nvGrpSpPr>
      <p:grpSpPr>
        <a:xfrm>
          <a:off y="0" x="0"/>
          <a:ext cy="0" cx="0"/>
          <a:chOff y="0" x="0"/>
          <a:chExt cy="0" cx="0"/>
        </a:xfrm>
      </p:grpSpPr>
      <p:sp>
        <p:nvSpPr>
          <p:cNvPr id="386" name="Shape 38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7" name="Shape 38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2" name="Shape 402"/>
        <p:cNvGrpSpPr/>
        <p:nvPr/>
      </p:nvGrpSpPr>
      <p:grpSpPr>
        <a:xfrm>
          <a:off y="0" x="0"/>
          <a:ext cy="0" cx="0"/>
          <a:chOff y="0" x="0"/>
          <a:chExt cy="0" cx="0"/>
        </a:xfrm>
      </p:grpSpPr>
      <p:sp>
        <p:nvSpPr>
          <p:cNvPr id="403" name="Shape 40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04" name="Shape 40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2" name="Shape 412"/>
        <p:cNvGrpSpPr/>
        <p:nvPr/>
      </p:nvGrpSpPr>
      <p:grpSpPr>
        <a:xfrm>
          <a:off y="0" x="0"/>
          <a:ext cy="0" cx="0"/>
          <a:chOff y="0" x="0"/>
          <a:chExt cy="0" cx="0"/>
        </a:xfrm>
      </p:grpSpPr>
      <p:sp>
        <p:nvSpPr>
          <p:cNvPr id="413" name="Shape 41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4" name="Shape 41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0" name="Shape 420"/>
        <p:cNvGrpSpPr/>
        <p:nvPr/>
      </p:nvGrpSpPr>
      <p:grpSpPr>
        <a:xfrm>
          <a:off y="0" x="0"/>
          <a:ext cy="0" cx="0"/>
          <a:chOff y="0" x="0"/>
          <a:chExt cy="0" cx="0"/>
        </a:xfrm>
      </p:grpSpPr>
      <p:sp>
        <p:nvSpPr>
          <p:cNvPr id="421" name="Shape 42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2" name="Shape 42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7" name="Shape 427"/>
        <p:cNvGrpSpPr/>
        <p:nvPr/>
      </p:nvGrpSpPr>
      <p:grpSpPr>
        <a:xfrm>
          <a:off y="0" x="0"/>
          <a:ext cy="0" cx="0"/>
          <a:chOff y="0" x="0"/>
          <a:chExt cy="0" cx="0"/>
        </a:xfrm>
      </p:grpSpPr>
      <p:sp>
        <p:nvSpPr>
          <p:cNvPr id="428" name="Shape 42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9" name="Shape 42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5" name="Shape 435"/>
        <p:cNvGrpSpPr/>
        <p:nvPr/>
      </p:nvGrpSpPr>
      <p:grpSpPr>
        <a:xfrm>
          <a:off y="0" x="0"/>
          <a:ext cy="0" cx="0"/>
          <a:chOff y="0" x="0"/>
          <a:chExt cy="0" cx="0"/>
        </a:xfrm>
      </p:grpSpPr>
      <p:sp>
        <p:nvSpPr>
          <p:cNvPr id="436" name="Shape 43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7" name="Shape 43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9" name="Shape 249"/>
        <p:cNvGrpSpPr/>
        <p:nvPr/>
      </p:nvGrpSpPr>
      <p:grpSpPr>
        <a:xfrm>
          <a:off y="0" x="0"/>
          <a:ext cy="0" cx="0"/>
          <a:chOff y="0" x="0"/>
          <a:chExt cy="0" cx="0"/>
        </a:xfrm>
      </p:grpSpPr>
      <p:sp>
        <p:nvSpPr>
          <p:cNvPr id="250" name="Shape 2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1" name="Shape 2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2" name="Shape 442"/>
        <p:cNvGrpSpPr/>
        <p:nvPr/>
      </p:nvGrpSpPr>
      <p:grpSpPr>
        <a:xfrm>
          <a:off y="0" x="0"/>
          <a:ext cy="0" cx="0"/>
          <a:chOff y="0" x="0"/>
          <a:chExt cy="0" cx="0"/>
        </a:xfrm>
      </p:grpSpPr>
      <p:sp>
        <p:nvSpPr>
          <p:cNvPr id="443" name="Shape 44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4" name="Shape 44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9" name="Shape 449"/>
        <p:cNvGrpSpPr/>
        <p:nvPr/>
      </p:nvGrpSpPr>
      <p:grpSpPr>
        <a:xfrm>
          <a:off y="0" x="0"/>
          <a:ext cy="0" cx="0"/>
          <a:chOff y="0" x="0"/>
          <a:chExt cy="0" cx="0"/>
        </a:xfrm>
      </p:grpSpPr>
      <p:sp>
        <p:nvSpPr>
          <p:cNvPr id="450" name="Shape 4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1" name="Shape 4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6" name="Shape 456"/>
        <p:cNvGrpSpPr/>
        <p:nvPr/>
      </p:nvGrpSpPr>
      <p:grpSpPr>
        <a:xfrm>
          <a:off y="0" x="0"/>
          <a:ext cy="0" cx="0"/>
          <a:chOff y="0" x="0"/>
          <a:chExt cy="0" cx="0"/>
        </a:xfrm>
      </p:grpSpPr>
      <p:sp>
        <p:nvSpPr>
          <p:cNvPr id="457" name="Shape 45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8" name="Shape 45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3" name="Shape 463"/>
        <p:cNvGrpSpPr/>
        <p:nvPr/>
      </p:nvGrpSpPr>
      <p:grpSpPr>
        <a:xfrm>
          <a:off y="0" x="0"/>
          <a:ext cy="0" cx="0"/>
          <a:chOff y="0" x="0"/>
          <a:chExt cy="0" cx="0"/>
        </a:xfrm>
      </p:grpSpPr>
      <p:sp>
        <p:nvSpPr>
          <p:cNvPr id="464" name="Shape 46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65" name="Shape 46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1" name="Shape 471"/>
        <p:cNvGrpSpPr/>
        <p:nvPr/>
      </p:nvGrpSpPr>
      <p:grpSpPr>
        <a:xfrm>
          <a:off y="0" x="0"/>
          <a:ext cy="0" cx="0"/>
          <a:chOff y="0" x="0"/>
          <a:chExt cy="0" cx="0"/>
        </a:xfrm>
      </p:grpSpPr>
      <p:sp>
        <p:nvSpPr>
          <p:cNvPr id="472" name="Shape 47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73" name="Shape 47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0" name="Shape 480"/>
        <p:cNvGrpSpPr/>
        <p:nvPr/>
      </p:nvGrpSpPr>
      <p:grpSpPr>
        <a:xfrm>
          <a:off y="0" x="0"/>
          <a:ext cy="0" cx="0"/>
          <a:chOff y="0" x="0"/>
          <a:chExt cy="0" cx="0"/>
        </a:xfrm>
      </p:grpSpPr>
      <p:sp>
        <p:nvSpPr>
          <p:cNvPr id="481" name="Shape 48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2" name="Shape 48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6" name="Shape 486"/>
        <p:cNvGrpSpPr/>
        <p:nvPr/>
      </p:nvGrpSpPr>
      <p:grpSpPr>
        <a:xfrm>
          <a:off y="0" x="0"/>
          <a:ext cy="0" cx="0"/>
          <a:chOff y="0" x="0"/>
          <a:chExt cy="0" cx="0"/>
        </a:xfrm>
      </p:grpSpPr>
      <p:sp>
        <p:nvSpPr>
          <p:cNvPr id="487" name="Shape 48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8" name="Shape 48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1" name="Shape 491"/>
        <p:cNvGrpSpPr/>
        <p:nvPr/>
      </p:nvGrpSpPr>
      <p:grpSpPr>
        <a:xfrm>
          <a:off y="0" x="0"/>
          <a:ext cy="0" cx="0"/>
          <a:chOff y="0" x="0"/>
          <a:chExt cy="0" cx="0"/>
        </a:xfrm>
      </p:grpSpPr>
      <p:sp>
        <p:nvSpPr>
          <p:cNvPr id="492" name="Shape 49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3" name="Shape 49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8" name="Shape 498"/>
        <p:cNvGrpSpPr/>
        <p:nvPr/>
      </p:nvGrpSpPr>
      <p:grpSpPr>
        <a:xfrm>
          <a:off y="0" x="0"/>
          <a:ext cy="0" cx="0"/>
          <a:chOff y="0" x="0"/>
          <a:chExt cy="0" cx="0"/>
        </a:xfrm>
      </p:grpSpPr>
      <p:sp>
        <p:nvSpPr>
          <p:cNvPr id="499" name="Shape 49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00" name="Shape 50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5" name="Shape 505"/>
        <p:cNvGrpSpPr/>
        <p:nvPr/>
      </p:nvGrpSpPr>
      <p:grpSpPr>
        <a:xfrm>
          <a:off y="0" x="0"/>
          <a:ext cy="0" cx="0"/>
          <a:chOff y="0" x="0"/>
          <a:chExt cy="0" cx="0"/>
        </a:xfrm>
      </p:grpSpPr>
      <p:sp>
        <p:nvSpPr>
          <p:cNvPr id="506" name="Shape 5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07" name="Shape 5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1" name="Shape 261"/>
        <p:cNvGrpSpPr/>
        <p:nvPr/>
      </p:nvGrpSpPr>
      <p:grpSpPr>
        <a:xfrm>
          <a:off y="0" x="0"/>
          <a:ext cy="0" cx="0"/>
          <a:chOff y="0" x="0"/>
          <a:chExt cy="0" cx="0"/>
        </a:xfrm>
      </p:grpSpPr>
      <p:sp>
        <p:nvSpPr>
          <p:cNvPr id="262" name="Shape 26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63" name="Shape 26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3" name="Shape 513"/>
        <p:cNvGrpSpPr/>
        <p:nvPr/>
      </p:nvGrpSpPr>
      <p:grpSpPr>
        <a:xfrm>
          <a:off y="0" x="0"/>
          <a:ext cy="0" cx="0"/>
          <a:chOff y="0" x="0"/>
          <a:chExt cy="0" cx="0"/>
        </a:xfrm>
      </p:grpSpPr>
      <p:sp>
        <p:nvSpPr>
          <p:cNvPr id="514" name="Shape 51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5" name="Shape 5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9" name="Shape 519"/>
        <p:cNvGrpSpPr/>
        <p:nvPr/>
      </p:nvGrpSpPr>
      <p:grpSpPr>
        <a:xfrm>
          <a:off y="0" x="0"/>
          <a:ext cy="0" cx="0"/>
          <a:chOff y="0" x="0"/>
          <a:chExt cy="0" cx="0"/>
        </a:xfrm>
      </p:grpSpPr>
      <p:sp>
        <p:nvSpPr>
          <p:cNvPr id="520" name="Shape 52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1" name="Shape 52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7" name="Shape 527"/>
        <p:cNvGrpSpPr/>
        <p:nvPr/>
      </p:nvGrpSpPr>
      <p:grpSpPr>
        <a:xfrm>
          <a:off y="0" x="0"/>
          <a:ext cy="0" cx="0"/>
          <a:chOff y="0" x="0"/>
          <a:chExt cy="0" cx="0"/>
        </a:xfrm>
      </p:grpSpPr>
      <p:sp>
        <p:nvSpPr>
          <p:cNvPr id="528" name="Shape 52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9" name="Shape 52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6" name="Shape 536"/>
        <p:cNvGrpSpPr/>
        <p:nvPr/>
      </p:nvGrpSpPr>
      <p:grpSpPr>
        <a:xfrm>
          <a:off y="0" x="0"/>
          <a:ext cy="0" cx="0"/>
          <a:chOff y="0" x="0"/>
          <a:chExt cy="0" cx="0"/>
        </a:xfrm>
      </p:grpSpPr>
      <p:sp>
        <p:nvSpPr>
          <p:cNvPr id="537" name="Shape 53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8" name="Shape 53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7" name="Shape 277"/>
        <p:cNvGrpSpPr/>
        <p:nvPr/>
      </p:nvGrpSpPr>
      <p:grpSpPr>
        <a:xfrm>
          <a:off y="0" x="0"/>
          <a:ext cy="0" cx="0"/>
          <a:chOff y="0" x="0"/>
          <a:chExt cy="0" cx="0"/>
        </a:xfrm>
      </p:grpSpPr>
      <p:sp>
        <p:nvSpPr>
          <p:cNvPr id="278" name="Shape 27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9" name="Shape 27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85" name="Shape 28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0" name="Shape 290"/>
        <p:cNvGrpSpPr/>
        <p:nvPr/>
      </p:nvGrpSpPr>
      <p:grpSpPr>
        <a:xfrm>
          <a:off y="0" x="0"/>
          <a:ext cy="0" cx="0"/>
          <a:chOff y="0" x="0"/>
          <a:chExt cy="0" cx="0"/>
        </a:xfrm>
      </p:grpSpPr>
      <p:sp>
        <p:nvSpPr>
          <p:cNvPr id="291" name="Shape 29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92" name="Shape 292"/>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buSzPct val="25000"/>
              <a:buFont typeface="Merriweather Sans"/>
              <a:buNone/>
            </a:pPr>
            <a:r>
              <a:rPr strike="noStrike" u="none" b="0" cap="none" baseline="0" sz="2000" lang="en-US" i="0">
                <a:latin typeface="Merriweather Sans"/>
                <a:ea typeface="Merriweather Sans"/>
                <a:cs typeface="Merriweather Sans"/>
                <a:sym typeface="Merriweather Sans"/>
              </a:rPr>
              <a:t>Like a dog .... food ... food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4" name="Shape 304"/>
        <p:cNvGrpSpPr/>
        <p:nvPr/>
      </p:nvGrpSpPr>
      <p:grpSpPr>
        <a:xfrm>
          <a:off y="0" x="0"/>
          <a:ext cy="0" cx="0"/>
          <a:chOff y="0" x="0"/>
          <a:chExt cy="0" cx="0"/>
        </a:xfrm>
      </p:grpSpPr>
      <p:sp>
        <p:nvSpPr>
          <p:cNvPr id="305" name="Shape 30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06" name="Shape 30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2" name="Shape 312"/>
        <p:cNvGrpSpPr/>
        <p:nvPr/>
      </p:nvGrpSpPr>
      <p:grpSpPr>
        <a:xfrm>
          <a:off y="0" x="0"/>
          <a:ext cy="0" cx="0"/>
          <a:chOff y="0" x="0"/>
          <a:chExt cy="0" cx="0"/>
        </a:xfrm>
      </p:grpSpPr>
      <p:sp>
        <p:nvSpPr>
          <p:cNvPr id="313" name="Shape 31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14" name="Shape 31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2" name="Shape 332"/>
        <p:cNvGrpSpPr/>
        <p:nvPr/>
      </p:nvGrpSpPr>
      <p:grpSpPr>
        <a:xfrm>
          <a:off y="0" x="0"/>
          <a:ext cy="0" cx="0"/>
          <a:chOff y="0" x="0"/>
          <a:chExt cy="0" cx="0"/>
        </a:xfrm>
      </p:grpSpPr>
      <p:sp>
        <p:nvSpPr>
          <p:cNvPr id="333" name="Shape 3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34" name="Shape 33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6.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7.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8.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9.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0.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1.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2.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3.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4.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6.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57.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58.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59.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0.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61.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62.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63.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64.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65.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66.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y="0" x="0"/>
          <a:ext cy="0" cx="0"/>
          <a:chOff y="0" x="0"/>
          <a:chExt cy="0" cx="0"/>
        </a:xfrm>
      </p:grpSpPr>
      <p:sp>
        <p:nvSpPr>
          <p:cNvPr id="8" name="Shape 8"/>
          <p:cNvSpPr txBox="1"/>
          <p:nvPr>
            <p:ph type="title"/>
          </p:nvPr>
        </p:nvSpPr>
        <p:spPr>
          <a:xfrm rot="5400000">
            <a:off y="1909762" x="11231562"/>
            <a:ext cy="3482975" cx="42291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 name="Shape 9"/>
          <p:cNvSpPr txBox="1"/>
          <p:nvPr>
            <p:ph idx="1" type="body"/>
          </p:nvPr>
        </p:nvSpPr>
        <p:spPr>
          <a:xfrm rot="5400000">
            <a:off y="-1497012" x="4189412"/>
            <a:ext cy="10296524" cx="42291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y="0" x="0"/>
          <a:ext cy="0" cx="0"/>
          <a:chOff y="0" x="0"/>
          <a:chExt cy="0" cx="0"/>
        </a:xfrm>
      </p:grpSpPr>
      <p:sp>
        <p:nvSpPr>
          <p:cNvPr id="38" name="Shape 38"/>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9" name="Shape 39"/>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y="0" x="0"/>
          <a:ext cy="0" cx="0"/>
          <a:chOff y="0" x="0"/>
          <a:chExt cy="0" cx="0"/>
        </a:xfrm>
      </p:grpSpPr>
      <p:sp>
        <p:nvSpPr>
          <p:cNvPr id="41" name="Shape 41"/>
          <p:cNvSpPr txBox="1"/>
          <p:nvPr>
            <p:ph type="ctrTitle"/>
          </p:nvPr>
        </p:nvSpPr>
        <p:spPr>
          <a:xfrm>
            <a:off y="2840038" x="1219200"/>
            <a:ext cy="1960561" cx="13817599"/>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2" name="Shape 42"/>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y="0" x="0"/>
          <a:ext cy="0" cx="0"/>
          <a:chOff y="0" x="0"/>
          <a:chExt cy="0" cx="0"/>
        </a:xfrm>
      </p:grpSpPr>
      <p:sp>
        <p:nvSpPr>
          <p:cNvPr id="47" name="Shape 47"/>
          <p:cNvSpPr txBox="1"/>
          <p:nvPr>
            <p:ph type="title"/>
          </p:nvPr>
        </p:nvSpPr>
        <p:spPr>
          <a:xfrm rot="5400000">
            <a:off y="2441574" x="9236075"/>
            <a:ext cy="3308349" cx="77088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8" name="Shape 48"/>
          <p:cNvSpPr txBox="1"/>
          <p:nvPr>
            <p:ph idx="1" type="body"/>
          </p:nvPr>
        </p:nvSpPr>
        <p:spPr>
          <a:xfrm rot="5400000">
            <a:off y="-790575" x="2543175"/>
            <a:ext cy="9772650" cx="7708899"/>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y="0" x="0"/>
          <a:ext cy="0" cx="0"/>
          <a:chOff y="0" x="0"/>
          <a:chExt cy="0" cx="0"/>
        </a:xfrm>
      </p:grpSpPr>
      <p:sp>
        <p:nvSpPr>
          <p:cNvPr id="50" name="Shape 50"/>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1" name="Shape 51"/>
          <p:cNvSpPr txBox="1"/>
          <p:nvPr>
            <p:ph idx="1" type="body"/>
          </p:nvPr>
        </p:nvSpPr>
        <p:spPr>
          <a:xfrm rot="5400000">
            <a:off y="-1346199" x="5448299"/>
            <a:ext cy="13233399" cx="5359400"/>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y="0" x="0"/>
          <a:ext cy="0" cx="0"/>
          <a:chOff y="0" x="0"/>
          <a:chExt cy="0" cx="0"/>
        </a:xfrm>
      </p:grpSpPr>
      <p:sp>
        <p:nvSpPr>
          <p:cNvPr id="53" name="Shape 53"/>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y="817562" x="3186113"/>
            <a:ext cy="5486399" cx="9753599"/>
          </a:xfrm>
          <a:prstGeom prst="rect">
            <a:avLst/>
          </a:prstGeom>
          <a:noFill/>
          <a:ln>
            <a:noFill/>
          </a:ln>
        </p:spPr>
      </p:sp>
      <p:sp>
        <p:nvSpPr>
          <p:cNvPr id="55" name="Shape 55"/>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y="0" x="0"/>
          <a:ext cy="0" cx="0"/>
          <a:chOff y="0" x="0"/>
          <a:chExt cy="0" cx="0"/>
        </a:xfrm>
      </p:grpSpPr>
      <p:sp>
        <p:nvSpPr>
          <p:cNvPr id="57" name="Shape 57"/>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y="0" x="0"/>
          <a:ext cy="0" cx="0"/>
          <a:chOff y="0" x="0"/>
          <a:chExt cy="0" cx="0"/>
        </a:xfrm>
      </p:grpSpPr>
      <p:sp>
        <p:nvSpPr>
          <p:cNvPr id="62" name="Shape 62"/>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y="0" x="0"/>
          <a:ext cy="0" cx="0"/>
          <a:chOff y="0" x="0"/>
          <a:chExt cy="0" cx="0"/>
        </a:xfrm>
      </p:grpSpPr>
      <p:sp>
        <p:nvSpPr>
          <p:cNvPr id="64" name="Shape 64"/>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6" name="Shape 66"/>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8" name="Shape 68"/>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y="0" x="0"/>
          <a:ext cy="0" cx="0"/>
          <a:chOff y="0" x="0"/>
          <a:chExt cy="0" cx="0"/>
        </a:xfrm>
      </p:grpSpPr>
      <p:sp>
        <p:nvSpPr>
          <p:cNvPr id="70" name="Shape 70"/>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a:off y="2590800" x="1511300"/>
            <a:ext cy="5359400" cx="65405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y="2590800" x="8204200"/>
            <a:ext cy="5359400" cx="65405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y="0" x="0"/>
          <a:ext cy="0" cx="0"/>
          <a:chOff y="0" x="0"/>
          <a:chExt cy="0" cx="0"/>
        </a:xfrm>
      </p:grpSpPr>
      <p:sp>
        <p:nvSpPr>
          <p:cNvPr id="11" name="Shape 1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 name="Shape 12"/>
          <p:cNvSpPr txBox="1"/>
          <p:nvPr>
            <p:ph idx="1" type="body"/>
          </p:nvPr>
        </p:nvSpPr>
        <p:spPr>
          <a:xfrm rot="5400000">
            <a:off y="-1727200" x="7594599"/>
            <a:ext cy="13931900" cx="10541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y="0" x="0"/>
          <a:ext cy="0" cx="0"/>
          <a:chOff y="0" x="0"/>
          <a:chExt cy="0" cx="0"/>
        </a:xfrm>
      </p:grpSpPr>
      <p:sp>
        <p:nvSpPr>
          <p:cNvPr id="74" name="Shape 74"/>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y="0" x="0"/>
          <a:ext cy="0" cx="0"/>
          <a:chOff y="0" x="0"/>
          <a:chExt cy="0" cx="0"/>
        </a:xfrm>
      </p:grpSpPr>
      <p:sp>
        <p:nvSpPr>
          <p:cNvPr id="77" name="Shape 77"/>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8" name="Shape 78"/>
          <p:cNvSpPr txBox="1"/>
          <p:nvPr>
            <p:ph idx="1" type="body"/>
          </p:nvPr>
        </p:nvSpPr>
        <p:spPr>
          <a:xfrm>
            <a:off y="2590800" x="1511300"/>
            <a:ext cy="5359400" cx="13233399"/>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y="0" x="0"/>
          <a:ext cy="0" cx="0"/>
          <a:chOff y="0" x="0"/>
          <a:chExt cy="0" cx="0"/>
        </a:xfrm>
      </p:grpSpPr>
      <p:sp>
        <p:nvSpPr>
          <p:cNvPr id="80" name="Shape 80"/>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1" name="Shape 81"/>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2300"/>
              </a:spcBef>
              <a:spcAft>
                <a:spcPts val="0"/>
              </a:spcAft>
              <a:buClr>
                <a:schemeClr val="lt1"/>
              </a:buClr>
              <a:buFont typeface="Cabin"/>
              <a:buNone/>
              <a:defRPr/>
            </a:lvl1pPr>
            <a:lvl2pPr algn="ctr" rtl="0" marR="0" indent="0" marL="457200">
              <a:spcBef>
                <a:spcPts val="2300"/>
              </a:spcBef>
              <a:spcAft>
                <a:spcPts val="0"/>
              </a:spcAft>
              <a:buClr>
                <a:schemeClr val="lt1"/>
              </a:buClr>
              <a:buFont typeface="Cabin"/>
              <a:buNone/>
              <a:defRPr/>
            </a:lvl2pPr>
            <a:lvl3pPr algn="ctr" rtl="0" marR="0" indent="0" marL="914400">
              <a:spcBef>
                <a:spcPts val="2300"/>
              </a:spcBef>
              <a:spcAft>
                <a:spcPts val="0"/>
              </a:spcAft>
              <a:buClr>
                <a:schemeClr val="lt1"/>
              </a:buClr>
              <a:buFont typeface="Cabin"/>
              <a:buNone/>
              <a:defRPr/>
            </a:lvl3pPr>
            <a:lvl4pPr algn="ctr" rtl="0" marR="0" indent="0" marL="1371600">
              <a:spcBef>
                <a:spcPts val="2300"/>
              </a:spcBef>
              <a:spcAft>
                <a:spcPts val="0"/>
              </a:spcAft>
              <a:buClr>
                <a:schemeClr val="lt1"/>
              </a:buClr>
              <a:buFont typeface="Cabin"/>
              <a:buNone/>
              <a:defRPr/>
            </a:lvl4pPr>
            <a:lvl5pPr algn="ctr" rtl="0" marR="0" indent="0" marL="1828800">
              <a:spcBef>
                <a:spcPts val="2300"/>
              </a:spcBef>
              <a:spcAft>
                <a:spcPts val="0"/>
              </a:spcAft>
              <a:buClr>
                <a:schemeClr val="lt1"/>
              </a:buClr>
              <a:buFont typeface="Cabin"/>
              <a:buNone/>
              <a:defRPr/>
            </a:lvl5pPr>
            <a:lvl6pPr algn="ctr" rtl="0" marR="0" indent="0" marL="2286000">
              <a:spcBef>
                <a:spcPts val="2300"/>
              </a:spcBef>
              <a:spcAft>
                <a:spcPts val="0"/>
              </a:spcAft>
              <a:buClr>
                <a:schemeClr val="lt1"/>
              </a:buClr>
              <a:buFont typeface="Cabin"/>
              <a:buNone/>
              <a:defRPr/>
            </a:lvl6pPr>
            <a:lvl7pPr algn="ctr" rtl="0" marR="0" indent="0" marL="2743200">
              <a:spcBef>
                <a:spcPts val="2300"/>
              </a:spcBef>
              <a:spcAft>
                <a:spcPts val="0"/>
              </a:spcAft>
              <a:buClr>
                <a:schemeClr val="lt1"/>
              </a:buClr>
              <a:buFont typeface="Cabin"/>
              <a:buNone/>
              <a:defRPr/>
            </a:lvl7pPr>
            <a:lvl8pPr algn="ctr" rtl="0" marR="0" indent="0" marL="3200400">
              <a:spcBef>
                <a:spcPts val="2300"/>
              </a:spcBef>
              <a:spcAft>
                <a:spcPts val="0"/>
              </a:spcAft>
              <a:buClr>
                <a:schemeClr val="lt1"/>
              </a:buClr>
              <a:buFont typeface="Cabin"/>
              <a:buNone/>
              <a:defRPr/>
            </a:lvl8pPr>
            <a:lvl9pPr algn="ctr" rtl="0" marR="0" indent="0" marL="3657600">
              <a:spcBef>
                <a:spcPts val="23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y="0" x="0"/>
          <a:ext cy="0" cx="0"/>
          <a:chOff y="0" x="0"/>
          <a:chExt cy="0" cx="0"/>
        </a:xfrm>
      </p:grpSpPr>
      <p:sp>
        <p:nvSpPr>
          <p:cNvPr id="86" name="Shape 86"/>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7" name="Shape 87"/>
          <p:cNvSpPr txBox="1"/>
          <p:nvPr>
            <p:ph idx="1" type="body"/>
          </p:nvPr>
        </p:nvSpPr>
        <p:spPr>
          <a:xfrm rot="5400000">
            <a:off y="-874712" x="2271712"/>
            <a:ext cy="10296524" cx="80644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y="0" x="0"/>
          <a:ext cy="0" cx="0"/>
          <a:chOff y="0" x="0"/>
          <a:chExt cy="0" cx="0"/>
        </a:xfrm>
      </p:grpSpPr>
      <p:sp>
        <p:nvSpPr>
          <p:cNvPr id="89" name="Shape 8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0" name="Shape 90"/>
          <p:cNvSpPr txBox="1"/>
          <p:nvPr>
            <p:ph idx="1" type="body"/>
          </p:nvPr>
        </p:nvSpPr>
        <p:spPr>
          <a:xfrm rot="5400000">
            <a:off y="-1511300" x="5270500"/>
            <a:ext cy="13931900" cx="57022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y="0" x="0"/>
          <a:ext cy="0" cx="0"/>
          <a:chOff y="0" x="0"/>
          <a:chExt cy="0" cx="0"/>
        </a:xfrm>
      </p:grpSpPr>
      <p:sp>
        <p:nvSpPr>
          <p:cNvPr id="92" name="Shape 92"/>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p:nvPr>
            <p:ph idx="2" type="pic"/>
          </p:nvPr>
        </p:nvSpPr>
        <p:spPr>
          <a:xfrm>
            <a:off y="817562" x="3186113"/>
            <a:ext cy="5486399" cx="9753599"/>
          </a:xfrm>
          <a:prstGeom prst="rect">
            <a:avLst/>
          </a:prstGeom>
          <a:noFill/>
          <a:ln>
            <a:noFill/>
          </a:ln>
        </p:spPr>
      </p:sp>
      <p:sp>
        <p:nvSpPr>
          <p:cNvPr id="94" name="Shape 94"/>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y="0" x="0"/>
          <a:ext cy="0" cx="0"/>
          <a:chOff y="0" x="0"/>
          <a:chExt cy="0" cx="0"/>
        </a:xfrm>
      </p:grpSpPr>
      <p:sp>
        <p:nvSpPr>
          <p:cNvPr id="96" name="Shape 96"/>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8" name="Shape 98"/>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y="0" x="0"/>
          <a:ext cy="0" cx="0"/>
          <a:chOff y="0" x="0"/>
          <a:chExt cy="0" cx="0"/>
        </a:xfrm>
      </p:grpSpPr>
      <p:sp>
        <p:nvSpPr>
          <p:cNvPr id="101" name="Shape 101"/>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y="0" x="0"/>
          <a:ext cy="0" cx="0"/>
          <a:chOff y="0" x="0"/>
          <a:chExt cy="0" cx="0"/>
        </a:xfrm>
      </p:grpSpPr>
      <p:sp>
        <p:nvSpPr>
          <p:cNvPr id="103" name="Shape 103"/>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5" name="Shape 105"/>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6" name="Shape 106"/>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7" name="Shape 107"/>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y="0" x="0"/>
          <a:ext cy="0" cx="0"/>
          <a:chOff y="0" x="0"/>
          <a:chExt cy="0" cx="0"/>
        </a:xfrm>
      </p:grpSpPr>
      <p:sp>
        <p:nvSpPr>
          <p:cNvPr id="14" name="Shape 14"/>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y="817562" x="3186113"/>
            <a:ext cy="5486399" cx="9753599"/>
          </a:xfrm>
          <a:prstGeom prst="rect">
            <a:avLst/>
          </a:prstGeom>
          <a:noFill/>
          <a:ln>
            <a:noFill/>
          </a:ln>
        </p:spPr>
      </p:sp>
      <p:sp>
        <p:nvSpPr>
          <p:cNvPr id="16" name="Shape 16"/>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y="0" x="0"/>
          <a:ext cy="0" cx="0"/>
          <a:chOff y="0" x="0"/>
          <a:chExt cy="0" cx="0"/>
        </a:xfrm>
      </p:grpSpPr>
      <p:sp>
        <p:nvSpPr>
          <p:cNvPr id="109" name="Shape 10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0" name="Shape 110"/>
          <p:cNvSpPr txBox="1"/>
          <p:nvPr>
            <p:ph idx="1" type="body"/>
          </p:nvPr>
        </p:nvSpPr>
        <p:spPr>
          <a:xfrm>
            <a:off y="2603500" x="115570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1" name="Shape 111"/>
          <p:cNvSpPr txBox="1"/>
          <p:nvPr>
            <p:ph idx="2" type="body"/>
          </p:nvPr>
        </p:nvSpPr>
        <p:spPr>
          <a:xfrm>
            <a:off y="2603500" x="819785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y="0" x="0"/>
          <a:ext cy="0" cx="0"/>
          <a:chOff y="0" x="0"/>
          <a:chExt cy="0" cx="0"/>
        </a:xfrm>
      </p:grpSpPr>
      <p:sp>
        <p:nvSpPr>
          <p:cNvPr id="113" name="Shape 113"/>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4" name="Shape 114"/>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y="0" x="0"/>
          <a:ext cy="0" cx="0"/>
          <a:chOff y="0" x="0"/>
          <a:chExt cy="0" cx="0"/>
        </a:xfrm>
      </p:grpSpPr>
      <p:sp>
        <p:nvSpPr>
          <p:cNvPr id="116" name="Shape 116"/>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7" name="Shape 117"/>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y="0" x="0"/>
          <a:ext cy="0" cx="0"/>
          <a:chOff y="0" x="0"/>
          <a:chExt cy="0" cx="0"/>
        </a:xfrm>
      </p:grpSpPr>
      <p:sp>
        <p:nvSpPr>
          <p:cNvPr id="119" name="Shape 119"/>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0" name="Shape 120"/>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2" name="Shape 122"/>
        <p:cNvGrpSpPr/>
        <p:nvPr/>
      </p:nvGrpSpPr>
      <p:grpSpPr>
        <a:xfrm>
          <a:off y="0" x="0"/>
          <a:ext cy="0" cx="0"/>
          <a:chOff y="0" x="0"/>
          <a:chExt cy="0" cx="0"/>
        </a:xfrm>
      </p:grpSpPr>
      <p:sp>
        <p:nvSpPr>
          <p:cNvPr id="123" name="Shape 123"/>
          <p:cNvSpPr txBox="1"/>
          <p:nvPr>
            <p:ph type="title"/>
          </p:nvPr>
        </p:nvSpPr>
        <p:spPr>
          <a:xfrm rot="5400000">
            <a:off y="2438400" x="9713912"/>
            <a:ext cy="3657600" cx="7800975"/>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4" name="Shape 124"/>
          <p:cNvSpPr txBox="1"/>
          <p:nvPr>
            <p:ph idx="1" type="body"/>
          </p:nvPr>
        </p:nvSpPr>
        <p:spPr>
          <a:xfrm rot="5400000">
            <a:off y="-1142999" x="2322512"/>
            <a:ext cy="10820400" cx="7800975"/>
          </a:xfrm>
          <a:prstGeom prst="rect">
            <a:avLst/>
          </a:prstGeom>
          <a:noFill/>
          <a:ln>
            <a:noFill/>
          </a:ln>
        </p:spPr>
        <p:txBody>
          <a:bodyPr bIns="91425" rIns="91425" lIns="91425" tIns="91425" anchor="t" anchorCtr="0"/>
          <a:lstStyle>
            <a:lvl1pPr algn="l" rtl="0" indent="-142494" marL="749300">
              <a:spcBef>
                <a:spcPts val="3500"/>
              </a:spcBef>
              <a:spcAft>
                <a:spcPts val="0"/>
              </a:spcAft>
              <a:buClr>
                <a:schemeClr val="lt1"/>
              </a:buClr>
              <a:buFont typeface="Cabin"/>
              <a:buChar char="•"/>
              <a:defRPr/>
            </a:lvl1pPr>
            <a:lvl2pPr algn="l" rtl="0" indent="-142494" marL="1041400">
              <a:spcBef>
                <a:spcPts val="3500"/>
              </a:spcBef>
              <a:spcAft>
                <a:spcPts val="0"/>
              </a:spcAft>
              <a:buClr>
                <a:schemeClr val="lt1"/>
              </a:buClr>
              <a:buFont typeface="Cabin"/>
              <a:buChar char="•"/>
              <a:defRPr/>
            </a:lvl2pPr>
            <a:lvl3pPr algn="l" rtl="0" indent="-142494" marL="1333500">
              <a:spcBef>
                <a:spcPts val="3500"/>
              </a:spcBef>
              <a:spcAft>
                <a:spcPts val="0"/>
              </a:spcAft>
              <a:buClr>
                <a:schemeClr val="lt1"/>
              </a:buClr>
              <a:buFont typeface="Cabin"/>
              <a:buChar char="•"/>
              <a:defRPr/>
            </a:lvl3pPr>
            <a:lvl4pPr algn="l" rtl="0" indent="-142494" marL="1638300">
              <a:spcBef>
                <a:spcPts val="3500"/>
              </a:spcBef>
              <a:spcAft>
                <a:spcPts val="0"/>
              </a:spcAft>
              <a:buClr>
                <a:schemeClr val="lt1"/>
              </a:buClr>
              <a:buFont typeface="Cabin"/>
              <a:buChar char="•"/>
              <a:defRPr/>
            </a:lvl4pPr>
            <a:lvl5pPr algn="l" rtl="0" indent="-142494" marL="1930400">
              <a:spcBef>
                <a:spcPts val="3500"/>
              </a:spcBef>
              <a:spcAft>
                <a:spcPts val="0"/>
              </a:spcAft>
              <a:buClr>
                <a:schemeClr val="lt1"/>
              </a:buClr>
              <a:buFont typeface="Cabin"/>
              <a:buChar char="•"/>
              <a:defRPr/>
            </a:lvl5pPr>
            <a:lvl6pPr algn="l" rtl="0" indent="-142494" marL="2387600">
              <a:spcBef>
                <a:spcPts val="3500"/>
              </a:spcBef>
              <a:spcAft>
                <a:spcPts val="0"/>
              </a:spcAft>
              <a:buClr>
                <a:schemeClr val="lt1"/>
              </a:buClr>
              <a:buFont typeface="Cabin"/>
              <a:buChar char="•"/>
              <a:defRPr/>
            </a:lvl6pPr>
            <a:lvl7pPr algn="l" rtl="0" indent="-142494" marL="2844800">
              <a:spcBef>
                <a:spcPts val="3500"/>
              </a:spcBef>
              <a:spcAft>
                <a:spcPts val="0"/>
              </a:spcAft>
              <a:buClr>
                <a:schemeClr val="lt1"/>
              </a:buClr>
              <a:buFont typeface="Cabin"/>
              <a:buChar char="•"/>
              <a:defRPr/>
            </a:lvl7pPr>
            <a:lvl8pPr algn="l" rtl="0" indent="-142494" marL="3302000">
              <a:spcBef>
                <a:spcPts val="3500"/>
              </a:spcBef>
              <a:spcAft>
                <a:spcPts val="0"/>
              </a:spcAft>
              <a:buClr>
                <a:schemeClr val="lt1"/>
              </a:buClr>
              <a:buFont typeface="Cabin"/>
              <a:buChar char="•"/>
              <a:defRPr/>
            </a:lvl8pPr>
            <a:lvl9pPr algn="l" rtl="0" indent="-142494" marL="3759200">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5" name="Shape 125"/>
        <p:cNvGrpSpPr/>
        <p:nvPr/>
      </p:nvGrpSpPr>
      <p:grpSpPr>
        <a:xfrm>
          <a:off y="0" x="0"/>
          <a:ext cy="0" cx="0"/>
          <a:chOff y="0" x="0"/>
          <a:chExt cy="0" cx="0"/>
        </a:xfrm>
      </p:grpSpPr>
      <p:sp>
        <p:nvSpPr>
          <p:cNvPr id="126" name="Shape 126"/>
          <p:cNvSpPr txBox="1"/>
          <p:nvPr>
            <p:ph type="title"/>
          </p:nvPr>
        </p:nvSpPr>
        <p:spPr>
          <a:xfrm>
            <a:off y="366712" x="812800"/>
            <a:ext cy="1524000" cx="146304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7" name="Shape 127"/>
          <p:cNvSpPr txBox="1"/>
          <p:nvPr>
            <p:ph idx="1" type="body"/>
          </p:nvPr>
        </p:nvSpPr>
        <p:spPr>
          <a:xfrm rot="5400000">
            <a:off y="-2164556" x="5110956"/>
            <a:ext cy="14630400" cx="6034087"/>
          </a:xfrm>
          <a:prstGeom prst="rect">
            <a:avLst/>
          </a:prstGeom>
          <a:noFill/>
          <a:ln>
            <a:noFill/>
          </a:ln>
        </p:spPr>
        <p:txBody>
          <a:bodyPr bIns="91425" rIns="91425" lIns="91425" tIns="91425" anchor="t" anchorCtr="0"/>
          <a:lstStyle>
            <a:lvl1pPr algn="l" rtl="0" indent="-142494" marL="749300">
              <a:spcBef>
                <a:spcPts val="3500"/>
              </a:spcBef>
              <a:spcAft>
                <a:spcPts val="0"/>
              </a:spcAft>
              <a:buClr>
                <a:schemeClr val="lt1"/>
              </a:buClr>
              <a:buFont typeface="Cabin"/>
              <a:buChar char="•"/>
              <a:defRPr/>
            </a:lvl1pPr>
            <a:lvl2pPr algn="l" rtl="0" indent="-142494" marL="1041400">
              <a:spcBef>
                <a:spcPts val="3500"/>
              </a:spcBef>
              <a:spcAft>
                <a:spcPts val="0"/>
              </a:spcAft>
              <a:buClr>
                <a:schemeClr val="lt1"/>
              </a:buClr>
              <a:buFont typeface="Cabin"/>
              <a:buChar char="•"/>
              <a:defRPr/>
            </a:lvl2pPr>
            <a:lvl3pPr algn="l" rtl="0" indent="-142494" marL="1333500">
              <a:spcBef>
                <a:spcPts val="3500"/>
              </a:spcBef>
              <a:spcAft>
                <a:spcPts val="0"/>
              </a:spcAft>
              <a:buClr>
                <a:schemeClr val="lt1"/>
              </a:buClr>
              <a:buFont typeface="Cabin"/>
              <a:buChar char="•"/>
              <a:defRPr/>
            </a:lvl3pPr>
            <a:lvl4pPr algn="l" rtl="0" indent="-142494" marL="1638300">
              <a:spcBef>
                <a:spcPts val="3500"/>
              </a:spcBef>
              <a:spcAft>
                <a:spcPts val="0"/>
              </a:spcAft>
              <a:buClr>
                <a:schemeClr val="lt1"/>
              </a:buClr>
              <a:buFont typeface="Cabin"/>
              <a:buChar char="•"/>
              <a:defRPr/>
            </a:lvl4pPr>
            <a:lvl5pPr algn="l" rtl="0" indent="-142494" marL="1930400">
              <a:spcBef>
                <a:spcPts val="3500"/>
              </a:spcBef>
              <a:spcAft>
                <a:spcPts val="0"/>
              </a:spcAft>
              <a:buClr>
                <a:schemeClr val="lt1"/>
              </a:buClr>
              <a:buFont typeface="Cabin"/>
              <a:buChar char="•"/>
              <a:defRPr/>
            </a:lvl5pPr>
            <a:lvl6pPr algn="l" rtl="0" indent="-142494" marL="2387600">
              <a:spcBef>
                <a:spcPts val="3500"/>
              </a:spcBef>
              <a:spcAft>
                <a:spcPts val="0"/>
              </a:spcAft>
              <a:buClr>
                <a:schemeClr val="lt1"/>
              </a:buClr>
              <a:buFont typeface="Cabin"/>
              <a:buChar char="•"/>
              <a:defRPr/>
            </a:lvl6pPr>
            <a:lvl7pPr algn="l" rtl="0" indent="-142494" marL="2844800">
              <a:spcBef>
                <a:spcPts val="3500"/>
              </a:spcBef>
              <a:spcAft>
                <a:spcPts val="0"/>
              </a:spcAft>
              <a:buClr>
                <a:schemeClr val="lt1"/>
              </a:buClr>
              <a:buFont typeface="Cabin"/>
              <a:buChar char="•"/>
              <a:defRPr/>
            </a:lvl7pPr>
            <a:lvl8pPr algn="l" rtl="0" indent="-142494" marL="3302000">
              <a:spcBef>
                <a:spcPts val="3500"/>
              </a:spcBef>
              <a:spcAft>
                <a:spcPts val="0"/>
              </a:spcAft>
              <a:buClr>
                <a:schemeClr val="lt1"/>
              </a:buClr>
              <a:buFont typeface="Cabin"/>
              <a:buChar char="•"/>
              <a:defRPr/>
            </a:lvl8pPr>
            <a:lvl9pPr algn="l" rtl="0" indent="-142494" marL="3759200">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8" name="Shape 128"/>
        <p:cNvGrpSpPr/>
        <p:nvPr/>
      </p:nvGrpSpPr>
      <p:grpSpPr>
        <a:xfrm>
          <a:off y="0" x="0"/>
          <a:ext cy="0" cx="0"/>
          <a:chOff y="0" x="0"/>
          <a:chExt cy="0" cx="0"/>
        </a:xfrm>
      </p:grpSpPr>
      <p:sp>
        <p:nvSpPr>
          <p:cNvPr id="129" name="Shape 129"/>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0" name="Shape 130"/>
          <p:cNvSpPr/>
          <p:nvPr>
            <p:ph idx="2" type="pic"/>
          </p:nvPr>
        </p:nvSpPr>
        <p:spPr>
          <a:xfrm>
            <a:off y="817562" x="3186113"/>
            <a:ext cy="5486399" cx="9753599"/>
          </a:xfrm>
          <a:prstGeom prst="rect">
            <a:avLst/>
          </a:prstGeom>
          <a:noFill/>
          <a:ln>
            <a:noFill/>
          </a:ln>
        </p:spPr>
      </p:sp>
      <p:sp>
        <p:nvSpPr>
          <p:cNvPr id="131" name="Shape 131"/>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2" name="Shape 132"/>
        <p:cNvGrpSpPr/>
        <p:nvPr/>
      </p:nvGrpSpPr>
      <p:grpSpPr>
        <a:xfrm>
          <a:off y="0" x="0"/>
          <a:ext cy="0" cx="0"/>
          <a:chOff y="0" x="0"/>
          <a:chExt cy="0" cx="0"/>
        </a:xfrm>
      </p:grpSpPr>
      <p:sp>
        <p:nvSpPr>
          <p:cNvPr id="133" name="Shape 133"/>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4" name="Shape 134"/>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6" name="Shape 136"/>
        <p:cNvGrpSpPr/>
        <p:nvPr/>
      </p:nvGrpSpPr>
      <p:grpSpPr>
        <a:xfrm>
          <a:off y="0" x="0"/>
          <a:ext cy="0" cx="0"/>
          <a:chOff y="0" x="0"/>
          <a:chExt cy="0" cx="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7" name="Shape 137"/>
        <p:cNvGrpSpPr/>
        <p:nvPr/>
      </p:nvGrpSpPr>
      <p:grpSpPr>
        <a:xfrm>
          <a:off y="0" x="0"/>
          <a:ext cy="0" cx="0"/>
          <a:chOff y="0" x="0"/>
          <a:chExt cy="0" cx="0"/>
        </a:xfrm>
      </p:grpSpPr>
      <p:sp>
        <p:nvSpPr>
          <p:cNvPr id="138" name="Shape 138"/>
          <p:cNvSpPr txBox="1"/>
          <p:nvPr>
            <p:ph type="title"/>
          </p:nvPr>
        </p:nvSpPr>
        <p:spPr>
          <a:xfrm>
            <a:off y="366712" x="812800"/>
            <a:ext cy="1524000" cx="146304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y="0" x="0"/>
          <a:ext cy="0" cx="0"/>
          <a:chOff y="0" x="0"/>
          <a:chExt cy="0" cx="0"/>
        </a:xfrm>
      </p:grpSpPr>
      <p:sp>
        <p:nvSpPr>
          <p:cNvPr id="18" name="Shape 18"/>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39" name="Shape 139"/>
        <p:cNvGrpSpPr/>
        <p:nvPr/>
      </p:nvGrpSpPr>
      <p:grpSpPr>
        <a:xfrm>
          <a:off y="0" x="0"/>
          <a:ext cy="0" cx="0"/>
          <a:chOff y="0" x="0"/>
          <a:chExt cy="0" cx="0"/>
        </a:xfrm>
      </p:grpSpPr>
      <p:sp>
        <p:nvSpPr>
          <p:cNvPr id="140" name="Shape 140"/>
          <p:cNvSpPr txBox="1"/>
          <p:nvPr>
            <p:ph type="title"/>
          </p:nvPr>
        </p:nvSpPr>
        <p:spPr>
          <a:xfrm>
            <a:off y="366712" x="812800"/>
            <a:ext cy="1524000" cx="146304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2" name="Shape 142"/>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3" name="Shape 143"/>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4" name="Shape 144"/>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5" name="Shape 145"/>
        <p:cNvGrpSpPr/>
        <p:nvPr/>
      </p:nvGrpSpPr>
      <p:grpSpPr>
        <a:xfrm>
          <a:off y="0" x="0"/>
          <a:ext cy="0" cx="0"/>
          <a:chOff y="0" x="0"/>
          <a:chExt cy="0" cx="0"/>
        </a:xfrm>
      </p:grpSpPr>
      <p:sp>
        <p:nvSpPr>
          <p:cNvPr id="146" name="Shape 146"/>
          <p:cNvSpPr txBox="1"/>
          <p:nvPr>
            <p:ph type="title"/>
          </p:nvPr>
        </p:nvSpPr>
        <p:spPr>
          <a:xfrm>
            <a:off y="366712" x="812800"/>
            <a:ext cy="1524000" cx="146304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47" name="Shape 147"/>
          <p:cNvSpPr txBox="1"/>
          <p:nvPr>
            <p:ph idx="1" type="body"/>
          </p:nvPr>
        </p:nvSpPr>
        <p:spPr>
          <a:xfrm>
            <a:off y="2133600" x="8128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8" name="Shape 148"/>
          <p:cNvSpPr txBox="1"/>
          <p:nvPr>
            <p:ph idx="2" type="body"/>
          </p:nvPr>
        </p:nvSpPr>
        <p:spPr>
          <a:xfrm>
            <a:off y="2133600" x="82042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9" name="Shape 149"/>
        <p:cNvGrpSpPr/>
        <p:nvPr/>
      </p:nvGrpSpPr>
      <p:grpSpPr>
        <a:xfrm>
          <a:off y="0" x="0"/>
          <a:ext cy="0" cx="0"/>
          <a:chOff y="0" x="0"/>
          <a:chExt cy="0" cx="0"/>
        </a:xfrm>
      </p:grpSpPr>
      <p:sp>
        <p:nvSpPr>
          <p:cNvPr id="150" name="Shape 150"/>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1" name="Shape 151"/>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2" name="Shape 152"/>
        <p:cNvGrpSpPr/>
        <p:nvPr/>
      </p:nvGrpSpPr>
      <p:grpSpPr>
        <a:xfrm>
          <a:off y="0" x="0"/>
          <a:ext cy="0" cx="0"/>
          <a:chOff y="0" x="0"/>
          <a:chExt cy="0" cx="0"/>
        </a:xfrm>
      </p:grpSpPr>
      <p:sp>
        <p:nvSpPr>
          <p:cNvPr id="153" name="Shape 153"/>
          <p:cNvSpPr txBox="1"/>
          <p:nvPr>
            <p:ph type="title"/>
          </p:nvPr>
        </p:nvSpPr>
        <p:spPr>
          <a:xfrm>
            <a:off y="366712" x="812800"/>
            <a:ext cy="1524000" cx="146304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54" name="Shape 154"/>
          <p:cNvSpPr txBox="1"/>
          <p:nvPr>
            <p:ph idx="1" type="body"/>
          </p:nvPr>
        </p:nvSpPr>
        <p:spPr>
          <a:xfrm>
            <a:off y="2133600" x="812800"/>
            <a:ext cy="6034087" cx="14630400"/>
          </a:xfrm>
          <a:prstGeom prst="rect">
            <a:avLst/>
          </a:prstGeom>
          <a:noFill/>
          <a:ln>
            <a:noFill/>
          </a:ln>
        </p:spPr>
        <p:txBody>
          <a:bodyPr bIns="91425" rIns="91425" lIns="91425" tIns="91425" anchor="t" anchorCtr="0"/>
          <a:lstStyle>
            <a:lvl1pPr algn="l" rtl="0" indent="-142494" marL="749300">
              <a:spcBef>
                <a:spcPts val="3500"/>
              </a:spcBef>
              <a:spcAft>
                <a:spcPts val="0"/>
              </a:spcAft>
              <a:buClr>
                <a:schemeClr val="lt1"/>
              </a:buClr>
              <a:buFont typeface="Cabin"/>
              <a:buChar char="•"/>
              <a:defRPr/>
            </a:lvl1pPr>
            <a:lvl2pPr algn="l" rtl="0" indent="-142494" marL="1041400">
              <a:spcBef>
                <a:spcPts val="3500"/>
              </a:spcBef>
              <a:spcAft>
                <a:spcPts val="0"/>
              </a:spcAft>
              <a:buClr>
                <a:schemeClr val="lt1"/>
              </a:buClr>
              <a:buFont typeface="Cabin"/>
              <a:buChar char="•"/>
              <a:defRPr/>
            </a:lvl2pPr>
            <a:lvl3pPr algn="l" rtl="0" indent="-142494" marL="1333500">
              <a:spcBef>
                <a:spcPts val="3500"/>
              </a:spcBef>
              <a:spcAft>
                <a:spcPts val="0"/>
              </a:spcAft>
              <a:buClr>
                <a:schemeClr val="lt1"/>
              </a:buClr>
              <a:buFont typeface="Cabin"/>
              <a:buChar char="•"/>
              <a:defRPr/>
            </a:lvl3pPr>
            <a:lvl4pPr algn="l" rtl="0" indent="-142494" marL="1638300">
              <a:spcBef>
                <a:spcPts val="3500"/>
              </a:spcBef>
              <a:spcAft>
                <a:spcPts val="0"/>
              </a:spcAft>
              <a:buClr>
                <a:schemeClr val="lt1"/>
              </a:buClr>
              <a:buFont typeface="Cabin"/>
              <a:buChar char="•"/>
              <a:defRPr/>
            </a:lvl4pPr>
            <a:lvl5pPr algn="l" rtl="0" indent="-142494" marL="1930400">
              <a:spcBef>
                <a:spcPts val="3500"/>
              </a:spcBef>
              <a:spcAft>
                <a:spcPts val="0"/>
              </a:spcAft>
              <a:buClr>
                <a:schemeClr val="lt1"/>
              </a:buClr>
              <a:buFont typeface="Cabin"/>
              <a:buChar char="•"/>
              <a:defRPr/>
            </a:lvl5pPr>
            <a:lvl6pPr algn="l" rtl="0" indent="-142494" marL="2387600">
              <a:spcBef>
                <a:spcPts val="3500"/>
              </a:spcBef>
              <a:spcAft>
                <a:spcPts val="0"/>
              </a:spcAft>
              <a:buClr>
                <a:schemeClr val="lt1"/>
              </a:buClr>
              <a:buFont typeface="Cabin"/>
              <a:buChar char="•"/>
              <a:defRPr/>
            </a:lvl6pPr>
            <a:lvl7pPr algn="l" rtl="0" indent="-142494" marL="2844800">
              <a:spcBef>
                <a:spcPts val="3500"/>
              </a:spcBef>
              <a:spcAft>
                <a:spcPts val="0"/>
              </a:spcAft>
              <a:buClr>
                <a:schemeClr val="lt1"/>
              </a:buClr>
              <a:buFont typeface="Cabin"/>
              <a:buChar char="•"/>
              <a:defRPr/>
            </a:lvl7pPr>
            <a:lvl8pPr algn="l" rtl="0" indent="-142494" marL="3302000">
              <a:spcBef>
                <a:spcPts val="3500"/>
              </a:spcBef>
              <a:spcAft>
                <a:spcPts val="0"/>
              </a:spcAft>
              <a:buClr>
                <a:schemeClr val="lt1"/>
              </a:buClr>
              <a:buFont typeface="Cabin"/>
              <a:buChar char="•"/>
              <a:defRPr/>
            </a:lvl8pPr>
            <a:lvl9pPr algn="l" rtl="0" indent="-142494" marL="3759200">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5" name="Shape 155"/>
        <p:cNvGrpSpPr/>
        <p:nvPr/>
      </p:nvGrpSpPr>
      <p:grpSpPr>
        <a:xfrm>
          <a:off y="0" x="0"/>
          <a:ext cy="0" cx="0"/>
          <a:chOff y="0" x="0"/>
          <a:chExt cy="0" cx="0"/>
        </a:xfrm>
      </p:grpSpPr>
      <p:sp>
        <p:nvSpPr>
          <p:cNvPr id="156" name="Shape 156"/>
          <p:cNvSpPr txBox="1"/>
          <p:nvPr>
            <p:ph type="ctrTitle"/>
          </p:nvPr>
        </p:nvSpPr>
        <p:spPr>
          <a:xfrm>
            <a:off y="2840038" x="1219200"/>
            <a:ext cy="1960561" cx="13817599"/>
          </a:xfrm>
          <a:prstGeom prst="rect">
            <a:avLst/>
          </a:prstGeom>
          <a:noFill/>
          <a:ln>
            <a:noFill/>
          </a:ln>
        </p:spPr>
        <p:txBody>
          <a:bodyPr bIns="91425" rIns="91425" lIns="91425" tIns="91425" anchor="t"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57" name="Shape 157"/>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1" name="Shape 161"/>
        <p:cNvGrpSpPr/>
        <p:nvPr/>
      </p:nvGrpSpPr>
      <p:grpSpPr>
        <a:xfrm>
          <a:off y="0" x="0"/>
          <a:ext cy="0" cx="0"/>
          <a:chOff y="0" x="0"/>
          <a:chExt cy="0" cx="0"/>
        </a:xfrm>
      </p:grpSpPr>
      <p:sp>
        <p:nvSpPr>
          <p:cNvPr id="162" name="Shape 162"/>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3" name="Shape 163"/>
          <p:cNvSpPr txBox="1"/>
          <p:nvPr>
            <p:ph idx="1" type="body"/>
          </p:nvPr>
        </p:nvSpPr>
        <p:spPr>
          <a:xfrm rot="5400000">
            <a:off y="-874712" x="2271712"/>
            <a:ext cy="10296524" cx="80644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4" name="Shape 164"/>
        <p:cNvGrpSpPr/>
        <p:nvPr/>
      </p:nvGrpSpPr>
      <p:grpSpPr>
        <a:xfrm>
          <a:off y="0" x="0"/>
          <a:ext cy="0" cx="0"/>
          <a:chOff y="0" x="0"/>
          <a:chExt cy="0" cx="0"/>
        </a:xfrm>
      </p:grpSpPr>
      <p:sp>
        <p:nvSpPr>
          <p:cNvPr id="165" name="Shape 165"/>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6" name="Shape 166"/>
          <p:cNvSpPr txBox="1"/>
          <p:nvPr>
            <p:ph idx="1" type="body"/>
          </p:nvPr>
        </p:nvSpPr>
        <p:spPr>
          <a:xfrm rot="5400000">
            <a:off y="-1511300" x="5270500"/>
            <a:ext cy="13931900" cx="57022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7" name="Shape 167"/>
        <p:cNvGrpSpPr/>
        <p:nvPr/>
      </p:nvGrpSpPr>
      <p:grpSpPr>
        <a:xfrm>
          <a:off y="0" x="0"/>
          <a:ext cy="0" cx="0"/>
          <a:chOff y="0" x="0"/>
          <a:chExt cy="0" cx="0"/>
        </a:xfrm>
      </p:grpSpPr>
      <p:sp>
        <p:nvSpPr>
          <p:cNvPr id="168" name="Shape 168"/>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9" name="Shape 169"/>
          <p:cNvSpPr/>
          <p:nvPr>
            <p:ph idx="2" type="pic"/>
          </p:nvPr>
        </p:nvSpPr>
        <p:spPr>
          <a:xfrm>
            <a:off y="817562" x="3186113"/>
            <a:ext cy="5486399" cx="9753599"/>
          </a:xfrm>
          <a:prstGeom prst="rect">
            <a:avLst/>
          </a:prstGeom>
          <a:noFill/>
          <a:ln>
            <a:noFill/>
          </a:ln>
        </p:spPr>
      </p:sp>
      <p:sp>
        <p:nvSpPr>
          <p:cNvPr id="170" name="Shape 170"/>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1" name="Shape 171"/>
        <p:cNvGrpSpPr/>
        <p:nvPr/>
      </p:nvGrpSpPr>
      <p:grpSpPr>
        <a:xfrm>
          <a:off y="0" x="0"/>
          <a:ext cy="0" cx="0"/>
          <a:chOff y="0" x="0"/>
          <a:chExt cy="0" cx="0"/>
        </a:xfrm>
      </p:grpSpPr>
      <p:sp>
        <p:nvSpPr>
          <p:cNvPr id="172" name="Shape 172"/>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3" name="Shape 173"/>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4" name="Shape 174"/>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5" name="Shape 175"/>
        <p:cNvGrpSpPr/>
        <p:nvPr/>
      </p:nvGrpSpPr>
      <p:grpSpPr>
        <a:xfrm>
          <a:off y="0" x="0"/>
          <a:ext cy="0" cx="0"/>
          <a:chOff y="0" x="0"/>
          <a:chExt cy="0" cx="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6" name="Shape 176"/>
        <p:cNvGrpSpPr/>
        <p:nvPr/>
      </p:nvGrpSpPr>
      <p:grpSpPr>
        <a:xfrm>
          <a:off y="0" x="0"/>
          <a:ext cy="0" cx="0"/>
          <a:chOff y="0" x="0"/>
          <a:chExt cy="0" cx="0"/>
        </a:xfrm>
      </p:grpSpPr>
      <p:sp>
        <p:nvSpPr>
          <p:cNvPr id="177" name="Shape 17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78" name="Shape 178"/>
        <p:cNvGrpSpPr/>
        <p:nvPr/>
      </p:nvGrpSpPr>
      <p:grpSpPr>
        <a:xfrm>
          <a:off y="0" x="0"/>
          <a:ext cy="0" cx="0"/>
          <a:chOff y="0" x="0"/>
          <a:chExt cy="0" cx="0"/>
        </a:xfrm>
      </p:grpSpPr>
      <p:sp>
        <p:nvSpPr>
          <p:cNvPr id="179" name="Shape 179"/>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0" name="Shape 180"/>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1" name="Shape 181"/>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2" name="Shape 182"/>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3" name="Shape 183"/>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4" name="Shape 184"/>
        <p:cNvGrpSpPr/>
        <p:nvPr/>
      </p:nvGrpSpPr>
      <p:grpSpPr>
        <a:xfrm>
          <a:off y="0" x="0"/>
          <a:ext cy="0" cx="0"/>
          <a:chOff y="0" x="0"/>
          <a:chExt cy="0" cx="0"/>
        </a:xfrm>
      </p:grpSpPr>
      <p:sp>
        <p:nvSpPr>
          <p:cNvPr id="185" name="Shape 185"/>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86" name="Shape 186"/>
          <p:cNvSpPr txBox="1"/>
          <p:nvPr>
            <p:ph idx="1" type="body"/>
          </p:nvPr>
        </p:nvSpPr>
        <p:spPr>
          <a:xfrm>
            <a:off y="2603500" x="115570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7" name="Shape 187"/>
          <p:cNvSpPr txBox="1"/>
          <p:nvPr>
            <p:ph idx="2" type="body"/>
          </p:nvPr>
        </p:nvSpPr>
        <p:spPr>
          <a:xfrm>
            <a:off y="2603500" x="819785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8" name="Shape 188"/>
        <p:cNvGrpSpPr/>
        <p:nvPr/>
      </p:nvGrpSpPr>
      <p:grpSpPr>
        <a:xfrm>
          <a:off y="0" x="0"/>
          <a:ext cy="0" cx="0"/>
          <a:chOff y="0" x="0"/>
          <a:chExt cy="0" cx="0"/>
        </a:xfrm>
      </p:grpSpPr>
      <p:sp>
        <p:nvSpPr>
          <p:cNvPr id="189" name="Shape 189"/>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0" name="Shape 190"/>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1" name="Shape 191"/>
        <p:cNvGrpSpPr/>
        <p:nvPr/>
      </p:nvGrpSpPr>
      <p:grpSpPr>
        <a:xfrm>
          <a:off y="0" x="0"/>
          <a:ext cy="0" cx="0"/>
          <a:chOff y="0" x="0"/>
          <a:chExt cy="0" cx="0"/>
        </a:xfrm>
      </p:grpSpPr>
      <p:sp>
        <p:nvSpPr>
          <p:cNvPr id="192" name="Shape 192"/>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93" name="Shape 193"/>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4" name="Shape 194"/>
        <p:cNvGrpSpPr/>
        <p:nvPr/>
      </p:nvGrpSpPr>
      <p:grpSpPr>
        <a:xfrm>
          <a:off y="0" x="0"/>
          <a:ext cy="0" cx="0"/>
          <a:chOff y="0" x="0"/>
          <a:chExt cy="0" cx="0"/>
        </a:xfrm>
      </p:grpSpPr>
      <p:sp>
        <p:nvSpPr>
          <p:cNvPr id="195" name="Shape 195"/>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96" name="Shape 196"/>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00" name="Shape 200"/>
        <p:cNvGrpSpPr/>
        <p:nvPr/>
      </p:nvGrpSpPr>
      <p:grpSpPr>
        <a:xfrm>
          <a:off y="0" x="0"/>
          <a:ext cy="0" cx="0"/>
          <a:chOff y="0" x="0"/>
          <a:chExt cy="0" cx="0"/>
        </a:xfrm>
      </p:grpSpPr>
      <p:sp>
        <p:nvSpPr>
          <p:cNvPr id="201" name="Shape 201"/>
          <p:cNvSpPr txBox="1"/>
          <p:nvPr>
            <p:ph type="title"/>
          </p:nvPr>
        </p:nvSpPr>
        <p:spPr>
          <a:xfrm rot="5400000">
            <a:off y="2532099" x="9313799"/>
            <a:ext cy="3483000" cx="80645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02" name="Shape 202"/>
          <p:cNvSpPr txBox="1"/>
          <p:nvPr>
            <p:ph idx="1" type="body"/>
          </p:nvPr>
        </p:nvSpPr>
        <p:spPr>
          <a:xfrm rot="5400000">
            <a:off y="-874699" x="2271625"/>
            <a:ext cy="10296599" cx="80645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03" name="Shape 203"/>
        <p:cNvGrpSpPr/>
        <p:nvPr/>
      </p:nvGrpSpPr>
      <p:grpSpPr>
        <a:xfrm>
          <a:off y="0" x="0"/>
          <a:ext cy="0" cx="0"/>
          <a:chOff y="0" x="0"/>
          <a:chExt cy="0" cx="0"/>
        </a:xfrm>
      </p:grpSpPr>
      <p:sp>
        <p:nvSpPr>
          <p:cNvPr id="204" name="Shape 204"/>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05" name="Shape 205"/>
          <p:cNvSpPr txBox="1"/>
          <p:nvPr>
            <p:ph idx="1" type="body"/>
          </p:nvPr>
        </p:nvSpPr>
        <p:spPr>
          <a:xfrm rot="5400000">
            <a:off y="-1511300" x="5270399"/>
            <a:ext cy="13932000" cx="57023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06" name="Shape 206"/>
        <p:cNvGrpSpPr/>
        <p:nvPr/>
      </p:nvGrpSpPr>
      <p:grpSpPr>
        <a:xfrm>
          <a:off y="0" x="0"/>
          <a:ext cy="0" cx="0"/>
          <a:chOff y="0" x="0"/>
          <a:chExt cy="0" cx="0"/>
        </a:xfrm>
      </p:grpSpPr>
      <p:sp>
        <p:nvSpPr>
          <p:cNvPr id="207" name="Shape 207"/>
          <p:cNvSpPr txBox="1"/>
          <p:nvPr>
            <p:ph type="title"/>
          </p:nvPr>
        </p:nvSpPr>
        <p:spPr>
          <a:xfrm>
            <a:off y="6400800" x="3186113"/>
            <a:ext cy="75569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8" name="Shape 208"/>
          <p:cNvSpPr/>
          <p:nvPr>
            <p:ph idx="2" type="pic"/>
          </p:nvPr>
        </p:nvSpPr>
        <p:spPr>
          <a:xfrm>
            <a:off y="817562" x="3186113"/>
            <a:ext cy="5486399" cx="9753599"/>
          </a:xfrm>
          <a:prstGeom prst="rect">
            <a:avLst/>
          </a:prstGeom>
          <a:noFill/>
          <a:ln>
            <a:noFill/>
          </a:ln>
        </p:spPr>
      </p:sp>
      <p:sp>
        <p:nvSpPr>
          <p:cNvPr id="209" name="Shape 209"/>
          <p:cNvSpPr txBox="1"/>
          <p:nvPr>
            <p:ph idx="1" type="body"/>
          </p:nvPr>
        </p:nvSpPr>
        <p:spPr>
          <a:xfrm>
            <a:off y="7156450" x="3186113"/>
            <a:ext cy="1073099"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0" name="Shape 210"/>
        <p:cNvGrpSpPr/>
        <p:nvPr/>
      </p:nvGrpSpPr>
      <p:grpSpPr>
        <a:xfrm>
          <a:off y="0" x="0"/>
          <a:ext cy="0" cx="0"/>
          <a:chOff y="0" x="0"/>
          <a:chExt cy="0" cx="0"/>
        </a:xfrm>
      </p:grpSpPr>
      <p:sp>
        <p:nvSpPr>
          <p:cNvPr id="211" name="Shape 211"/>
          <p:cNvSpPr txBox="1"/>
          <p:nvPr>
            <p:ph type="title"/>
          </p:nvPr>
        </p:nvSpPr>
        <p:spPr>
          <a:xfrm>
            <a:off y="363537" x="812800"/>
            <a:ext cy="1549499" cx="534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2" name="Shape 212"/>
          <p:cNvSpPr txBox="1"/>
          <p:nvPr>
            <p:ph idx="1" type="body"/>
          </p:nvPr>
        </p:nvSpPr>
        <p:spPr>
          <a:xfrm>
            <a:off y="363537" x="6356350"/>
            <a:ext cy="7804199" cx="9086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3" name="Shape 213"/>
          <p:cNvSpPr txBox="1"/>
          <p:nvPr>
            <p:ph idx="2" type="body"/>
          </p:nvPr>
        </p:nvSpPr>
        <p:spPr>
          <a:xfrm>
            <a:off y="1912938" x="812800"/>
            <a:ext cy="6254699" cx="53483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4" name="Shape 214"/>
        <p:cNvGrpSpPr/>
        <p:nvPr/>
      </p:nvGrpSpPr>
      <p:grpSpPr>
        <a:xfrm>
          <a:off y="0" x="0"/>
          <a:ext cy="0" cx="0"/>
          <a:chOff y="0" x="0"/>
          <a:chExt cy="0" cx="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5" name="Shape 215"/>
        <p:cNvGrpSpPr/>
        <p:nvPr/>
      </p:nvGrpSpPr>
      <p:grpSpPr>
        <a:xfrm>
          <a:off y="0" x="0"/>
          <a:ext cy="0" cx="0"/>
          <a:chOff y="0" x="0"/>
          <a:chExt cy="0" cx="0"/>
        </a:xfrm>
      </p:grpSpPr>
      <p:sp>
        <p:nvSpPr>
          <p:cNvPr id="216" name="Shape 216"/>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17" name="Shape 217"/>
        <p:cNvGrpSpPr/>
        <p:nvPr/>
      </p:nvGrpSpPr>
      <p:grpSpPr>
        <a:xfrm>
          <a:off y="0" x="0"/>
          <a:ext cy="0" cx="0"/>
          <a:chOff y="0" x="0"/>
          <a:chExt cy="0" cx="0"/>
        </a:xfrm>
      </p:grpSpPr>
      <p:sp>
        <p:nvSpPr>
          <p:cNvPr id="218" name="Shape 218"/>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9" name="Shape 219"/>
          <p:cNvSpPr txBox="1"/>
          <p:nvPr>
            <p:ph idx="1" type="body"/>
          </p:nvPr>
        </p:nvSpPr>
        <p:spPr>
          <a:xfrm>
            <a:off y="2046288" x="812800"/>
            <a:ext cy="854100" cx="7181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20" name="Shape 220"/>
          <p:cNvSpPr txBox="1"/>
          <p:nvPr>
            <p:ph idx="2" type="body"/>
          </p:nvPr>
        </p:nvSpPr>
        <p:spPr>
          <a:xfrm>
            <a:off y="2900363" x="812800"/>
            <a:ext cy="5267400" cx="7181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1" name="Shape 221"/>
          <p:cNvSpPr txBox="1"/>
          <p:nvPr>
            <p:ph idx="3" type="body"/>
          </p:nvPr>
        </p:nvSpPr>
        <p:spPr>
          <a:xfrm>
            <a:off y="2046288" x="8258175"/>
            <a:ext cy="854100" cx="71849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22" name="Shape 222"/>
          <p:cNvSpPr txBox="1"/>
          <p:nvPr>
            <p:ph idx="4" type="body"/>
          </p:nvPr>
        </p:nvSpPr>
        <p:spPr>
          <a:xfrm>
            <a:off y="2900363" x="8258175"/>
            <a:ext cy="5267400" cx="71849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23" name="Shape 223"/>
        <p:cNvGrpSpPr/>
        <p:nvPr/>
      </p:nvGrpSpPr>
      <p:grpSpPr>
        <a:xfrm>
          <a:off y="0" x="0"/>
          <a:ext cy="0" cx="0"/>
          <a:chOff y="0" x="0"/>
          <a:chExt cy="0" cx="0"/>
        </a:xfrm>
      </p:grpSpPr>
      <p:sp>
        <p:nvSpPr>
          <p:cNvPr id="224" name="Shape 224"/>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25" name="Shape 225"/>
          <p:cNvSpPr txBox="1"/>
          <p:nvPr>
            <p:ph idx="1" type="body"/>
          </p:nvPr>
        </p:nvSpPr>
        <p:spPr>
          <a:xfrm>
            <a:off y="2603500" x="115570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6" name="Shape 226"/>
          <p:cNvSpPr txBox="1"/>
          <p:nvPr>
            <p:ph idx="2" type="body"/>
          </p:nvPr>
        </p:nvSpPr>
        <p:spPr>
          <a:xfrm>
            <a:off y="2603500" x="819785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7" name="Shape 227"/>
        <p:cNvGrpSpPr/>
        <p:nvPr/>
      </p:nvGrpSpPr>
      <p:grpSpPr>
        <a:xfrm>
          <a:off y="0" x="0"/>
          <a:ext cy="0" cx="0"/>
          <a:chOff y="0" x="0"/>
          <a:chExt cy="0" cx="0"/>
        </a:xfrm>
      </p:grpSpPr>
      <p:sp>
        <p:nvSpPr>
          <p:cNvPr id="228" name="Shape 228"/>
          <p:cNvSpPr txBox="1"/>
          <p:nvPr>
            <p:ph type="title"/>
          </p:nvPr>
        </p:nvSpPr>
        <p:spPr>
          <a:xfrm>
            <a:off y="5875337" x="1284287"/>
            <a:ext cy="1816200" cx="138176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9" name="Shape 229"/>
          <p:cNvSpPr txBox="1"/>
          <p:nvPr>
            <p:ph idx="1" type="body"/>
          </p:nvPr>
        </p:nvSpPr>
        <p:spPr>
          <a:xfrm>
            <a:off y="3875087" x="1284287"/>
            <a:ext cy="2000400" cx="13817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0" name="Shape 230"/>
        <p:cNvGrpSpPr/>
        <p:nvPr/>
      </p:nvGrpSpPr>
      <p:grpSpPr>
        <a:xfrm>
          <a:off y="0" x="0"/>
          <a:ext cy="0" cx="0"/>
          <a:chOff y="0" x="0"/>
          <a:chExt cy="0" cx="0"/>
        </a:xfrm>
      </p:grpSpPr>
      <p:sp>
        <p:nvSpPr>
          <p:cNvPr id="231" name="Shape 231"/>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32" name="Shape 232"/>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33" name="Shape 233"/>
        <p:cNvGrpSpPr/>
        <p:nvPr/>
      </p:nvGrpSpPr>
      <p:grpSpPr>
        <a:xfrm>
          <a:off y="0" x="0"/>
          <a:ext cy="0" cx="0"/>
          <a:chOff y="0" x="0"/>
          <a:chExt cy="0" cx="0"/>
        </a:xfrm>
      </p:grpSpPr>
      <p:sp>
        <p:nvSpPr>
          <p:cNvPr id="234" name="Shape 234"/>
          <p:cNvSpPr txBox="1"/>
          <p:nvPr>
            <p:ph type="ctrTitle"/>
          </p:nvPr>
        </p:nvSpPr>
        <p:spPr>
          <a:xfrm>
            <a:off y="2840038" x="1219200"/>
            <a:ext cy="1960500" cx="138176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235" name="Shape 235"/>
          <p:cNvSpPr txBox="1"/>
          <p:nvPr>
            <p:ph idx="1" type="subTitle"/>
          </p:nvPr>
        </p:nvSpPr>
        <p:spPr>
          <a:xfrm>
            <a:off y="5181600" x="2438400"/>
            <a:ext cy="2336700" cx="113793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y="0" x="0"/>
          <a:ext cy="0" cx="0"/>
          <a:chOff y="0" x="0"/>
          <a:chExt cy="0" cx="0"/>
        </a:xfrm>
      </p:grpSpPr>
      <p:sp>
        <p:nvSpPr>
          <p:cNvPr id="25" name="Shape 25"/>
          <p:cNvSpPr txBox="1"/>
          <p:nvPr>
            <p:ph type="title"/>
          </p:nvPr>
        </p:nvSpPr>
        <p:spPr>
          <a:xfrm>
            <a:off y="366712" x="812800"/>
            <a:ext cy="1524000" cx="146304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7" name="Shape 27"/>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9" name="Shape 29"/>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y="0" x="0"/>
          <a:ext cy="0" cx="0"/>
          <a:chOff y="0" x="0"/>
          <a:chExt cy="0" cx="0"/>
        </a:xfrm>
      </p:grpSpPr>
      <p:sp>
        <p:nvSpPr>
          <p:cNvPr id="31" name="Shape 3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2" name="Shape 32"/>
          <p:cNvSpPr txBox="1"/>
          <p:nvPr>
            <p:ph idx="1" type="body"/>
          </p:nvPr>
        </p:nvSpPr>
        <p:spPr>
          <a:xfrm>
            <a:off y="4711700" x="115570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y="4711700" x="819785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y="0" x="0"/>
          <a:ext cy="0" cx="0"/>
          <a:chOff y="0" x="0"/>
          <a:chExt cy="0" cx="0"/>
        </a:xfrm>
      </p:grpSpPr>
      <p:sp>
        <p:nvSpPr>
          <p:cNvPr id="35" name="Shape 35"/>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3.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2.xml" Type="http://schemas.openxmlformats.org/officeDocument/2006/relationships/theme" Id="rId12"/><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21.xml" Type="http://schemas.openxmlformats.org/officeDocument/2006/relationships/slideLayout" Id="rId10"/><Relationship Target="../slideLayouts/slideLayout15.xml" Type="http://schemas.openxmlformats.org/officeDocument/2006/relationships/slideLayout" Id="rId4"/><Relationship Target="../slideLayouts/slideLayout22.xml" Type="http://schemas.openxmlformats.org/officeDocument/2006/relationships/slideLayout" Id="rId11"/><Relationship Target="../slideLayouts/slideLayout14.xml" Type="http://schemas.openxmlformats.org/officeDocument/2006/relationships/slideLayout" Id="rId3"/><Relationship Target="../slideLayouts/slideLayout20.xml" Type="http://schemas.openxmlformats.org/officeDocument/2006/relationships/slideLayout" Id="rId9"/><Relationship Target="../slideLayouts/slideLayout17.xml" Type="http://schemas.openxmlformats.org/officeDocument/2006/relationships/slideLayout" Id="rId6"/><Relationship Target="../slideLayouts/slideLayout16.xml" Type="http://schemas.openxmlformats.org/officeDocument/2006/relationships/slideLayout" Id="rId5"/><Relationship Target="../slideLayouts/slideLayout19.xml" Type="http://schemas.openxmlformats.org/officeDocument/2006/relationships/slideLayout" Id="rId8"/><Relationship Target="../slideLayouts/slideLayout18.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theme/theme7.xml" Type="http://schemas.openxmlformats.org/officeDocument/2006/relationships/theme" Id="rId12"/><Relationship Target="../slideLayouts/slideLayout24.xml" Type="http://schemas.openxmlformats.org/officeDocument/2006/relationships/slideLayout" Id="rId2"/><Relationship Target="../slideLayouts/slideLayout23.xml" Type="http://schemas.openxmlformats.org/officeDocument/2006/relationships/slideLayout" Id="rId1"/><Relationship Target="../slideLayouts/slideLayout32.xml" Type="http://schemas.openxmlformats.org/officeDocument/2006/relationships/slideLayout" Id="rId10"/><Relationship Target="../slideLayouts/slideLayout26.xml" Type="http://schemas.openxmlformats.org/officeDocument/2006/relationships/slideLayout" Id="rId4"/><Relationship Target="../slideLayouts/slideLayout33.xml" Type="http://schemas.openxmlformats.org/officeDocument/2006/relationships/slideLayout" Id="rId11"/><Relationship Target="../slideLayouts/slideLayout25.xml" Type="http://schemas.openxmlformats.org/officeDocument/2006/relationships/slideLayout" Id="rId3"/><Relationship Target="../slideLayouts/slideLayout31.xml" Type="http://schemas.openxmlformats.org/officeDocument/2006/relationships/slideLayout" Id="rId9"/><Relationship Target="../slideLayouts/slideLayout28.xml" Type="http://schemas.openxmlformats.org/officeDocument/2006/relationships/slideLayout" Id="rId6"/><Relationship Target="../slideLayouts/slideLayout27.xml" Type="http://schemas.openxmlformats.org/officeDocument/2006/relationships/slideLayout" Id="rId5"/><Relationship Target="../slideLayouts/slideLayout30.xml" Type="http://schemas.openxmlformats.org/officeDocument/2006/relationships/slideLayout" Id="rId8"/><Relationship Target="../slideLayouts/slideLayout29.xml" Type="http://schemas.openxmlformats.org/officeDocument/2006/relationships/slideLayout" Id="rId7"/></Relationships>
</file>

<file path=ppt/slideMasters/_rels/slideMaster4.xml.rels><?xml version="1.0" encoding="UTF-8" standalone="yes"?><Relationships xmlns="http://schemas.openxmlformats.org/package/2006/relationships"><Relationship Target="../theme/theme4.xml" Type="http://schemas.openxmlformats.org/officeDocument/2006/relationships/theme" Id="rId12"/><Relationship Target="../slideLayouts/slideLayout35.xml" Type="http://schemas.openxmlformats.org/officeDocument/2006/relationships/slideLayout" Id="rId2"/><Relationship Target="../slideLayouts/slideLayout34.xml" Type="http://schemas.openxmlformats.org/officeDocument/2006/relationships/slideLayout" Id="rId1"/><Relationship Target="../slideLayouts/slideLayout43.xml" Type="http://schemas.openxmlformats.org/officeDocument/2006/relationships/slideLayout" Id="rId10"/><Relationship Target="../slideLayouts/slideLayout37.xml" Type="http://schemas.openxmlformats.org/officeDocument/2006/relationships/slideLayout" Id="rId4"/><Relationship Target="../slideLayouts/slideLayout44.xml" Type="http://schemas.openxmlformats.org/officeDocument/2006/relationships/slideLayout" Id="rId11"/><Relationship Target="../slideLayouts/slideLayout36.xml" Type="http://schemas.openxmlformats.org/officeDocument/2006/relationships/slideLayout" Id="rId3"/><Relationship Target="../slideLayouts/slideLayout42.xml" Type="http://schemas.openxmlformats.org/officeDocument/2006/relationships/slideLayout" Id="rId9"/><Relationship Target="../slideLayouts/slideLayout39.xml" Type="http://schemas.openxmlformats.org/officeDocument/2006/relationships/slideLayout" Id="rId6"/><Relationship Target="../slideLayouts/slideLayout38.xml" Type="http://schemas.openxmlformats.org/officeDocument/2006/relationships/slideLayout" Id="rId5"/><Relationship Target="../slideLayouts/slideLayout41.xml" Type="http://schemas.openxmlformats.org/officeDocument/2006/relationships/slideLayout" Id="rId8"/><Relationship Target="../slideLayouts/slideLayout40.xml" Type="http://schemas.openxmlformats.org/officeDocument/2006/relationships/slideLayout" Id="rId7"/></Relationships>
</file>

<file path=ppt/slideMasters/_rels/slideMaster5.xml.rels><?xml version="1.0" encoding="UTF-8" standalone="yes"?><Relationships xmlns="http://schemas.openxmlformats.org/package/2006/relationships"><Relationship Target="../theme/theme8.xml" Type="http://schemas.openxmlformats.org/officeDocument/2006/relationships/theme" Id="rId12"/><Relationship Target="../slideLayouts/slideLayout46.xml" Type="http://schemas.openxmlformats.org/officeDocument/2006/relationships/slideLayout" Id="rId2"/><Relationship Target="../slideLayouts/slideLayout45.xml" Type="http://schemas.openxmlformats.org/officeDocument/2006/relationships/slideLayout" Id="rId1"/><Relationship Target="../slideLayouts/slideLayout54.xml" Type="http://schemas.openxmlformats.org/officeDocument/2006/relationships/slideLayout" Id="rId10"/><Relationship Target="../slideLayouts/slideLayout48.xml" Type="http://schemas.openxmlformats.org/officeDocument/2006/relationships/slideLayout" Id="rId4"/><Relationship Target="../slideLayouts/slideLayout55.xml" Type="http://schemas.openxmlformats.org/officeDocument/2006/relationships/slideLayout" Id="rId11"/><Relationship Target="../slideLayouts/slideLayout47.xml" Type="http://schemas.openxmlformats.org/officeDocument/2006/relationships/slideLayout" Id="rId3"/><Relationship Target="../slideLayouts/slideLayout53.xml" Type="http://schemas.openxmlformats.org/officeDocument/2006/relationships/slideLayout" Id="rId9"/><Relationship Target="../slideLayouts/slideLayout50.xml" Type="http://schemas.openxmlformats.org/officeDocument/2006/relationships/slideLayout" Id="rId6"/><Relationship Target="../slideLayouts/slideLayout49.xml" Type="http://schemas.openxmlformats.org/officeDocument/2006/relationships/slideLayout" Id="rId5"/><Relationship Target="../slideLayouts/slideLayout52.xml" Type="http://schemas.openxmlformats.org/officeDocument/2006/relationships/slideLayout" Id="rId8"/><Relationship Target="../slideLayouts/slideLayout51.xml" Type="http://schemas.openxmlformats.org/officeDocument/2006/relationships/slideLayout" Id="rId7"/></Relationships>
</file>

<file path=ppt/slideMasters/_rels/slideMaster6.xml.rels><?xml version="1.0" encoding="UTF-8" standalone="yes"?><Relationships xmlns="http://schemas.openxmlformats.org/package/2006/relationships"><Relationship Target="../theme/theme5.xml" Type="http://schemas.openxmlformats.org/officeDocument/2006/relationships/theme" Id="rId12"/><Relationship Target="../slideLayouts/slideLayout57.xml" Type="http://schemas.openxmlformats.org/officeDocument/2006/relationships/slideLayout" Id="rId2"/><Relationship Target="../slideLayouts/slideLayout56.xml" Type="http://schemas.openxmlformats.org/officeDocument/2006/relationships/slideLayout" Id="rId1"/><Relationship Target="../slideLayouts/slideLayout65.xml" Type="http://schemas.openxmlformats.org/officeDocument/2006/relationships/slideLayout" Id="rId10"/><Relationship Target="../slideLayouts/slideLayout59.xml" Type="http://schemas.openxmlformats.org/officeDocument/2006/relationships/slideLayout" Id="rId4"/><Relationship Target="../slideLayouts/slideLayout66.xml" Type="http://schemas.openxmlformats.org/officeDocument/2006/relationships/slideLayout" Id="rId11"/><Relationship Target="../slideLayouts/slideLayout58.xml" Type="http://schemas.openxmlformats.org/officeDocument/2006/relationships/slideLayout" Id="rId3"/><Relationship Target="../slideLayouts/slideLayout64.xml" Type="http://schemas.openxmlformats.org/officeDocument/2006/relationships/slideLayout" Id="rId9"/><Relationship Target="../slideLayouts/slideLayout61.xml" Type="http://schemas.openxmlformats.org/officeDocument/2006/relationships/slideLayout" Id="rId6"/><Relationship Target="../slideLayouts/slideLayout60.xml" Type="http://schemas.openxmlformats.org/officeDocument/2006/relationships/slideLayout" Id="rId5"/><Relationship Target="../slideLayouts/slideLayout63.xml" Type="http://schemas.openxmlformats.org/officeDocument/2006/relationships/slideLayout" Id="rId8"/><Relationship Target="../slideLayouts/slideLayout62.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6" name="Shape 6"/>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y="0" x="0"/>
          <a:ext cy="0" cx="0"/>
          <a:chOff y="0" x="0"/>
          <a:chExt cy="0" cx="0"/>
        </a:xfrm>
      </p:grpSpPr>
      <p:sp>
        <p:nvSpPr>
          <p:cNvPr id="44" name="Shape 44"/>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5" name="Shape 45"/>
          <p:cNvSpPr txBox="1"/>
          <p:nvPr>
            <p:ph idx="1" type="body"/>
          </p:nvPr>
        </p:nvSpPr>
        <p:spPr>
          <a:xfrm>
            <a:off y="2590800" x="1511300"/>
            <a:ext cy="5359400" cx="13233399"/>
          </a:xfrm>
          <a:prstGeom prst="rect">
            <a:avLst/>
          </a:prstGeom>
          <a:noFill/>
          <a:ln>
            <a:noFill/>
          </a:ln>
        </p:spPr>
        <p:txBody>
          <a:bodyPr bIns="91425" rIns="91425" lIns="91425" tIns="91425" anchor="ctr" anchorCtr="0"/>
          <a:lstStyle>
            <a:lvl1pPr algn="l" rtl="0" marR="0" indent="-374776" marL="1054100">
              <a:spcBef>
                <a:spcPts val="2300"/>
              </a:spcBef>
              <a:spcAft>
                <a:spcPts val="0"/>
              </a:spcAft>
              <a:buClr>
                <a:schemeClr val="lt1"/>
              </a:buClr>
              <a:buFont typeface="Cabin"/>
              <a:buChar char="•"/>
              <a:defRPr/>
            </a:lvl1pPr>
            <a:lvl2pPr algn="l" rtl="0" marR="0" indent="-374776" marL="1498600">
              <a:spcBef>
                <a:spcPts val="2300"/>
              </a:spcBef>
              <a:spcAft>
                <a:spcPts val="0"/>
              </a:spcAft>
              <a:buClr>
                <a:schemeClr val="lt1"/>
              </a:buClr>
              <a:buFont typeface="Cabin"/>
              <a:buChar char="•"/>
              <a:defRPr/>
            </a:lvl2pPr>
            <a:lvl3pPr algn="l" rtl="0" marR="0" indent="-374776" marL="1943100">
              <a:spcBef>
                <a:spcPts val="2300"/>
              </a:spcBef>
              <a:spcAft>
                <a:spcPts val="0"/>
              </a:spcAft>
              <a:buClr>
                <a:schemeClr val="lt1"/>
              </a:buClr>
              <a:buFont typeface="Cabin"/>
              <a:buChar char="•"/>
              <a:defRPr/>
            </a:lvl3pPr>
            <a:lvl4pPr algn="l" rtl="0" marR="0" indent="-374776" marL="2387600">
              <a:spcBef>
                <a:spcPts val="2300"/>
              </a:spcBef>
              <a:spcAft>
                <a:spcPts val="0"/>
              </a:spcAft>
              <a:buClr>
                <a:schemeClr val="lt1"/>
              </a:buClr>
              <a:buFont typeface="Cabin"/>
              <a:buChar char="•"/>
              <a:defRPr/>
            </a:lvl4pPr>
            <a:lvl5pPr algn="l" rtl="0" marR="0" indent="-374776" marL="2832100">
              <a:spcBef>
                <a:spcPts val="2300"/>
              </a:spcBef>
              <a:spcAft>
                <a:spcPts val="0"/>
              </a:spcAft>
              <a:buClr>
                <a:schemeClr val="lt1"/>
              </a:buClr>
              <a:buFont typeface="Cabin"/>
              <a:buChar char="•"/>
              <a:defRPr/>
            </a:lvl5pPr>
            <a:lvl6pPr algn="l" rtl="0" marR="0" indent="-374776" marL="3289300">
              <a:spcBef>
                <a:spcPts val="2300"/>
              </a:spcBef>
              <a:spcAft>
                <a:spcPts val="0"/>
              </a:spcAft>
              <a:buClr>
                <a:schemeClr val="lt1"/>
              </a:buClr>
              <a:buFont typeface="Cabin"/>
              <a:buChar char="•"/>
              <a:defRPr/>
            </a:lvl6pPr>
            <a:lvl7pPr algn="l" rtl="0" marR="0" indent="-374777" marL="3746500">
              <a:spcBef>
                <a:spcPts val="2300"/>
              </a:spcBef>
              <a:spcAft>
                <a:spcPts val="0"/>
              </a:spcAft>
              <a:buClr>
                <a:schemeClr val="lt1"/>
              </a:buClr>
              <a:buFont typeface="Cabin"/>
              <a:buChar char="•"/>
              <a:defRPr/>
            </a:lvl7pPr>
            <a:lvl8pPr algn="l" rtl="0" marR="0" indent="-374777" marL="4203700">
              <a:spcBef>
                <a:spcPts val="2300"/>
              </a:spcBef>
              <a:spcAft>
                <a:spcPts val="0"/>
              </a:spcAft>
              <a:buClr>
                <a:schemeClr val="lt1"/>
              </a:buClr>
              <a:buFont typeface="Cabin"/>
              <a:buChar char="•"/>
              <a:defRPr/>
            </a:lvl8pPr>
            <a:lvl9pPr algn="l" rtl="0" marR="0" indent="-374777" marL="4660900">
              <a:spcBef>
                <a:spcPts val="23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y="0" x="0"/>
          <a:ext cy="0" cx="0"/>
          <a:chOff y="0" x="0"/>
          <a:chExt cy="0" cx="0"/>
        </a:xfrm>
      </p:grpSpPr>
      <p:sp>
        <p:nvSpPr>
          <p:cNvPr id="83" name="Shape 83"/>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4" name="Shape 84"/>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58" name="Shape 158"/>
        <p:cNvGrpSpPr/>
        <p:nvPr/>
      </p:nvGrpSpPr>
      <p:grpSpPr>
        <a:xfrm>
          <a:off y="0" x="0"/>
          <a:ext cy="0" cx="0"/>
          <a:chOff y="0" x="0"/>
          <a:chExt cy="0" cx="0"/>
        </a:xfrm>
      </p:grpSpPr>
      <p:sp>
        <p:nvSpPr>
          <p:cNvPr id="159" name="Shape 15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0" name="Shape 160"/>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marR="0" indent="-165861" marL="647700">
              <a:spcBef>
                <a:spcPts val="3500"/>
              </a:spcBef>
              <a:spcAft>
                <a:spcPts val="0"/>
              </a:spcAft>
              <a:buClr>
                <a:schemeClr val="lt1"/>
              </a:buClr>
              <a:buFont typeface="Cabin"/>
              <a:buChar char="•"/>
              <a:defRPr/>
            </a:lvl1pPr>
            <a:lvl2pPr algn="l" rtl="0" marR="0" indent="-165861" marL="939800">
              <a:spcBef>
                <a:spcPts val="3500"/>
              </a:spcBef>
              <a:spcAft>
                <a:spcPts val="0"/>
              </a:spcAft>
              <a:buClr>
                <a:schemeClr val="lt1"/>
              </a:buClr>
              <a:buFont typeface="Cabin"/>
              <a:buChar char="•"/>
              <a:defRPr/>
            </a:lvl2pPr>
            <a:lvl3pPr algn="l" rtl="0" marR="0" indent="-165861" marL="1231900">
              <a:spcBef>
                <a:spcPts val="3500"/>
              </a:spcBef>
              <a:spcAft>
                <a:spcPts val="0"/>
              </a:spcAft>
              <a:buClr>
                <a:schemeClr val="lt1"/>
              </a:buClr>
              <a:buFont typeface="Cabin"/>
              <a:buChar char="•"/>
              <a:defRPr/>
            </a:lvl3pPr>
            <a:lvl4pPr algn="l" rtl="0" marR="0" indent="-165861" marL="1536700">
              <a:spcBef>
                <a:spcPts val="3500"/>
              </a:spcBef>
              <a:spcAft>
                <a:spcPts val="0"/>
              </a:spcAft>
              <a:buClr>
                <a:schemeClr val="lt1"/>
              </a:buClr>
              <a:buFont typeface="Cabin"/>
              <a:buChar char="•"/>
              <a:defRPr/>
            </a:lvl4pPr>
            <a:lvl5pPr algn="l" rtl="0" marR="0" indent="-165861" marL="1828800">
              <a:spcBef>
                <a:spcPts val="3500"/>
              </a:spcBef>
              <a:spcAft>
                <a:spcPts val="0"/>
              </a:spcAft>
              <a:buClr>
                <a:schemeClr val="lt1"/>
              </a:buClr>
              <a:buFont typeface="Cabin"/>
              <a:buChar char="•"/>
              <a:defRPr/>
            </a:lvl5pPr>
            <a:lvl6pPr algn="l" rtl="0" marR="0" indent="-165861" marL="2286000">
              <a:spcBef>
                <a:spcPts val="3500"/>
              </a:spcBef>
              <a:spcAft>
                <a:spcPts val="0"/>
              </a:spcAft>
              <a:buClr>
                <a:schemeClr val="lt1"/>
              </a:buClr>
              <a:buFont typeface="Cabin"/>
              <a:buChar char="•"/>
              <a:defRPr/>
            </a:lvl6pPr>
            <a:lvl7pPr algn="l" rtl="0" marR="0" indent="-165861" marL="2743200">
              <a:spcBef>
                <a:spcPts val="3500"/>
              </a:spcBef>
              <a:spcAft>
                <a:spcPts val="0"/>
              </a:spcAft>
              <a:buClr>
                <a:schemeClr val="lt1"/>
              </a:buClr>
              <a:buFont typeface="Cabin"/>
              <a:buChar char="•"/>
              <a:defRPr/>
            </a:lvl7pPr>
            <a:lvl8pPr algn="l" rtl="0" marR="0" indent="-165861" marL="3200400">
              <a:spcBef>
                <a:spcPts val="3500"/>
              </a:spcBef>
              <a:spcAft>
                <a:spcPts val="0"/>
              </a:spcAft>
              <a:buClr>
                <a:schemeClr val="lt1"/>
              </a:buClr>
              <a:buFont typeface="Cabin"/>
              <a:buChar char="•"/>
              <a:defRPr/>
            </a:lvl8pPr>
            <a:lvl9pPr algn="l" rtl="0" marR="0" indent="-165861" marL="36576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97" name="Shape 197"/>
        <p:cNvGrpSpPr/>
        <p:nvPr/>
      </p:nvGrpSpPr>
      <p:grpSpPr>
        <a:xfrm>
          <a:off y="0" x="0"/>
          <a:ext cy="0" cx="0"/>
          <a:chOff y="0" x="0"/>
          <a:chExt cy="0" cx="0"/>
        </a:xfrm>
      </p:grpSpPr>
      <p:sp>
        <p:nvSpPr>
          <p:cNvPr id="198" name="Shape 198"/>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99" name="Shape 199"/>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 Target="../media/image01.png" Type="http://schemas.openxmlformats.org/officeDocument/2006/relationships/image" Id="rId4"/><Relationship Target="www.pythonlearn.com" Type="http://schemas.openxmlformats.org/officeDocument/2006/relationships/hyperlink" TargetMode="External" Id="rId3"/><Relationship Target="../media/image00.jp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43.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3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3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3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3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3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3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3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3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3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3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3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3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3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1.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1.xml" Type="http://schemas.openxmlformats.org/officeDocument/2006/relationships/slideLayout" Id="rId1"/><Relationship Target="../media/image02.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3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43.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1.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1.xml" Type="http://schemas.openxmlformats.org/officeDocument/2006/relationships/slideLayout" Id="rId1"/><Relationship Target="http://en.wikipedia.org/wiki/Mnemonic"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3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1.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1.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5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65.xml" Type="http://schemas.openxmlformats.org/officeDocument/2006/relationships/slideLayout" Id="rId1"/><Relationship Target="http://open.umich.edu/" Type="http://schemas.openxmlformats.org/officeDocument/2006/relationships/hyperlink" TargetMode="External" Id="rId4"/><Relationship Target="http://www.dr-chuck.com" Type="http://schemas.openxmlformats.org/officeDocument/2006/relationships/hyperlink" TargetMode="External" Id="rId3"/><Relationship Target="../media/image01.png" Type="http://schemas.openxmlformats.org/officeDocument/2006/relationships/image" Id="rId6"/><Relationship Target="../media/image00.jp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3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3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3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43.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Variables, Expressions, and Statements</a:t>
            </a:r>
          </a:p>
        </p:txBody>
      </p:sp>
      <p:sp>
        <p:nvSpPr>
          <p:cNvPr id="238" name="Shape 238"/>
          <p:cNvSpPr txBox="1"/>
          <p:nvPr>
            <p:ph idx="1" type="body"/>
          </p:nvPr>
        </p:nvSpPr>
        <p:spPr>
          <a:xfrm>
            <a:off y="4711700" x="1155700"/>
            <a:ext cy="15494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Chapter 2</a:t>
            </a:r>
          </a:p>
        </p:txBody>
      </p:sp>
      <p:sp>
        <p:nvSpPr>
          <p:cNvPr id="239" name="Shape 239"/>
          <p:cNvSpPr txBox="1"/>
          <p:nvPr/>
        </p:nvSpPr>
        <p:spPr>
          <a:xfrm>
            <a:off y="7759700" x="4081448"/>
            <a:ext cy="1016099" cx="8328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Python for Informatics: Exploring Information</a:t>
            </a:r>
          </a:p>
          <a:p>
            <a:pPr algn="ctr" rtl="0" lvl="0" marR="0" indent="0" marL="0">
              <a:lnSpc>
                <a:spcPct val="100000"/>
              </a:lnSpc>
              <a:spcBef>
                <a:spcPts val="0"/>
              </a:spcBef>
              <a:spcAft>
                <a:spcPts val="0"/>
              </a:spcAft>
              <a:buClr>
                <a:srgbClr val="FFFF00"/>
              </a:buClr>
              <a:buSzPct val="25000"/>
              <a:buFont typeface="Cabin"/>
              <a:buNone/>
            </a:pPr>
            <a:r>
              <a:rPr strike="noStrike" u="sng" b="0" cap="none" baseline="0" sz="3200" lang="en-US" i="0">
                <a:solidFill>
                  <a:srgbClr val="FFFF00"/>
                </a:solidFill>
                <a:latin typeface="Cabin"/>
                <a:ea typeface="Cabin"/>
                <a:cs typeface="Cabin"/>
                <a:sym typeface="Cabin"/>
                <a:hlinkClick r:id="rId3"/>
              </a:rPr>
              <a:t>www.pythonlearn.com</a:t>
            </a:r>
          </a:p>
        </p:txBody>
      </p:sp>
      <p:pic>
        <p:nvPicPr>
          <p:cNvPr id="240" name="Shape 240"/>
          <p:cNvPicPr preferRelativeResize="0"/>
          <p:nvPr/>
        </p:nvPicPr>
        <p:blipFill rotWithShape="1">
          <a:blip r:embed="rId4">
            <a:alphaModFix/>
          </a:blip>
          <a:srcRect t="0" b="0" r="0" l="0"/>
          <a:stretch/>
        </p:blipFill>
        <p:spPr>
          <a:xfrm>
            <a:off y="8064000" x="13800662"/>
            <a:ext cy="668400" cx="1968599"/>
          </a:xfrm>
          <a:prstGeom prst="rect">
            <a:avLst/>
          </a:prstGeom>
          <a:noFill/>
          <a:ln>
            <a:noFill/>
          </a:ln>
        </p:spPr>
      </p:pic>
      <p:pic>
        <p:nvPicPr>
          <p:cNvPr id="241" name="Shape 241"/>
          <p:cNvPicPr preferRelativeResize="0"/>
          <p:nvPr/>
        </p:nvPicPr>
        <p:blipFill rotWithShape="1">
          <a:blip r:embed="rId5">
            <a:alphaModFix/>
          </a:blip>
          <a:srcRect t="0" b="0" r="0" l="0"/>
          <a:stretch/>
        </p:blipFill>
        <p:spPr>
          <a:xfrm>
            <a:off y="7733400" x="635250"/>
            <a:ext cy="1024800" cx="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y="0" x="0"/>
          <a:ext cy="0" cx="0"/>
          <a:chOff y="0" x="0"/>
          <a:chExt cy="0" cx="0"/>
        </a:xfrm>
      </p:grpSpPr>
      <p:sp>
        <p:nvSpPr>
          <p:cNvPr id="336" name="Shape 336"/>
          <p:cNvSpPr txBox="1"/>
          <p:nvPr/>
        </p:nvSpPr>
        <p:spPr>
          <a:xfrm>
            <a:off y="3632200" x="6362700"/>
            <a:ext cy="914400" cx="8843961"/>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5600" lang="en-US" i="0">
                <a:solidFill>
                  <a:srgbClr val="FF00FF"/>
                </a:solidFill>
                <a:latin typeface="Cabin"/>
                <a:ea typeface="Cabin"/>
                <a:cs typeface="Cabin"/>
                <a:sym typeface="Cabin"/>
              </a:rPr>
              <a:t>x =</a:t>
            </a:r>
            <a:r>
              <a:rPr strike="noStrike" u="none" b="0" cap="none" baseline="0" sz="5600" lang="en-US" i="0">
                <a:solidFill>
                  <a:schemeClr val="lt1"/>
                </a:solidFill>
                <a:latin typeface="Cabin"/>
                <a:ea typeface="Cabin"/>
                <a:cs typeface="Cabin"/>
                <a:sym typeface="Cabin"/>
              </a:rPr>
              <a:t> </a:t>
            </a:r>
            <a:r>
              <a:rPr strike="noStrike" u="none" b="0" cap="none" baseline="0" sz="5600" lang="en-US" i="0">
                <a:solidFill>
                  <a:srgbClr val="FFFF00"/>
                </a:solidFill>
                <a:latin typeface="Cabin"/>
                <a:ea typeface="Cabin"/>
                <a:cs typeface="Cabin"/>
                <a:sym typeface="Cabin"/>
              </a:rPr>
              <a:t>3.9   *   x   *   (  1   -   x  )</a:t>
            </a:r>
          </a:p>
        </p:txBody>
      </p:sp>
      <p:sp>
        <p:nvSpPr>
          <p:cNvPr id="337" name="Shape 337"/>
          <p:cNvSpPr txBox="1"/>
          <p:nvPr/>
        </p:nvSpPr>
        <p:spPr>
          <a:xfrm>
            <a:off y="850900" x="10668000"/>
            <a:ext cy="1270000" cx="5016500"/>
          </a:xfrm>
          <a:prstGeom prst="rect">
            <a:avLst/>
          </a:prstGeom>
          <a:solidFill>
            <a:srgbClr val="0000FF"/>
          </a:solid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4900" lang="en-US">
                <a:solidFill>
                  <a:schemeClr val="lt1"/>
                </a:solidFill>
                <a:latin typeface="Cabin"/>
                <a:ea typeface="Cabin"/>
                <a:cs typeface="Cabin"/>
                <a:sym typeface="Cabin"/>
              </a:rPr>
              <a:t> </a:t>
            </a:r>
            <a:r>
              <a:rPr strike="noStrike" u="none" b="0" cap="none" baseline="0" sz="4900" lang="en-US" i="0">
                <a:solidFill>
                  <a:schemeClr val="lt1"/>
                </a:solidFill>
                <a:latin typeface="Cabin"/>
                <a:ea typeface="Cabin"/>
                <a:cs typeface="Cabin"/>
                <a:sym typeface="Cabin"/>
              </a:rPr>
              <a:t>0.6    0.93</a:t>
            </a:r>
          </a:p>
        </p:txBody>
      </p:sp>
      <p:sp>
        <p:nvSpPr>
          <p:cNvPr id="338" name="Shape 338"/>
          <p:cNvSpPr txBox="1"/>
          <p:nvPr/>
        </p:nvSpPr>
        <p:spPr>
          <a:xfrm>
            <a:off y="1047750" x="9813925"/>
            <a:ext cy="863599" cx="444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5200" lang="en-US" i="0">
                <a:solidFill>
                  <a:srgbClr val="00FF00"/>
                </a:solidFill>
                <a:latin typeface="Cabin"/>
                <a:ea typeface="Cabin"/>
                <a:cs typeface="Cabin"/>
                <a:sym typeface="Cabin"/>
              </a:rPr>
              <a:t>x</a:t>
            </a:r>
          </a:p>
        </p:txBody>
      </p:sp>
      <p:sp>
        <p:nvSpPr>
          <p:cNvPr id="339" name="Shape 339"/>
          <p:cNvSpPr txBox="1"/>
          <p:nvPr/>
        </p:nvSpPr>
        <p:spPr>
          <a:xfrm>
            <a:off y="6216650" x="581025"/>
            <a:ext cy="2184399" cx="6578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Right side is an expression. </a:t>
            </a:r>
            <a:r>
              <a:rPr strike="noStrike" u="none" b="0" cap="none" baseline="0" sz="3200" lang="en-US" i="0">
                <a:solidFill>
                  <a:schemeClr val="lt1"/>
                </a:solidFill>
                <a:latin typeface="Cabin"/>
                <a:ea typeface="Cabin"/>
                <a:cs typeface="Cabin"/>
                <a:sym typeface="Cabin"/>
              </a:rPr>
              <a:t> </a:t>
            </a:r>
            <a:r>
              <a:rPr strike="noStrike" u="none" b="0" cap="none" baseline="0" sz="3200" lang="en-US" i="0">
                <a:solidFill>
                  <a:srgbClr val="FF7F00"/>
                </a:solidFill>
                <a:latin typeface="Cabin"/>
                <a:ea typeface="Cabin"/>
                <a:cs typeface="Cabin"/>
                <a:sym typeface="Cabin"/>
              </a:rPr>
              <a:t>Once the expression is evaluated</a:t>
            </a:r>
            <a:r>
              <a:rPr strike="noStrike" u="none" b="0" cap="none" baseline="0" sz="3200" lang="en-US" i="0">
                <a:solidFill>
                  <a:schemeClr val="lt1"/>
                </a:solidFill>
                <a:latin typeface="Cabin"/>
                <a:ea typeface="Cabin"/>
                <a:cs typeface="Cabin"/>
                <a:sym typeface="Cabin"/>
              </a:rPr>
              <a:t>, </a:t>
            </a:r>
            <a:r>
              <a:rPr strike="noStrike" u="none" b="0" cap="none" baseline="0" sz="3200" lang="en-US" i="0">
                <a:solidFill>
                  <a:srgbClr val="FF00FF"/>
                </a:solidFill>
                <a:latin typeface="Cabin"/>
                <a:ea typeface="Cabin"/>
                <a:cs typeface="Cabin"/>
                <a:sym typeface="Cabin"/>
              </a:rPr>
              <a:t>the result is placed in (assigned to) the variable on the left side (i.e. x).</a:t>
            </a:r>
          </a:p>
        </p:txBody>
      </p:sp>
      <p:cxnSp>
        <p:nvCxnSpPr>
          <p:cNvPr id="340" name="Shape 340"/>
          <p:cNvCxnSpPr/>
          <p:nvPr/>
        </p:nvCxnSpPr>
        <p:spPr>
          <a:xfrm>
            <a:off y="4492625" x="6662736"/>
            <a:ext cy="2395537" cx="3868737"/>
          </a:xfrm>
          <a:prstGeom prst="straightConnector1">
            <a:avLst/>
          </a:prstGeom>
          <a:noFill/>
          <a:ln w="63500" cap="rnd">
            <a:solidFill>
              <a:srgbClr val="FF00FF"/>
            </a:solidFill>
            <a:prstDash val="solid"/>
            <a:miter/>
            <a:headEnd w="med" len="med" type="stealth"/>
            <a:tailEnd w="med" len="med" type="none"/>
          </a:ln>
        </p:spPr>
      </p:cxnSp>
      <p:sp>
        <p:nvSpPr>
          <p:cNvPr id="341" name="Shape 341"/>
          <p:cNvSpPr txBox="1"/>
          <p:nvPr/>
        </p:nvSpPr>
        <p:spPr>
          <a:xfrm>
            <a:off y="6604000" x="10652125"/>
            <a:ext cy="622199" cx="1347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0.93</a:t>
            </a:r>
          </a:p>
        </p:txBody>
      </p:sp>
      <p:sp>
        <p:nvSpPr>
          <p:cNvPr id="342" name="Shape 342"/>
          <p:cNvSpPr txBox="1"/>
          <p:nvPr/>
        </p:nvSpPr>
        <p:spPr>
          <a:xfrm>
            <a:off y="304800" x="581025"/>
            <a:ext cy="2705100" cx="7003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200" lang="en-US" i="0">
                <a:solidFill>
                  <a:srgbClr val="00FF00"/>
                </a:solidFill>
                <a:latin typeface="Cabin"/>
                <a:ea typeface="Cabin"/>
                <a:cs typeface="Cabin"/>
                <a:sym typeface="Cabin"/>
              </a:rPr>
              <a:t>A variable is a memory location used to store a value.  </a:t>
            </a:r>
            <a:r>
              <a:rPr strike="noStrike" u="none" b="0" cap="none" baseline="0" sz="3200" lang="en-US" i="0">
                <a:solidFill>
                  <a:srgbClr val="FF00FF"/>
                </a:solidFill>
                <a:latin typeface="Cabin"/>
                <a:ea typeface="Cabin"/>
                <a:cs typeface="Cabin"/>
                <a:sym typeface="Cabin"/>
              </a:rPr>
              <a:t>The value stored in a variable can be updated by replacing the old value (0.6) with a new value (0.93).</a:t>
            </a:r>
          </a:p>
        </p:txBody>
      </p:sp>
      <p:cxnSp>
        <p:nvCxnSpPr>
          <p:cNvPr id="343" name="Shape 343"/>
          <p:cNvCxnSpPr/>
          <p:nvPr/>
        </p:nvCxnSpPr>
        <p:spPr>
          <a:xfrm flipH="1">
            <a:off y="1855786" x="6696075"/>
            <a:ext cy="1943100" cx="5813424"/>
          </a:xfrm>
          <a:prstGeom prst="straightConnector1">
            <a:avLst/>
          </a:prstGeom>
          <a:noFill/>
          <a:ln w="63500" cap="rnd">
            <a:solidFill>
              <a:srgbClr val="FF00FF"/>
            </a:solidFill>
            <a:prstDash val="solid"/>
            <a:miter/>
            <a:headEnd w="med" len="med" type="stealth"/>
            <a:tailEnd w="med" len="med" type="none"/>
          </a:ln>
        </p:spPr>
      </p:cxnSp>
      <p:cxnSp>
        <p:nvCxnSpPr>
          <p:cNvPr id="344" name="Shape 344"/>
          <p:cNvCxnSpPr/>
          <p:nvPr/>
        </p:nvCxnSpPr>
        <p:spPr>
          <a:xfrm flipH="1">
            <a:off y="1039812" x="10791824"/>
            <a:ext cy="885825" cx="763586"/>
          </a:xfrm>
          <a:prstGeom prst="straightConnector1">
            <a:avLst/>
          </a:prstGeom>
          <a:noFill/>
          <a:ln w="63500" cap="rnd">
            <a:solidFill>
              <a:srgbClr val="FF00FF"/>
            </a:solidFill>
            <a:prstDash val="solid"/>
            <a:miter/>
            <a:headEnd w="med" len="med" type="none"/>
            <a:tailEnd w="med" len="med" type="none"/>
          </a:ln>
        </p:spPr>
      </p:cxnSp>
      <p:cxnSp>
        <p:nvCxnSpPr>
          <p:cNvPr id="345" name="Shape 345"/>
          <p:cNvCxnSpPr/>
          <p:nvPr/>
        </p:nvCxnSpPr>
        <p:spPr>
          <a:xfrm>
            <a:off y="1022350" x="10791825"/>
            <a:ext cy="798512" cx="573086"/>
          </a:xfrm>
          <a:prstGeom prst="straightConnector1">
            <a:avLst/>
          </a:prstGeom>
          <a:noFill/>
          <a:ln w="63500" cap="rnd">
            <a:solidFill>
              <a:srgbClr val="FF00FF"/>
            </a:solidFill>
            <a:prstDash val="solid"/>
            <a:miter/>
            <a:headEnd w="med" len="med" type="none"/>
            <a:tailEnd w="med" len="med" type="non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y="0" x="0"/>
          <a:ext cy="0" cx="0"/>
          <a:chOff y="0" x="0"/>
          <a:chExt cy="0" cx="0"/>
        </a:xfrm>
      </p:grpSpPr>
      <p:sp>
        <p:nvSpPr>
          <p:cNvPr id="350" name="Shape 35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Numeric Expressions</a:t>
            </a:r>
          </a:p>
        </p:txBody>
      </p:sp>
      <p:sp>
        <p:nvSpPr>
          <p:cNvPr id="351" name="Shape 351"/>
          <p:cNvSpPr txBox="1"/>
          <p:nvPr>
            <p:ph idx="1" type="body"/>
          </p:nvPr>
        </p:nvSpPr>
        <p:spPr>
          <a:xfrm>
            <a:off y="2603500" x="850900"/>
            <a:ext cy="5702399" cx="84525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Because of the lack of mathematical symbols on computer keyboards - we use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computer-speak</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to express the classic math operations</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Asterisk is multiplication</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Exponentiation (raise to a power) looks different from in math.</a:t>
            </a:r>
          </a:p>
        </p:txBody>
      </p:sp>
      <p:graphicFrame>
        <p:nvGraphicFramePr>
          <p:cNvPr id="352" name="Shape 352"/>
          <p:cNvGraphicFramePr/>
          <p:nvPr/>
        </p:nvGraphicFramePr>
        <p:xfrm>
          <a:off y="2670175" x="10337800"/>
          <a:ext cy="3000000" cx="3000000"/>
        </p:xfrm>
        <a:graphic>
          <a:graphicData uri="http://schemas.openxmlformats.org/drawingml/2006/table">
            <a:tbl>
              <a:tblPr>
                <a:noFill/>
                <a:tableStyleId>{C398F53B-237B-4BD1-B802-63DEE19B250B}</a:tableStyleId>
              </a:tblPr>
              <a:tblGrid>
                <a:gridCol w="2398575"/>
                <a:gridCol w="2626675"/>
              </a:tblGrid>
              <a:tr h="79532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3200" lang="en-US" i="0">
                          <a:solidFill>
                            <a:srgbClr val="00FFFF"/>
                          </a:solidFill>
                          <a:latin typeface="Cabin"/>
                          <a:ea typeface="Cabin"/>
                          <a:cs typeface="Cabin"/>
                          <a:sym typeface="Cabin"/>
                        </a:rPr>
                        <a:t>Operator</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solidFill>
                      <a:srgbClr val="7F7F7F">
                        <a:alpha val="49411"/>
                      </a:srgbClr>
                    </a:solidFill>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3200" lang="en-US" i="0">
                          <a:solidFill>
                            <a:schemeClr val="lt1"/>
                          </a:solidFill>
                          <a:latin typeface="Cabin"/>
                          <a:ea typeface="Cabin"/>
                          <a:cs typeface="Cabin"/>
                          <a:sym typeface="Cabin"/>
                        </a:rPr>
                        <a:t>Operation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solidFill>
                      <a:srgbClr val="7F7F7F">
                        <a:alpha val="49411"/>
                      </a:srgbClr>
                    </a:solidFill>
                  </a:tcPr>
                </a:tc>
              </a:tr>
              <a:tr h="79532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31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3100" lang="en-US" i="0">
                          <a:solidFill>
                            <a:schemeClr val="lt1"/>
                          </a:solidFill>
                          <a:latin typeface="Cabin"/>
                          <a:ea typeface="Cabin"/>
                          <a:cs typeface="Cabin"/>
                          <a:sym typeface="Cabin"/>
                        </a:rPr>
                        <a:t>Addition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79532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31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3100" lang="en-US" i="0">
                          <a:solidFill>
                            <a:schemeClr val="lt1"/>
                          </a:solidFill>
                          <a:latin typeface="Cabin"/>
                          <a:ea typeface="Cabin"/>
                          <a:cs typeface="Cabin"/>
                          <a:sym typeface="Cabin"/>
                        </a:rPr>
                        <a:t>Subtraction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79532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31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3100" lang="en-US" i="0">
                          <a:solidFill>
                            <a:schemeClr val="lt1"/>
                          </a:solidFill>
                          <a:latin typeface="Cabin"/>
                          <a:ea typeface="Cabin"/>
                          <a:cs typeface="Cabin"/>
                          <a:sym typeface="Cabin"/>
                        </a:rPr>
                        <a:t>Multiplication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79532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31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3100" lang="en-US" i="0">
                          <a:solidFill>
                            <a:schemeClr val="lt1"/>
                          </a:solidFill>
                          <a:latin typeface="Cabin"/>
                          <a:ea typeface="Cabin"/>
                          <a:cs typeface="Cabin"/>
                          <a:sym typeface="Cabin"/>
                        </a:rPr>
                        <a:t>Division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79532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31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3100" lang="en-US" i="0">
                          <a:solidFill>
                            <a:schemeClr val="lt1"/>
                          </a:solidFill>
                          <a:latin typeface="Cabin"/>
                          <a:ea typeface="Cabin"/>
                          <a:cs typeface="Cabin"/>
                          <a:sym typeface="Cabin"/>
                        </a:rPr>
                        <a:t>Power</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79532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31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3100" lang="en-US" i="0">
                          <a:solidFill>
                            <a:schemeClr val="lt1"/>
                          </a:solidFill>
                          <a:latin typeface="Cabin"/>
                          <a:ea typeface="Cabin"/>
                          <a:cs typeface="Cabin"/>
                          <a:sym typeface="Cabin"/>
                        </a:rPr>
                        <a:t>Remainder</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y="0" x="0"/>
          <a:ext cy="0" cx="0"/>
          <a:chOff y="0" x="0"/>
          <a:chExt cy="0" cx="0"/>
        </a:xfrm>
      </p:grpSpPr>
      <p:sp>
        <p:nvSpPr>
          <p:cNvPr id="357" name="Shape 357"/>
          <p:cNvSpPr txBox="1"/>
          <p:nvPr/>
        </p:nvSpPr>
        <p:spPr>
          <a:xfrm>
            <a:off y="2838450" x="1727200"/>
            <a:ext cy="5308500" cx="4460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00FF00"/>
                </a:solidFill>
                <a:latin typeface="Courier New"/>
                <a:ea typeface="Courier New"/>
                <a:cs typeface="Courier New"/>
                <a:sym typeface="Courier New"/>
              </a:rPr>
              <a:t>xx</a:t>
            </a:r>
            <a:r>
              <a:rPr strike="noStrike" u="none" b="0" cap="none" baseline="0" sz="3000" lang="en-US" i="0">
                <a:solidFill>
                  <a:schemeClr val="lt1"/>
                </a:solidFill>
                <a:latin typeface="Courier New"/>
                <a:ea typeface="Courier New"/>
                <a:cs typeface="Courier New"/>
                <a:sym typeface="Courier New"/>
              </a:rPr>
              <a:t> = 2</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00FF00"/>
                </a:solidFill>
                <a:latin typeface="Courier New"/>
                <a:ea typeface="Courier New"/>
                <a:cs typeface="Courier New"/>
                <a:sym typeface="Courier New"/>
              </a:rPr>
              <a:t>xx</a:t>
            </a:r>
            <a:r>
              <a:rPr strike="noStrike" u="none" b="0" cap="none" baseline="0" sz="3000" lang="en-US" i="0">
                <a:solidFill>
                  <a:schemeClr val="lt1"/>
                </a:solidFill>
                <a:latin typeface="Courier New"/>
                <a:ea typeface="Courier New"/>
                <a:cs typeface="Courier New"/>
                <a:sym typeface="Courier New"/>
              </a:rPr>
              <a:t> = </a:t>
            </a:r>
            <a:r>
              <a:rPr strike="noStrike" u="none" b="0" cap="none" baseline="0" sz="3000" lang="en-US" i="0">
                <a:solidFill>
                  <a:srgbClr val="00FF00"/>
                </a:solidFill>
                <a:latin typeface="Courier New"/>
                <a:ea typeface="Courier New"/>
                <a:cs typeface="Courier New"/>
                <a:sym typeface="Courier New"/>
              </a:rPr>
              <a:t>xx</a:t>
            </a:r>
            <a:r>
              <a:rPr strike="noStrike" u="none" b="0" cap="none" baseline="0" sz="3000" lang="en-US" i="0">
                <a:solidFill>
                  <a:schemeClr val="lt1"/>
                </a:solidFill>
                <a:latin typeface="Courier New"/>
                <a:ea typeface="Courier New"/>
                <a:cs typeface="Courier New"/>
                <a:sym typeface="Courier New"/>
              </a:rPr>
              <a:t> </a:t>
            </a:r>
            <a:r>
              <a:rPr strike="noStrike" u="none" b="0" cap="none" baseline="0" sz="3000" lang="en-US" i="0">
                <a:solidFill>
                  <a:srgbClr val="00FFFF"/>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 2</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print </a:t>
            </a:r>
            <a:r>
              <a:rPr strike="noStrike" u="none" b="0" cap="none" baseline="0" sz="3000" lang="en-US" i="0">
                <a:solidFill>
                  <a:srgbClr val="00FF00"/>
                </a:solidFill>
                <a:latin typeface="Courier New"/>
                <a:ea typeface="Courier New"/>
                <a:cs typeface="Courier New"/>
                <a:sym typeface="Courier New"/>
              </a:rPr>
              <a:t>xx</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4</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00FF00"/>
                </a:solidFill>
                <a:latin typeface="Courier New"/>
                <a:ea typeface="Courier New"/>
                <a:cs typeface="Courier New"/>
                <a:sym typeface="Courier New"/>
              </a:rPr>
              <a:t>yy</a:t>
            </a:r>
            <a:r>
              <a:rPr strike="noStrike" u="none" b="0" cap="none" baseline="0" sz="3000" lang="en-US" i="0">
                <a:solidFill>
                  <a:schemeClr val="lt1"/>
                </a:solidFill>
                <a:latin typeface="Courier New"/>
                <a:ea typeface="Courier New"/>
                <a:cs typeface="Courier New"/>
                <a:sym typeface="Courier New"/>
              </a:rPr>
              <a:t> = 440 </a:t>
            </a:r>
            <a:r>
              <a:rPr strike="noStrike" u="none" b="0" cap="none" baseline="0" sz="3000" lang="en-US" i="0">
                <a:solidFill>
                  <a:srgbClr val="00FFFF"/>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 12</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a:t>
            </a:r>
            <a:r>
              <a:rPr strike="noStrike" u="none" b="0" cap="none" baseline="0" sz="3000" lang="en-US" i="0">
                <a:solidFill>
                  <a:srgbClr val="00FF00"/>
                </a:solidFill>
                <a:latin typeface="Courier New"/>
                <a:ea typeface="Courier New"/>
                <a:cs typeface="Courier New"/>
                <a:sym typeface="Courier New"/>
              </a:rPr>
              <a:t>yy</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5280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00FF00"/>
                </a:solidFill>
                <a:latin typeface="Courier New"/>
                <a:ea typeface="Courier New"/>
                <a:cs typeface="Courier New"/>
                <a:sym typeface="Courier New"/>
              </a:rPr>
              <a:t>zz</a:t>
            </a:r>
            <a:r>
              <a:rPr strike="noStrike" u="none" b="0" cap="none" baseline="0" sz="3000" lang="en-US" i="0">
                <a:solidFill>
                  <a:schemeClr val="lt1"/>
                </a:solidFill>
                <a:latin typeface="Courier New"/>
                <a:ea typeface="Courier New"/>
                <a:cs typeface="Courier New"/>
                <a:sym typeface="Courier New"/>
              </a:rPr>
              <a:t> = </a:t>
            </a:r>
            <a:r>
              <a:rPr strike="noStrike" u="none" b="0" cap="none" baseline="0" sz="3000" lang="en-US" i="0">
                <a:solidFill>
                  <a:srgbClr val="00FF00"/>
                </a:solidFill>
                <a:latin typeface="Courier New"/>
                <a:ea typeface="Courier New"/>
                <a:cs typeface="Courier New"/>
                <a:sym typeface="Courier New"/>
              </a:rPr>
              <a:t>yy</a:t>
            </a:r>
            <a:r>
              <a:rPr strike="noStrike" u="none" b="0" cap="none" baseline="0" sz="3000" lang="en-US" i="0">
                <a:solidFill>
                  <a:schemeClr val="lt1"/>
                </a:solidFill>
                <a:latin typeface="Courier New"/>
                <a:ea typeface="Courier New"/>
                <a:cs typeface="Courier New"/>
                <a:sym typeface="Courier New"/>
              </a:rPr>
              <a:t> </a:t>
            </a:r>
            <a:r>
              <a:rPr strike="noStrike" u="none" b="0" cap="none" baseline="0" sz="3000" lang="en-US" i="0">
                <a:solidFill>
                  <a:srgbClr val="00FFFF"/>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 1000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zz</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5</a:t>
            </a:r>
          </a:p>
        </p:txBody>
      </p:sp>
      <p:sp>
        <p:nvSpPr>
          <p:cNvPr id="358" name="Shape 358"/>
          <p:cNvSpPr txBox="1"/>
          <p:nvPr/>
        </p:nvSpPr>
        <p:spPr>
          <a:xfrm>
            <a:off y="2736850" x="7073900"/>
            <a:ext cy="3225899" cx="4026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a:t>
            </a:r>
            <a:r>
              <a:rPr strike="noStrike" u="none" b="0" cap="none" baseline="0" sz="3000" lang="en-US" i="0">
                <a:solidFill>
                  <a:srgbClr val="00FF00"/>
                </a:solidFill>
                <a:latin typeface="Courier New"/>
                <a:ea typeface="Courier New"/>
                <a:cs typeface="Courier New"/>
                <a:sym typeface="Courier New"/>
              </a:rPr>
              <a:t> jj</a:t>
            </a:r>
            <a:r>
              <a:rPr strike="noStrike" u="none" b="0" cap="none" baseline="0" sz="3000" lang="en-US" i="0">
                <a:solidFill>
                  <a:schemeClr val="lt1"/>
                </a:solidFill>
                <a:latin typeface="Courier New"/>
                <a:ea typeface="Courier New"/>
                <a:cs typeface="Courier New"/>
                <a:sym typeface="Courier New"/>
              </a:rPr>
              <a:t> = 23</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00FF00"/>
                </a:solidFill>
                <a:latin typeface="Courier New"/>
                <a:ea typeface="Courier New"/>
                <a:cs typeface="Courier New"/>
                <a:sym typeface="Courier New"/>
              </a:rPr>
              <a:t>kk</a:t>
            </a:r>
            <a:r>
              <a:rPr strike="noStrike" u="none" b="0" cap="none" baseline="0" sz="3000" lang="en-US" i="0">
                <a:solidFill>
                  <a:schemeClr val="lt1"/>
                </a:solidFill>
                <a:latin typeface="Courier New"/>
                <a:ea typeface="Courier New"/>
                <a:cs typeface="Courier New"/>
                <a:sym typeface="Courier New"/>
              </a:rPr>
              <a:t> = </a:t>
            </a:r>
            <a:r>
              <a:rPr strike="noStrike" u="none" b="0" cap="none" baseline="0" sz="3000" lang="en-US" i="0">
                <a:solidFill>
                  <a:srgbClr val="00FF00"/>
                </a:solidFill>
                <a:latin typeface="Courier New"/>
                <a:ea typeface="Courier New"/>
                <a:cs typeface="Courier New"/>
                <a:sym typeface="Courier New"/>
              </a:rPr>
              <a:t>jj</a:t>
            </a:r>
            <a:r>
              <a:rPr strike="noStrike" u="none" b="0" cap="none" baseline="0" sz="3000" lang="en-US" i="0">
                <a:solidFill>
                  <a:schemeClr val="lt1"/>
                </a:solidFill>
                <a:latin typeface="Courier New"/>
                <a:ea typeface="Courier New"/>
                <a:cs typeface="Courier New"/>
                <a:sym typeface="Courier New"/>
              </a:rPr>
              <a:t> </a:t>
            </a:r>
            <a:r>
              <a:rPr strike="noStrike" u="none" b="0" cap="none" baseline="0" sz="3000" lang="en-US" i="0">
                <a:solidFill>
                  <a:srgbClr val="00FFFF"/>
                </a:solidFill>
                <a:latin typeface="Courier New"/>
                <a:ea typeface="Courier New"/>
                <a:cs typeface="Courier New"/>
                <a:sym typeface="Courier New"/>
              </a:rPr>
              <a:t>% </a:t>
            </a:r>
            <a:r>
              <a:rPr strike="noStrike" u="none" b="0" cap="none" baseline="0" sz="3000" lang="en-US" i="0">
                <a:solidFill>
                  <a:schemeClr val="lt1"/>
                </a:solidFill>
                <a:latin typeface="Courier New"/>
                <a:ea typeface="Courier New"/>
                <a:cs typeface="Courier New"/>
                <a:sym typeface="Courier New"/>
              </a:rPr>
              <a:t>5</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a:t>
            </a:r>
            <a:r>
              <a:rPr strike="noStrike" u="none" b="0" cap="none" baseline="0" sz="3000" lang="en-US" i="0">
                <a:solidFill>
                  <a:srgbClr val="00FF00"/>
                </a:solidFill>
                <a:latin typeface="Courier New"/>
                <a:ea typeface="Courier New"/>
                <a:cs typeface="Courier New"/>
                <a:sym typeface="Courier New"/>
              </a:rPr>
              <a:t>kk</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3</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4 </a:t>
            </a:r>
            <a:r>
              <a:rPr strike="noStrike" u="none" b="0" cap="none" baseline="0" sz="3000" lang="en-US" i="0">
                <a:solidFill>
                  <a:srgbClr val="00FFFF"/>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 3</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64</a:t>
            </a:r>
          </a:p>
        </p:txBody>
      </p:sp>
      <p:graphicFrame>
        <p:nvGraphicFramePr>
          <p:cNvPr id="359" name="Shape 359"/>
          <p:cNvGraphicFramePr/>
          <p:nvPr/>
        </p:nvGraphicFramePr>
        <p:xfrm>
          <a:off y="2965450" x="11783875"/>
          <a:ext cy="3000000" cx="3000000"/>
        </p:xfrm>
        <a:graphic>
          <a:graphicData uri="http://schemas.openxmlformats.org/drawingml/2006/table">
            <a:tbl>
              <a:tblPr>
                <a:noFill/>
                <a:tableStyleId>{FF9FDA59-274C-4D5B-955E-1F8DD5B4E515}</a:tableStyleId>
              </a:tblPr>
              <a:tblGrid>
                <a:gridCol w="1876000"/>
                <a:gridCol w="1876000"/>
              </a:tblGrid>
              <a:tr h="65087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2400" lang="en-US" i="0">
                          <a:solidFill>
                            <a:srgbClr val="00FFFF"/>
                          </a:solidFill>
                          <a:latin typeface="Cabin"/>
                          <a:ea typeface="Cabin"/>
                          <a:cs typeface="Cabin"/>
                          <a:sym typeface="Cabin"/>
                        </a:rPr>
                        <a:t>Operator</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solidFill>
                      <a:srgbClr val="7F7F7F">
                        <a:alpha val="49411"/>
                      </a:srgbClr>
                    </a:solidFill>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2400" lang="en-US" i="0">
                          <a:solidFill>
                            <a:schemeClr val="lt1"/>
                          </a:solidFill>
                          <a:latin typeface="Cabin"/>
                          <a:ea typeface="Cabin"/>
                          <a:cs typeface="Cabin"/>
                          <a:sym typeface="Cabin"/>
                        </a:rPr>
                        <a:t>Operation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solidFill>
                      <a:srgbClr val="7F7F7F">
                        <a:alpha val="49411"/>
                      </a:srgbClr>
                    </a:solidFill>
                  </a:tcPr>
                </a:tc>
              </a:tr>
              <a:tr h="65087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23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2300" lang="en-US" i="0">
                          <a:solidFill>
                            <a:schemeClr val="lt1"/>
                          </a:solidFill>
                          <a:latin typeface="Cabin"/>
                          <a:ea typeface="Cabin"/>
                          <a:cs typeface="Cabin"/>
                          <a:sym typeface="Cabin"/>
                        </a:rPr>
                        <a:t>Addition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65087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23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2300" lang="en-US" i="0">
                          <a:solidFill>
                            <a:schemeClr val="lt1"/>
                          </a:solidFill>
                          <a:latin typeface="Cabin"/>
                          <a:ea typeface="Cabin"/>
                          <a:cs typeface="Cabin"/>
                          <a:sym typeface="Cabin"/>
                        </a:rPr>
                        <a:t>Subtraction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65087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23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2300" lang="en-US" i="0">
                          <a:solidFill>
                            <a:schemeClr val="lt1"/>
                          </a:solidFill>
                          <a:latin typeface="Cabin"/>
                          <a:ea typeface="Cabin"/>
                          <a:cs typeface="Cabin"/>
                          <a:sym typeface="Cabin"/>
                        </a:rPr>
                        <a:t>Multiplication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65087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23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2300" lang="en-US" i="0">
                          <a:solidFill>
                            <a:schemeClr val="lt1"/>
                          </a:solidFill>
                          <a:latin typeface="Cabin"/>
                          <a:ea typeface="Cabin"/>
                          <a:cs typeface="Cabin"/>
                          <a:sym typeface="Cabin"/>
                        </a:rPr>
                        <a:t>Division</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65087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23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2300" lang="en-US" i="0">
                          <a:solidFill>
                            <a:schemeClr val="lt1"/>
                          </a:solidFill>
                          <a:latin typeface="Cabin"/>
                          <a:ea typeface="Cabin"/>
                          <a:cs typeface="Cabin"/>
                          <a:sym typeface="Cabin"/>
                        </a:rPr>
                        <a:t>Power</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r h="650875">
                <a:tc>
                  <a:txBody>
                    <a:bodyPr>
                      <a:noAutofit/>
                    </a:bodyPr>
                    <a:lstStyle/>
                    <a:p>
                      <a:pPr algn="ctr" rtl="0" lvl="0" indent="0" marL="0">
                        <a:lnSpc>
                          <a:spcPct val="100000"/>
                        </a:lnSpc>
                        <a:spcBef>
                          <a:spcPts val="0"/>
                        </a:spcBef>
                        <a:spcAft>
                          <a:spcPts val="0"/>
                        </a:spcAft>
                        <a:buClr>
                          <a:srgbClr val="00FFFF"/>
                        </a:buClr>
                        <a:buSzPct val="25000"/>
                        <a:buFont typeface="Cabin"/>
                        <a:buNone/>
                      </a:pPr>
                      <a:r>
                        <a:rPr u="none" b="0" baseline="0" sz="2300" lang="en-US" i="0">
                          <a:solidFill>
                            <a:srgbClr val="00FFFF"/>
                          </a:solidFill>
                          <a:latin typeface="Cabin"/>
                          <a:ea typeface="Cabin"/>
                          <a:cs typeface="Cabin"/>
                          <a:sym typeface="Cabin"/>
                        </a:rPr>
                        <a:t>%</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c>
                  <a:txBody>
                    <a:bodyPr>
                      <a:noAutofit/>
                    </a:bodyPr>
                    <a:lstStyle/>
                    <a:p>
                      <a:pPr algn="ctr" rtl="0" lvl="0" indent="0" marL="0">
                        <a:lnSpc>
                          <a:spcPct val="100000"/>
                        </a:lnSpc>
                        <a:spcBef>
                          <a:spcPts val="0"/>
                        </a:spcBef>
                        <a:spcAft>
                          <a:spcPts val="0"/>
                        </a:spcAft>
                        <a:buClr>
                          <a:schemeClr val="lt1"/>
                        </a:buClr>
                        <a:buSzPct val="25000"/>
                        <a:buFont typeface="Cabin"/>
                        <a:buNone/>
                      </a:pPr>
                      <a:r>
                        <a:rPr u="none" b="0" baseline="0" sz="2300" lang="en-US" i="0">
                          <a:solidFill>
                            <a:schemeClr val="lt1"/>
                          </a:solidFill>
                          <a:latin typeface="Cabin"/>
                          <a:ea typeface="Cabin"/>
                          <a:cs typeface="Cabin"/>
                          <a:sym typeface="Cabin"/>
                        </a:rPr>
                        <a:t>Remainder</a:t>
                      </a:r>
                    </a:p>
                  </a:txBody>
                  <a:tcPr marR="38100" marB="38100" marT="38100" anchor="ctr" marL="38100">
                    <a:lnL w="25400" cap="flat">
                      <a:solidFill>
                        <a:srgbClr val="FFFFFF"/>
                      </a:solidFill>
                      <a:prstDash val="solid"/>
                      <a:round/>
                      <a:headEnd w="med" len="med" type="none"/>
                      <a:tailEnd w="med" len="med" type="none"/>
                    </a:lnL>
                    <a:lnR w="25400" cap="flat">
                      <a:solidFill>
                        <a:srgbClr val="FFFFFF"/>
                      </a:solidFill>
                      <a:prstDash val="solid"/>
                      <a:round/>
                      <a:headEnd w="med" len="med" type="none"/>
                      <a:tailEnd w="med" len="med" type="none"/>
                    </a:lnR>
                    <a:lnT w="25400" cap="flat">
                      <a:solidFill>
                        <a:srgbClr val="FFFFFF"/>
                      </a:solidFill>
                      <a:prstDash val="solid"/>
                      <a:round/>
                      <a:headEnd w="med" len="med" type="none"/>
                      <a:tailEnd w="med" len="med" type="none"/>
                    </a:lnT>
                    <a:lnB w="25400" cap="flat">
                      <a:solidFill>
                        <a:srgbClr val="FFFFFF"/>
                      </a:solidFill>
                      <a:prstDash val="solid"/>
                      <a:round/>
                      <a:headEnd w="med" len="med" type="none"/>
                      <a:tailEnd w="med" len="med" type="none"/>
                    </a:lnB>
                  </a:tcPr>
                </a:tc>
              </a:tr>
            </a:tbl>
          </a:graphicData>
        </a:graphic>
      </p:graphicFrame>
      <p:cxnSp>
        <p:nvCxnSpPr>
          <p:cNvPr id="360" name="Shape 360"/>
          <p:cNvCxnSpPr/>
          <p:nvPr/>
        </p:nvCxnSpPr>
        <p:spPr>
          <a:xfrm>
            <a:off y="6858000" x="8128000"/>
            <a:ext cy="595311" cx="12699"/>
          </a:xfrm>
          <a:prstGeom prst="straightConnector1">
            <a:avLst/>
          </a:prstGeom>
          <a:noFill/>
          <a:ln w="25400" cap="rnd">
            <a:solidFill>
              <a:schemeClr val="lt1"/>
            </a:solidFill>
            <a:prstDash val="solid"/>
            <a:miter/>
            <a:headEnd w="med" len="med" type="none"/>
            <a:tailEnd w="med" len="med" type="none"/>
          </a:ln>
        </p:spPr>
      </p:cxnSp>
      <p:cxnSp>
        <p:nvCxnSpPr>
          <p:cNvPr id="361" name="Shape 361"/>
          <p:cNvCxnSpPr/>
          <p:nvPr/>
        </p:nvCxnSpPr>
        <p:spPr>
          <a:xfrm rot="10800000" flipH="1">
            <a:off y="6858000" x="8128000"/>
            <a:ext cy="25399" cx="2035175"/>
          </a:xfrm>
          <a:prstGeom prst="straightConnector1">
            <a:avLst/>
          </a:prstGeom>
          <a:noFill/>
          <a:ln w="25400" cap="rnd">
            <a:solidFill>
              <a:schemeClr val="lt1"/>
            </a:solidFill>
            <a:prstDash val="solid"/>
            <a:miter/>
            <a:headEnd w="med" len="med" type="none"/>
            <a:tailEnd w="med" len="med" type="none"/>
          </a:ln>
        </p:spPr>
      </p:cxnSp>
      <p:sp>
        <p:nvSpPr>
          <p:cNvPr id="362" name="Shape 362"/>
          <p:cNvSpPr txBox="1"/>
          <p:nvPr/>
        </p:nvSpPr>
        <p:spPr>
          <a:xfrm>
            <a:off y="6921500" x="7502525"/>
            <a:ext cy="622299" cx="342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5</a:t>
            </a:r>
          </a:p>
        </p:txBody>
      </p:sp>
      <p:sp>
        <p:nvSpPr>
          <p:cNvPr id="363" name="Shape 363"/>
          <p:cNvSpPr txBox="1"/>
          <p:nvPr/>
        </p:nvSpPr>
        <p:spPr>
          <a:xfrm>
            <a:off y="6921500" x="8267700"/>
            <a:ext cy="622299" cx="571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23</a:t>
            </a:r>
          </a:p>
        </p:txBody>
      </p:sp>
      <p:sp>
        <p:nvSpPr>
          <p:cNvPr id="364" name="Shape 364"/>
          <p:cNvSpPr txBox="1"/>
          <p:nvPr/>
        </p:nvSpPr>
        <p:spPr>
          <a:xfrm>
            <a:off y="6253162" x="8512175"/>
            <a:ext cy="622299" cx="1100136"/>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4 R 3</a:t>
            </a:r>
          </a:p>
        </p:txBody>
      </p:sp>
      <p:sp>
        <p:nvSpPr>
          <p:cNvPr id="365" name="Shape 365"/>
          <p:cNvSpPr txBox="1"/>
          <p:nvPr/>
        </p:nvSpPr>
        <p:spPr>
          <a:xfrm>
            <a:off y="7378700" x="8267700"/>
            <a:ext cy="622299" cx="571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20</a:t>
            </a:r>
          </a:p>
        </p:txBody>
      </p:sp>
      <p:cxnSp>
        <p:nvCxnSpPr>
          <p:cNvPr id="366" name="Shape 366"/>
          <p:cNvCxnSpPr/>
          <p:nvPr/>
        </p:nvCxnSpPr>
        <p:spPr>
          <a:xfrm>
            <a:off y="8088311" x="8191500"/>
            <a:ext cy="0" cx="584200"/>
          </a:xfrm>
          <a:prstGeom prst="straightConnector1">
            <a:avLst/>
          </a:prstGeom>
          <a:noFill/>
          <a:ln w="25400" cap="rnd">
            <a:solidFill>
              <a:schemeClr val="lt1"/>
            </a:solidFill>
            <a:prstDash val="solid"/>
            <a:miter/>
            <a:headEnd w="med" len="med" type="none"/>
            <a:tailEnd w="med" len="med" type="none"/>
          </a:ln>
        </p:spPr>
      </p:cxnSp>
      <p:sp>
        <p:nvSpPr>
          <p:cNvPr id="367" name="Shape 367"/>
          <p:cNvSpPr txBox="1"/>
          <p:nvPr/>
        </p:nvSpPr>
        <p:spPr>
          <a:xfrm>
            <a:off y="8153400" x="8496300"/>
            <a:ext cy="622299" cx="342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3</a:t>
            </a:r>
          </a:p>
        </p:txBody>
      </p:sp>
      <p:sp>
        <p:nvSpPr>
          <p:cNvPr id="368" name="Shape 368"/>
          <p:cNvSpPr txBox="1"/>
          <p:nvPr>
            <p:ph type="title"/>
          </p:nvPr>
        </p:nvSpPr>
        <p:spPr>
          <a:xfrm>
            <a:off y="241300" x="11557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Numeric Expressions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y="0" x="0"/>
          <a:ext cy="0" cx="0"/>
          <a:chOff y="0" x="0"/>
          <a:chExt cy="0" cx="0"/>
        </a:xfrm>
      </p:grpSpPr>
      <p:sp>
        <p:nvSpPr>
          <p:cNvPr id="373" name="Shape 37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FF"/>
              </a:buClr>
              <a:buSzPct val="25000"/>
              <a:buFont typeface="Cabin"/>
              <a:buNone/>
            </a:pPr>
            <a:r>
              <a:rPr strike="noStrike" u="none" b="0" cap="none" baseline="0" sz="7600" lang="en-US" i="0">
                <a:solidFill>
                  <a:srgbClr val="00FFFF"/>
                </a:solidFill>
                <a:latin typeface="Cabin"/>
                <a:ea typeface="Cabin"/>
                <a:cs typeface="Cabin"/>
                <a:sym typeface="Cabin"/>
              </a:rPr>
              <a:t>Order of Evaluation</a:t>
            </a:r>
          </a:p>
        </p:txBody>
      </p:sp>
      <p:sp>
        <p:nvSpPr>
          <p:cNvPr id="374" name="Shape 374"/>
          <p:cNvSpPr txBox="1"/>
          <p:nvPr>
            <p:ph idx="1" type="body"/>
          </p:nvPr>
        </p:nvSpPr>
        <p:spPr>
          <a:xfrm>
            <a:off y="2819400" x="1155700"/>
            <a:ext cy="3492500" cx="139319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we string operators together - Python must know which one to do first</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This is called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00FFFF"/>
                </a:solidFill>
                <a:latin typeface="Cabin"/>
                <a:ea typeface="Cabin"/>
                <a:cs typeface="Cabin"/>
                <a:sym typeface="Cabin"/>
              </a:rPr>
              <a:t>operator precedence</a:t>
            </a:r>
            <a:r>
              <a:rPr strike="noStrike" u="none" b="0" cap="none" baseline="0" sz="3600" lang="en-US" i="0">
                <a:solidFill>
                  <a:schemeClr val="lt1"/>
                </a:solidFill>
                <a:latin typeface="Arial"/>
                <a:ea typeface="Arial"/>
                <a:cs typeface="Arial"/>
                <a:sym typeface="Arial"/>
              </a:rPr>
              <a:t>”</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Which operator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takes precedence</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over the others?</a:t>
            </a:r>
          </a:p>
        </p:txBody>
      </p:sp>
      <p:sp>
        <p:nvSpPr>
          <p:cNvPr id="375" name="Shape 375"/>
          <p:cNvSpPr txBox="1"/>
          <p:nvPr/>
        </p:nvSpPr>
        <p:spPr>
          <a:xfrm>
            <a:off y="7307650" x="5095875"/>
            <a:ext cy="622199" cx="4621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x</a:t>
            </a:r>
            <a:r>
              <a:rPr strike="noStrike" u="none" b="0" cap="none" baseline="0" sz="3600" lang="en-US" i="0">
                <a:solidFill>
                  <a:schemeClr val="lt1"/>
                </a:solidFill>
                <a:latin typeface="Cabin"/>
                <a:ea typeface="Cabin"/>
                <a:cs typeface="Cabin"/>
                <a:sym typeface="Cabin"/>
              </a:rPr>
              <a:t> = 1</a:t>
            </a:r>
            <a:r>
              <a:rPr strike="noStrike" u="none" b="0" cap="none" baseline="0" sz="3600" lang="en-US" i="0">
                <a:solidFill>
                  <a:srgbClr val="00FFFF"/>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 2 </a:t>
            </a:r>
            <a:r>
              <a:rPr strike="noStrike" u="none" b="0" cap="none" baseline="0" sz="3600" lang="en-US" i="0">
                <a:solidFill>
                  <a:srgbClr val="00FFFF"/>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3 </a:t>
            </a:r>
            <a:r>
              <a:rPr strike="noStrike" u="none" b="0" cap="none" baseline="0" sz="3600" lang="en-US" i="0">
                <a:solidFill>
                  <a:srgbClr val="00FFFF"/>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4</a:t>
            </a:r>
            <a:r>
              <a:rPr strike="noStrike" u="none" b="0" cap="none" baseline="0" sz="3600" lang="en-US" i="0">
                <a:solidFill>
                  <a:srgbClr val="00FFFF"/>
                </a:solidFill>
                <a:latin typeface="Cabin"/>
                <a:ea typeface="Cabin"/>
                <a:cs typeface="Cabin"/>
                <a:sym typeface="Cabin"/>
              </a:rPr>
              <a:t> / </a:t>
            </a:r>
            <a:r>
              <a:rPr strike="noStrike" u="none" b="0" cap="none" baseline="0" sz="3600" lang="en-US" i="0">
                <a:solidFill>
                  <a:schemeClr val="lt1"/>
                </a:solidFill>
                <a:latin typeface="Cabin"/>
                <a:ea typeface="Cabin"/>
                <a:cs typeface="Cabin"/>
                <a:sym typeface="Cabin"/>
              </a:rPr>
              <a:t>5 </a:t>
            </a:r>
            <a:r>
              <a:rPr strike="noStrike" u="none" b="0" cap="none" baseline="0" sz="3600" lang="en-US" i="0">
                <a:solidFill>
                  <a:srgbClr val="00FFFF"/>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6</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y="0" x="0"/>
          <a:ext cy="0" cx="0"/>
          <a:chOff y="0" x="0"/>
          <a:chExt cy="0" cx="0"/>
        </a:xfrm>
      </p:grpSpPr>
      <p:sp>
        <p:nvSpPr>
          <p:cNvPr id="380" name="Shape 38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Operator Precedence Rules</a:t>
            </a:r>
          </a:p>
        </p:txBody>
      </p:sp>
      <p:sp>
        <p:nvSpPr>
          <p:cNvPr id="381" name="Shape 381"/>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0" marL="0">
              <a:lnSpc>
                <a:spcPct val="100000"/>
              </a:lnSpc>
              <a:spcBef>
                <a:spcPts val="0"/>
              </a:spcBef>
              <a:spcAft>
                <a:spcPts val="0"/>
              </a:spcAft>
              <a:buNone/>
            </a:pPr>
            <a:r>
              <a:rPr strike="noStrike" u="none" b="0" cap="none" baseline="0" sz="3200" lang="en-US" i="0">
                <a:solidFill>
                  <a:schemeClr val="lt1"/>
                </a:solidFill>
                <a:latin typeface="Cabin"/>
                <a:ea typeface="Cabin"/>
                <a:cs typeface="Cabin"/>
                <a:sym typeface="Cabin"/>
              </a:rPr>
              <a:t>Highest precedence rule to lowest precedence rule:</a:t>
            </a:r>
          </a:p>
          <a:p>
            <a:pPr algn="l" rtl="0" lvl="1" marR="0" indent="-345694" marL="1041400">
              <a:lnSpc>
                <a:spcPct val="100000"/>
              </a:lnSpc>
              <a:spcBef>
                <a:spcPts val="3500"/>
              </a:spcBef>
              <a:spcAft>
                <a:spcPts val="0"/>
              </a:spcAft>
              <a:buClr>
                <a:schemeClr val="lt1"/>
              </a:buClr>
              <a:buSzPct val="100000"/>
              <a:buFont typeface="Cabin"/>
              <a:buChar char="&gt;"/>
            </a:pPr>
            <a:r>
              <a:rPr strike="noStrike" u="none" b="0" cap="none" baseline="0" sz="3200" lang="en-US" i="0">
                <a:solidFill>
                  <a:schemeClr val="lt1"/>
                </a:solidFill>
                <a:latin typeface="Cabin"/>
                <a:ea typeface="Cabin"/>
                <a:cs typeface="Cabin"/>
                <a:sym typeface="Cabin"/>
              </a:rPr>
              <a:t>Parenthesis are always respected</a:t>
            </a:r>
          </a:p>
          <a:p>
            <a:pPr algn="l" rtl="0" lvl="1" marR="0" indent="-345694" marL="1041400">
              <a:lnSpc>
                <a:spcPct val="100000"/>
              </a:lnSpc>
              <a:spcBef>
                <a:spcPts val="3500"/>
              </a:spcBef>
              <a:spcAft>
                <a:spcPts val="0"/>
              </a:spcAft>
              <a:buClr>
                <a:schemeClr val="lt1"/>
              </a:buClr>
              <a:buSzPct val="100000"/>
              <a:buFont typeface="Cabin"/>
              <a:buChar char="&gt;"/>
            </a:pPr>
            <a:r>
              <a:rPr strike="noStrike" u="none" b="0" cap="none" baseline="0" sz="3200" lang="en-US" i="0">
                <a:solidFill>
                  <a:schemeClr val="lt1"/>
                </a:solidFill>
                <a:latin typeface="Cabin"/>
                <a:ea typeface="Cabin"/>
                <a:cs typeface="Cabin"/>
                <a:sym typeface="Cabin"/>
              </a:rPr>
              <a:t>Exponentiation (raise to a power)</a:t>
            </a:r>
          </a:p>
          <a:p>
            <a:pPr algn="l" rtl="0" lvl="1" marR="0" indent="-345694" marL="1041400">
              <a:lnSpc>
                <a:spcPct val="100000"/>
              </a:lnSpc>
              <a:spcBef>
                <a:spcPts val="3500"/>
              </a:spcBef>
              <a:spcAft>
                <a:spcPts val="0"/>
              </a:spcAft>
              <a:buClr>
                <a:schemeClr val="lt1"/>
              </a:buClr>
              <a:buSzPct val="100000"/>
              <a:buFont typeface="Cabin"/>
              <a:buChar char="&gt;"/>
            </a:pPr>
            <a:r>
              <a:rPr strike="noStrike" u="none" b="0" cap="none" baseline="0" sz="3200" lang="en-US" i="0">
                <a:solidFill>
                  <a:schemeClr val="lt1"/>
                </a:solidFill>
                <a:latin typeface="Cabin"/>
                <a:ea typeface="Cabin"/>
                <a:cs typeface="Cabin"/>
                <a:sym typeface="Cabin"/>
              </a:rPr>
              <a:t>Multiplication, Division, and Remainder</a:t>
            </a:r>
          </a:p>
          <a:p>
            <a:pPr algn="l" rtl="0" lvl="1" marR="0" indent="-345694" marL="1041400">
              <a:lnSpc>
                <a:spcPct val="100000"/>
              </a:lnSpc>
              <a:spcBef>
                <a:spcPts val="3500"/>
              </a:spcBef>
              <a:spcAft>
                <a:spcPts val="0"/>
              </a:spcAft>
              <a:buClr>
                <a:schemeClr val="lt1"/>
              </a:buClr>
              <a:buSzPct val="100000"/>
              <a:buFont typeface="Cabin"/>
              <a:buChar char="&gt;"/>
            </a:pPr>
            <a:r>
              <a:rPr strike="noStrike" u="none" b="0" cap="none" baseline="0" sz="3200" lang="en-US" i="0">
                <a:solidFill>
                  <a:schemeClr val="lt1"/>
                </a:solidFill>
                <a:latin typeface="Cabin"/>
                <a:ea typeface="Cabin"/>
                <a:cs typeface="Cabin"/>
                <a:sym typeface="Cabin"/>
              </a:rPr>
              <a:t>Addition and Subtraction</a:t>
            </a:r>
          </a:p>
          <a:p>
            <a:pPr algn="l" rtl="0" lvl="1" marR="0" indent="-345694" marL="1041400">
              <a:lnSpc>
                <a:spcPct val="100000"/>
              </a:lnSpc>
              <a:spcBef>
                <a:spcPts val="3500"/>
              </a:spcBef>
              <a:spcAft>
                <a:spcPts val="0"/>
              </a:spcAft>
              <a:buClr>
                <a:schemeClr val="lt1"/>
              </a:buClr>
              <a:buSzPct val="100000"/>
              <a:buFont typeface="Cabin"/>
              <a:buChar char="&gt;"/>
            </a:pPr>
            <a:r>
              <a:rPr strike="noStrike" u="none" b="0" cap="none" baseline="0" sz="3200" lang="en-US" i="0">
                <a:solidFill>
                  <a:schemeClr val="lt1"/>
                </a:solidFill>
                <a:latin typeface="Cabin"/>
                <a:ea typeface="Cabin"/>
                <a:cs typeface="Cabin"/>
                <a:sym typeface="Cabin"/>
              </a:rPr>
              <a:t>Left to right</a:t>
            </a:r>
          </a:p>
        </p:txBody>
      </p:sp>
      <p:grpSp>
        <p:nvGrpSpPr>
          <p:cNvPr id="382" name="Shape 382"/>
          <p:cNvGrpSpPr/>
          <p:nvPr/>
        </p:nvGrpSpPr>
        <p:grpSpPr>
          <a:xfrm>
            <a:off y="4749800" x="12079286"/>
            <a:ext cy="2324099" cx="2541586"/>
            <a:chOff y="0" x="0"/>
            <a:chExt cy="2324099" cx="2541586"/>
          </a:xfrm>
        </p:grpSpPr>
        <p:sp>
          <p:nvSpPr>
            <p:cNvPr id="383" name="Shape 383"/>
            <p:cNvSpPr txBox="1"/>
            <p:nvPr/>
          </p:nvSpPr>
          <p:spPr>
            <a:xfrm>
              <a:off y="0" x="0"/>
              <a:ext cy="2324099" cx="226218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100" lang="en-US" i="0">
                  <a:solidFill>
                    <a:srgbClr val="FF00FF"/>
                  </a:solidFill>
                  <a:latin typeface="Cabin"/>
                  <a:ea typeface="Cabin"/>
                  <a:cs typeface="Cabin"/>
                  <a:sym typeface="Cabin"/>
                </a:rPr>
                <a:t>Parenthesis</a:t>
              </a:r>
            </a:p>
            <a:p>
              <a:pPr algn="ctr" rtl="0" lvl="0" marR="0" indent="0" marL="0">
                <a:lnSpc>
                  <a:spcPct val="100000"/>
                </a:lnSpc>
                <a:spcBef>
                  <a:spcPts val="0"/>
                </a:spcBef>
                <a:spcAft>
                  <a:spcPts val="0"/>
                </a:spcAft>
                <a:buClr>
                  <a:srgbClr val="FF0000"/>
                </a:buClr>
                <a:buSzPct val="25000"/>
                <a:buFont typeface="Cabin"/>
                <a:buNone/>
              </a:pPr>
              <a:r>
                <a:rPr strike="noStrike" u="none" b="0" cap="none" baseline="0" sz="3100" lang="en-US" i="0">
                  <a:solidFill>
                    <a:srgbClr val="FF0000"/>
                  </a:solidFill>
                  <a:latin typeface="Cabin"/>
                  <a:ea typeface="Cabin"/>
                  <a:cs typeface="Cabin"/>
                  <a:sym typeface="Cabin"/>
                </a:rPr>
                <a:t>Power</a:t>
              </a: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100" lang="en-US" i="0">
                  <a:solidFill>
                    <a:srgbClr val="00FF00"/>
                  </a:solidFill>
                  <a:latin typeface="Cabin"/>
                  <a:ea typeface="Cabin"/>
                  <a:cs typeface="Cabin"/>
                  <a:sym typeface="Cabin"/>
                </a:rPr>
                <a:t>Multiplication</a:t>
              </a:r>
            </a:p>
            <a:p>
              <a:pPr algn="ctr" rtl="0" lvl="0" marR="0" indent="0" marL="0">
                <a:lnSpc>
                  <a:spcPct val="100000"/>
                </a:lnSpc>
                <a:spcBef>
                  <a:spcPts val="0"/>
                </a:spcBef>
                <a:spcAft>
                  <a:spcPts val="0"/>
                </a:spcAft>
                <a:buClr>
                  <a:srgbClr val="FF7F00"/>
                </a:buClr>
                <a:buSzPct val="25000"/>
                <a:buFont typeface="Cabin"/>
                <a:buNone/>
              </a:pPr>
              <a:r>
                <a:rPr strike="noStrike" u="none" b="0" cap="none" baseline="0" sz="3100" lang="en-US" i="0">
                  <a:solidFill>
                    <a:srgbClr val="FF7F00"/>
                  </a:solidFill>
                  <a:latin typeface="Cabin"/>
                  <a:ea typeface="Cabin"/>
                  <a:cs typeface="Cabin"/>
                  <a:sym typeface="Cabin"/>
                </a:rPr>
                <a:t>Addition</a:t>
              </a:r>
            </a:p>
            <a:p>
              <a:pPr algn="ctr" rtl="0" lvl="0" marR="0" indent="0" marL="0">
                <a:lnSpc>
                  <a:spcPct val="100000"/>
                </a:lnSpc>
                <a:spcBef>
                  <a:spcPts val="0"/>
                </a:spcBef>
                <a:spcAft>
                  <a:spcPts val="0"/>
                </a:spcAft>
                <a:buClr>
                  <a:srgbClr val="FFFF00"/>
                </a:buClr>
                <a:buSzPct val="25000"/>
                <a:buFont typeface="Cabin"/>
                <a:buNone/>
              </a:pPr>
              <a:r>
                <a:rPr strike="noStrike" u="none" b="0" cap="none" baseline="0" sz="3100" lang="en-US" i="0">
                  <a:solidFill>
                    <a:srgbClr val="FFFF00"/>
                  </a:solidFill>
                  <a:latin typeface="Cabin"/>
                  <a:ea typeface="Cabin"/>
                  <a:cs typeface="Cabin"/>
                  <a:sym typeface="Cabin"/>
                </a:rPr>
                <a:t>Left to Right</a:t>
              </a:r>
            </a:p>
          </p:txBody>
        </p:sp>
        <p:cxnSp>
          <p:nvCxnSpPr>
            <p:cNvPr id="384" name="Shape 384"/>
            <p:cNvCxnSpPr/>
            <p:nvPr/>
          </p:nvCxnSpPr>
          <p:spPr>
            <a:xfrm rot="10800000">
              <a:off y="134936" x="2522536"/>
              <a:ext cy="2051050" cx="19049"/>
            </a:xfrm>
            <a:prstGeom prst="straightConnector1">
              <a:avLst/>
            </a:prstGeom>
            <a:noFill/>
            <a:ln w="88900" cap="rnd">
              <a:solidFill>
                <a:schemeClr val="lt1"/>
              </a:solidFill>
              <a:prstDash val="solid"/>
              <a:miter/>
              <a:headEnd w="med" len="med" type="stealth"/>
              <a:tailEnd w="med" len="med" type="none"/>
            </a:ln>
          </p:spPr>
        </p:cxn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y="0" x="0"/>
          <a:ext cy="0" cx="0"/>
          <a:chOff y="0" x="0"/>
          <a:chExt cy="0" cx="0"/>
        </a:xfrm>
      </p:grpSpPr>
      <p:grpSp>
        <p:nvGrpSpPr>
          <p:cNvPr id="389" name="Shape 389"/>
          <p:cNvGrpSpPr/>
          <p:nvPr/>
        </p:nvGrpSpPr>
        <p:grpSpPr>
          <a:xfrm>
            <a:off y="5435600" x="2922586"/>
            <a:ext cy="2324099" cx="2541586"/>
            <a:chOff y="0" x="0"/>
            <a:chExt cy="2324099" cx="2541586"/>
          </a:xfrm>
        </p:grpSpPr>
        <p:sp>
          <p:nvSpPr>
            <p:cNvPr id="390" name="Shape 390"/>
            <p:cNvSpPr txBox="1"/>
            <p:nvPr/>
          </p:nvSpPr>
          <p:spPr>
            <a:xfrm>
              <a:off y="0" x="0"/>
              <a:ext cy="2324099" cx="226218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100" lang="en-US" i="0">
                  <a:solidFill>
                    <a:srgbClr val="FF00FF"/>
                  </a:solidFill>
                  <a:latin typeface="Cabin"/>
                  <a:ea typeface="Cabin"/>
                  <a:cs typeface="Cabin"/>
                  <a:sym typeface="Cabin"/>
                </a:rPr>
                <a:t>Parenthesis</a:t>
              </a:r>
            </a:p>
            <a:p>
              <a:pPr algn="ctr" rtl="0" lvl="0" marR="0" indent="0" marL="0">
                <a:lnSpc>
                  <a:spcPct val="100000"/>
                </a:lnSpc>
                <a:spcBef>
                  <a:spcPts val="0"/>
                </a:spcBef>
                <a:spcAft>
                  <a:spcPts val="0"/>
                </a:spcAft>
                <a:buClr>
                  <a:srgbClr val="FF0000"/>
                </a:buClr>
                <a:buSzPct val="25000"/>
                <a:buFont typeface="Cabin"/>
                <a:buNone/>
              </a:pPr>
              <a:r>
                <a:rPr strike="noStrike" u="none" b="0" cap="none" baseline="0" sz="3100" lang="en-US" i="0">
                  <a:solidFill>
                    <a:srgbClr val="FF0000"/>
                  </a:solidFill>
                  <a:latin typeface="Cabin"/>
                  <a:ea typeface="Cabin"/>
                  <a:cs typeface="Cabin"/>
                  <a:sym typeface="Cabin"/>
                </a:rPr>
                <a:t>Power</a:t>
              </a: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100" lang="en-US" i="0">
                  <a:solidFill>
                    <a:srgbClr val="00FF00"/>
                  </a:solidFill>
                  <a:latin typeface="Cabin"/>
                  <a:ea typeface="Cabin"/>
                  <a:cs typeface="Cabin"/>
                  <a:sym typeface="Cabin"/>
                </a:rPr>
                <a:t>Multiplication</a:t>
              </a:r>
            </a:p>
            <a:p>
              <a:pPr algn="ctr" rtl="0" lvl="0" marR="0" indent="0" marL="0">
                <a:lnSpc>
                  <a:spcPct val="100000"/>
                </a:lnSpc>
                <a:spcBef>
                  <a:spcPts val="0"/>
                </a:spcBef>
                <a:spcAft>
                  <a:spcPts val="0"/>
                </a:spcAft>
                <a:buClr>
                  <a:srgbClr val="FF7F00"/>
                </a:buClr>
                <a:buSzPct val="25000"/>
                <a:buFont typeface="Cabin"/>
                <a:buNone/>
              </a:pPr>
              <a:r>
                <a:rPr strike="noStrike" u="none" b="0" cap="none" baseline="0" sz="3100" lang="en-US" i="0">
                  <a:solidFill>
                    <a:srgbClr val="FF7F00"/>
                  </a:solidFill>
                  <a:latin typeface="Cabin"/>
                  <a:ea typeface="Cabin"/>
                  <a:cs typeface="Cabin"/>
                  <a:sym typeface="Cabin"/>
                </a:rPr>
                <a:t>Addition</a:t>
              </a:r>
            </a:p>
            <a:p>
              <a:pPr algn="ctr" rtl="0" lvl="0" marR="0" indent="0" marL="0">
                <a:lnSpc>
                  <a:spcPct val="100000"/>
                </a:lnSpc>
                <a:spcBef>
                  <a:spcPts val="0"/>
                </a:spcBef>
                <a:spcAft>
                  <a:spcPts val="0"/>
                </a:spcAft>
                <a:buClr>
                  <a:srgbClr val="FFFF00"/>
                </a:buClr>
                <a:buSzPct val="25000"/>
                <a:buFont typeface="Cabin"/>
                <a:buNone/>
              </a:pPr>
              <a:r>
                <a:rPr strike="noStrike" u="none" b="0" cap="none" baseline="0" sz="3100" lang="en-US" i="0">
                  <a:solidFill>
                    <a:srgbClr val="FFFF00"/>
                  </a:solidFill>
                  <a:latin typeface="Cabin"/>
                  <a:ea typeface="Cabin"/>
                  <a:cs typeface="Cabin"/>
                  <a:sym typeface="Cabin"/>
                </a:rPr>
                <a:t>Left to Right</a:t>
              </a:r>
            </a:p>
          </p:txBody>
        </p:sp>
        <p:cxnSp>
          <p:nvCxnSpPr>
            <p:cNvPr id="391" name="Shape 391"/>
            <p:cNvCxnSpPr/>
            <p:nvPr/>
          </p:nvCxnSpPr>
          <p:spPr>
            <a:xfrm rot="10800000">
              <a:off y="134936" x="2522536"/>
              <a:ext cy="2051050" cx="19049"/>
            </a:xfrm>
            <a:prstGeom prst="straightConnector1">
              <a:avLst/>
            </a:prstGeom>
            <a:noFill/>
            <a:ln w="88900" cap="rnd">
              <a:solidFill>
                <a:schemeClr val="lt1"/>
              </a:solidFill>
              <a:prstDash val="solid"/>
              <a:miter/>
              <a:headEnd w="med" len="med" type="stealth"/>
              <a:tailEnd w="med" len="med" type="none"/>
            </a:ln>
          </p:spPr>
        </p:cxnSp>
      </p:grpSp>
      <p:sp>
        <p:nvSpPr>
          <p:cNvPr id="392" name="Shape 392"/>
          <p:cNvSpPr txBox="1"/>
          <p:nvPr/>
        </p:nvSpPr>
        <p:spPr>
          <a:xfrm>
            <a:off y="990600" x="10307636"/>
            <a:ext cy="800099" cx="4283075"/>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1 + </a:t>
            </a:r>
            <a:r>
              <a:rPr strike="noStrike" u="none" b="0" cap="none" baseline="0" sz="4800" lang="en-US" i="0">
                <a:solidFill>
                  <a:srgbClr val="FF0000"/>
                </a:solidFill>
                <a:latin typeface="Cabin"/>
                <a:ea typeface="Cabin"/>
                <a:cs typeface="Cabin"/>
                <a:sym typeface="Cabin"/>
              </a:rPr>
              <a:t>2 ** 3</a:t>
            </a:r>
            <a:r>
              <a:rPr strike="noStrike" u="none" b="0" cap="none" baseline="0" sz="4800" lang="en-US" i="0">
                <a:solidFill>
                  <a:schemeClr val="lt1"/>
                </a:solidFill>
                <a:latin typeface="Cabin"/>
                <a:ea typeface="Cabin"/>
                <a:cs typeface="Cabin"/>
                <a:sym typeface="Cabin"/>
              </a:rPr>
              <a:t> / 4 * 5</a:t>
            </a:r>
          </a:p>
        </p:txBody>
      </p:sp>
      <p:sp>
        <p:nvSpPr>
          <p:cNvPr id="393" name="Shape 393"/>
          <p:cNvSpPr txBox="1"/>
          <p:nvPr/>
        </p:nvSpPr>
        <p:spPr>
          <a:xfrm>
            <a:off y="2540000" x="10891836"/>
            <a:ext cy="800099" cx="313054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1 + </a:t>
            </a:r>
            <a:r>
              <a:rPr strike="noStrike" u="none" b="0" cap="none" baseline="0" sz="4800" lang="en-US" i="0">
                <a:solidFill>
                  <a:srgbClr val="00FF00"/>
                </a:solidFill>
                <a:latin typeface="Cabin"/>
                <a:ea typeface="Cabin"/>
                <a:cs typeface="Cabin"/>
                <a:sym typeface="Cabin"/>
              </a:rPr>
              <a:t>8 / 4</a:t>
            </a:r>
            <a:r>
              <a:rPr strike="noStrike" u="none" b="0" cap="none" baseline="0" sz="4800" lang="en-US" i="0">
                <a:solidFill>
                  <a:schemeClr val="lt1"/>
                </a:solidFill>
                <a:latin typeface="Cabin"/>
                <a:ea typeface="Cabin"/>
                <a:cs typeface="Cabin"/>
                <a:sym typeface="Cabin"/>
              </a:rPr>
              <a:t> * 5</a:t>
            </a:r>
          </a:p>
        </p:txBody>
      </p:sp>
      <p:cxnSp>
        <p:nvCxnSpPr>
          <p:cNvPr id="394" name="Shape 394"/>
          <p:cNvCxnSpPr/>
          <p:nvPr/>
        </p:nvCxnSpPr>
        <p:spPr>
          <a:xfrm rot="10800000">
            <a:off y="1686224" x="11917975"/>
            <a:ext cy="837900" cx="277199"/>
          </a:xfrm>
          <a:prstGeom prst="straightConnector1">
            <a:avLst/>
          </a:prstGeom>
          <a:noFill/>
          <a:ln w="63500" cap="rnd">
            <a:solidFill>
              <a:srgbClr val="FF0000"/>
            </a:solidFill>
            <a:prstDash val="solid"/>
            <a:miter/>
            <a:headEnd w="med" len="med" type="stealth"/>
            <a:tailEnd w="med" len="med" type="none"/>
          </a:ln>
        </p:spPr>
      </p:cxnSp>
      <p:sp>
        <p:nvSpPr>
          <p:cNvPr id="395" name="Shape 395"/>
          <p:cNvSpPr txBox="1"/>
          <p:nvPr/>
        </p:nvSpPr>
        <p:spPr>
          <a:xfrm>
            <a:off y="4000500" x="11298236"/>
            <a:ext cy="800099" cx="2316162"/>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1 + </a:t>
            </a:r>
            <a:r>
              <a:rPr strike="noStrike" u="none" b="0" cap="none" baseline="0" sz="4800" lang="en-US" i="0">
                <a:solidFill>
                  <a:srgbClr val="00FF00"/>
                </a:solidFill>
                <a:latin typeface="Cabin"/>
                <a:ea typeface="Cabin"/>
                <a:cs typeface="Cabin"/>
                <a:sym typeface="Cabin"/>
              </a:rPr>
              <a:t>2 * 5</a:t>
            </a:r>
          </a:p>
        </p:txBody>
      </p:sp>
      <p:cxnSp>
        <p:nvCxnSpPr>
          <p:cNvPr id="396" name="Shape 396"/>
          <p:cNvCxnSpPr/>
          <p:nvPr/>
        </p:nvCxnSpPr>
        <p:spPr>
          <a:xfrm rot="10800000" flipH="1">
            <a:off y="3348025" x="12114325"/>
            <a:ext cy="646499" cx="282600"/>
          </a:xfrm>
          <a:prstGeom prst="straightConnector1">
            <a:avLst/>
          </a:prstGeom>
          <a:noFill/>
          <a:ln w="63500" cap="rnd">
            <a:solidFill>
              <a:srgbClr val="00FF00"/>
            </a:solidFill>
            <a:prstDash val="solid"/>
            <a:miter/>
            <a:headEnd w="med" len="med" type="stealth"/>
            <a:tailEnd w="med" len="med" type="none"/>
          </a:ln>
        </p:spPr>
      </p:cxnSp>
      <p:sp>
        <p:nvSpPr>
          <p:cNvPr id="397" name="Shape 397"/>
          <p:cNvSpPr txBox="1"/>
          <p:nvPr/>
        </p:nvSpPr>
        <p:spPr>
          <a:xfrm>
            <a:off y="5638800" x="11590336"/>
            <a:ext cy="800099" cx="1722437"/>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4800" lang="en-US" i="0">
                <a:solidFill>
                  <a:srgbClr val="FF7F00"/>
                </a:solidFill>
                <a:latin typeface="Cabin"/>
                <a:ea typeface="Cabin"/>
                <a:cs typeface="Cabin"/>
                <a:sym typeface="Cabin"/>
              </a:rPr>
              <a:t>1 + 10</a:t>
            </a:r>
          </a:p>
        </p:txBody>
      </p:sp>
      <p:cxnSp>
        <p:nvCxnSpPr>
          <p:cNvPr id="398" name="Shape 398"/>
          <p:cNvCxnSpPr/>
          <p:nvPr/>
        </p:nvCxnSpPr>
        <p:spPr>
          <a:xfrm rot="10800000">
            <a:off y="4833924" x="12733324"/>
            <a:ext cy="830400" cx="52200"/>
          </a:xfrm>
          <a:prstGeom prst="straightConnector1">
            <a:avLst/>
          </a:prstGeom>
          <a:noFill/>
          <a:ln w="63500" cap="rnd">
            <a:solidFill>
              <a:srgbClr val="00FF00"/>
            </a:solidFill>
            <a:prstDash val="solid"/>
            <a:miter/>
            <a:headEnd w="med" len="med" type="stealth"/>
            <a:tailEnd w="med" len="med" type="none"/>
          </a:ln>
        </p:spPr>
      </p:cxnSp>
      <p:sp>
        <p:nvSpPr>
          <p:cNvPr id="399" name="Shape 399"/>
          <p:cNvSpPr txBox="1"/>
          <p:nvPr/>
        </p:nvSpPr>
        <p:spPr>
          <a:xfrm>
            <a:off y="6934200" x="12085636"/>
            <a:ext cy="800099" cx="7239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4800" lang="en-US" i="0">
                <a:solidFill>
                  <a:srgbClr val="FF7F00"/>
                </a:solidFill>
                <a:latin typeface="Cabin"/>
                <a:ea typeface="Cabin"/>
                <a:cs typeface="Cabin"/>
                <a:sym typeface="Cabin"/>
              </a:rPr>
              <a:t>11</a:t>
            </a:r>
          </a:p>
        </p:txBody>
      </p:sp>
      <p:cxnSp>
        <p:nvCxnSpPr>
          <p:cNvPr id="400" name="Shape 400"/>
          <p:cNvCxnSpPr/>
          <p:nvPr/>
        </p:nvCxnSpPr>
        <p:spPr>
          <a:xfrm rot="10800000">
            <a:off y="6308725" x="12301537"/>
            <a:ext cy="708024" cx="96836"/>
          </a:xfrm>
          <a:prstGeom prst="straightConnector1">
            <a:avLst/>
          </a:prstGeom>
          <a:noFill/>
          <a:ln w="63500" cap="rnd">
            <a:solidFill>
              <a:srgbClr val="FF7F00"/>
            </a:solidFill>
            <a:prstDash val="solid"/>
            <a:miter/>
            <a:headEnd w="med" len="med" type="stealth"/>
            <a:tailEnd w="med" len="med" type="none"/>
          </a:ln>
        </p:spPr>
      </p:cxnSp>
      <p:sp>
        <p:nvSpPr>
          <p:cNvPr id="401" name="Shape 401"/>
          <p:cNvSpPr txBox="1"/>
          <p:nvPr/>
        </p:nvSpPr>
        <p:spPr>
          <a:xfrm>
            <a:off y="1309675" x="1455723"/>
            <a:ext cy="2955900" cx="73517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ourier New"/>
                <a:ea typeface="Courier New"/>
                <a:cs typeface="Courier New"/>
                <a:sym typeface="Courier New"/>
              </a:rPr>
              <a:t>&gt;&gt;&gt; </a:t>
            </a:r>
            <a:r>
              <a:rPr strike="noStrike" u="none" b="0" cap="none" baseline="0" sz="3600" lang="en-US" i="0">
                <a:solidFill>
                  <a:srgbClr val="FFFF00"/>
                </a:solidFill>
                <a:latin typeface="Courier New"/>
                <a:ea typeface="Courier New"/>
                <a:cs typeface="Courier New"/>
                <a:sym typeface="Courier New"/>
              </a:rPr>
              <a:t>x = 1 + 2 ** 3 / 4 * 5</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ourier New"/>
                <a:ea typeface="Courier New"/>
                <a:cs typeface="Courier New"/>
                <a:sym typeface="Courier New"/>
              </a:rPr>
              <a:t>&gt;&gt;&gt; </a:t>
            </a:r>
            <a:r>
              <a:rPr strike="noStrike" u="none" b="0" cap="none" baseline="0" sz="3600" lang="en-US" i="0">
                <a:solidFill>
                  <a:srgbClr val="FFFF00"/>
                </a:solidFill>
                <a:latin typeface="Courier New"/>
                <a:ea typeface="Courier New"/>
                <a:cs typeface="Courier New"/>
                <a:sym typeface="Courier New"/>
              </a:rPr>
              <a:t>print x</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ourier New"/>
                <a:ea typeface="Courier New"/>
                <a:cs typeface="Courier New"/>
                <a:sym typeface="Courier New"/>
              </a:rPr>
              <a:t>11</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y="0" x="0"/>
          <a:ext cy="0" cx="0"/>
          <a:chOff y="0" x="0"/>
          <a:chExt cy="0" cx="0"/>
        </a:xfrm>
      </p:grpSpPr>
      <p:sp>
        <p:nvSpPr>
          <p:cNvPr id="406" name="Shape 406"/>
          <p:cNvSpPr txBox="1"/>
          <p:nvPr>
            <p:ph type="title"/>
          </p:nvPr>
        </p:nvSpPr>
        <p:spPr>
          <a:xfrm>
            <a:off y="241300" x="1155700"/>
            <a:ext cy="2298699" cx="105791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Operator Precedence</a:t>
            </a:r>
          </a:p>
        </p:txBody>
      </p:sp>
      <p:sp>
        <p:nvSpPr>
          <p:cNvPr id="407" name="Shape 407"/>
          <p:cNvSpPr txBox="1"/>
          <p:nvPr>
            <p:ph idx="1" type="body"/>
          </p:nvPr>
        </p:nvSpPr>
        <p:spPr>
          <a:xfrm>
            <a:off y="2374900" x="1155700"/>
            <a:ext cy="5702399" cx="139320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Remember the rules top to bottom</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writing code - use parenthesis</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writing code - keep mathematical expressions simple enough that they are easy to understand</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Break long series of mathematical operations up to make them more clear</a:t>
            </a:r>
          </a:p>
        </p:txBody>
      </p:sp>
      <p:grpSp>
        <p:nvGrpSpPr>
          <p:cNvPr id="408" name="Shape 408"/>
          <p:cNvGrpSpPr/>
          <p:nvPr/>
        </p:nvGrpSpPr>
        <p:grpSpPr>
          <a:xfrm>
            <a:off y="1409700" x="12193586"/>
            <a:ext cy="2324099" cx="2541586"/>
            <a:chOff y="0" x="0"/>
            <a:chExt cy="2324099" cx="2541586"/>
          </a:xfrm>
        </p:grpSpPr>
        <p:sp>
          <p:nvSpPr>
            <p:cNvPr id="409" name="Shape 409"/>
            <p:cNvSpPr txBox="1"/>
            <p:nvPr/>
          </p:nvSpPr>
          <p:spPr>
            <a:xfrm>
              <a:off y="0" x="0"/>
              <a:ext cy="2324099" cx="226218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100" lang="en-US" i="0">
                  <a:solidFill>
                    <a:srgbClr val="FF00FF"/>
                  </a:solidFill>
                  <a:latin typeface="Cabin"/>
                  <a:ea typeface="Cabin"/>
                  <a:cs typeface="Cabin"/>
                  <a:sym typeface="Cabin"/>
                </a:rPr>
                <a:t>Parenthesis</a:t>
              </a:r>
            </a:p>
            <a:p>
              <a:pPr algn="ctr" rtl="0" lvl="0" marR="0" indent="0" marL="0">
                <a:lnSpc>
                  <a:spcPct val="100000"/>
                </a:lnSpc>
                <a:spcBef>
                  <a:spcPts val="0"/>
                </a:spcBef>
                <a:spcAft>
                  <a:spcPts val="0"/>
                </a:spcAft>
                <a:buClr>
                  <a:srgbClr val="FF0000"/>
                </a:buClr>
                <a:buSzPct val="25000"/>
                <a:buFont typeface="Cabin"/>
                <a:buNone/>
              </a:pPr>
              <a:r>
                <a:rPr strike="noStrike" u="none" b="0" cap="none" baseline="0" sz="3100" lang="en-US" i="0">
                  <a:solidFill>
                    <a:srgbClr val="FF0000"/>
                  </a:solidFill>
                  <a:latin typeface="Cabin"/>
                  <a:ea typeface="Cabin"/>
                  <a:cs typeface="Cabin"/>
                  <a:sym typeface="Cabin"/>
                </a:rPr>
                <a:t>Power</a:t>
              </a: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100" lang="en-US" i="0">
                  <a:solidFill>
                    <a:srgbClr val="00FF00"/>
                  </a:solidFill>
                  <a:latin typeface="Cabin"/>
                  <a:ea typeface="Cabin"/>
                  <a:cs typeface="Cabin"/>
                  <a:sym typeface="Cabin"/>
                </a:rPr>
                <a:t>Multiplication</a:t>
              </a:r>
            </a:p>
            <a:p>
              <a:pPr algn="ctr" rtl="0" lvl="0" marR="0" indent="0" marL="0">
                <a:lnSpc>
                  <a:spcPct val="100000"/>
                </a:lnSpc>
                <a:spcBef>
                  <a:spcPts val="0"/>
                </a:spcBef>
                <a:spcAft>
                  <a:spcPts val="0"/>
                </a:spcAft>
                <a:buClr>
                  <a:srgbClr val="FF7F00"/>
                </a:buClr>
                <a:buSzPct val="25000"/>
                <a:buFont typeface="Cabin"/>
                <a:buNone/>
              </a:pPr>
              <a:r>
                <a:rPr strike="noStrike" u="none" b="0" cap="none" baseline="0" sz="3100" lang="en-US" i="0">
                  <a:solidFill>
                    <a:srgbClr val="FF7F00"/>
                  </a:solidFill>
                  <a:latin typeface="Cabin"/>
                  <a:ea typeface="Cabin"/>
                  <a:cs typeface="Cabin"/>
                  <a:sym typeface="Cabin"/>
                </a:rPr>
                <a:t>Addition</a:t>
              </a:r>
            </a:p>
            <a:p>
              <a:pPr algn="ctr" rtl="0" lvl="0" marR="0" indent="0" marL="0">
                <a:lnSpc>
                  <a:spcPct val="100000"/>
                </a:lnSpc>
                <a:spcBef>
                  <a:spcPts val="0"/>
                </a:spcBef>
                <a:spcAft>
                  <a:spcPts val="0"/>
                </a:spcAft>
                <a:buClr>
                  <a:srgbClr val="FFFF00"/>
                </a:buClr>
                <a:buSzPct val="25000"/>
                <a:buFont typeface="Cabin"/>
                <a:buNone/>
              </a:pPr>
              <a:r>
                <a:rPr strike="noStrike" u="none" b="0" cap="none" baseline="0" sz="3100" lang="en-US" i="0">
                  <a:solidFill>
                    <a:srgbClr val="FFFF00"/>
                  </a:solidFill>
                  <a:latin typeface="Cabin"/>
                  <a:ea typeface="Cabin"/>
                  <a:cs typeface="Cabin"/>
                  <a:sym typeface="Cabin"/>
                </a:rPr>
                <a:t>Left to Right</a:t>
              </a:r>
            </a:p>
          </p:txBody>
        </p:sp>
        <p:cxnSp>
          <p:nvCxnSpPr>
            <p:cNvPr id="410" name="Shape 410"/>
            <p:cNvCxnSpPr/>
            <p:nvPr/>
          </p:nvCxnSpPr>
          <p:spPr>
            <a:xfrm rot="10800000">
              <a:off y="134936" x="2522536"/>
              <a:ext cy="2051050" cx="19049"/>
            </a:xfrm>
            <a:prstGeom prst="straightConnector1">
              <a:avLst/>
            </a:prstGeom>
            <a:noFill/>
            <a:ln w="88900" cap="rnd">
              <a:solidFill>
                <a:schemeClr val="lt1"/>
              </a:solidFill>
              <a:prstDash val="solid"/>
              <a:miter/>
              <a:headEnd w="med" len="med" type="stealth"/>
              <a:tailEnd w="med" len="med" type="none"/>
            </a:ln>
          </p:spPr>
        </p:cxnSp>
      </p:grpSp>
      <p:sp>
        <p:nvSpPr>
          <p:cNvPr id="411" name="Shape 411"/>
          <p:cNvSpPr txBox="1"/>
          <p:nvPr/>
        </p:nvSpPr>
        <p:spPr>
          <a:xfrm>
            <a:off y="8039100" x="4157662"/>
            <a:ext cy="622199" cx="6930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rgbClr val="FFFF00"/>
                </a:solidFill>
                <a:latin typeface="Cabin"/>
                <a:ea typeface="Cabin"/>
                <a:cs typeface="Cabin"/>
                <a:sym typeface="Cabin"/>
              </a:rPr>
              <a:t>Exam Question:  x = 1 + 2 * 3 - 4 / 5</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y="0" x="0"/>
          <a:ext cy="0" cx="0"/>
          <a:chOff y="0" x="0"/>
          <a:chExt cy="0" cx="0"/>
        </a:xfrm>
      </p:grpSpPr>
      <p:sp>
        <p:nvSpPr>
          <p:cNvPr id="416" name="Shape 41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Python Integer Division is Weird!</a:t>
            </a:r>
          </a:p>
        </p:txBody>
      </p:sp>
      <p:sp>
        <p:nvSpPr>
          <p:cNvPr id="417" name="Shape 417"/>
          <p:cNvSpPr txBox="1"/>
          <p:nvPr>
            <p:ph idx="1" type="body"/>
          </p:nvPr>
        </p:nvSpPr>
        <p:spPr>
          <a:xfrm>
            <a:off y="2085025" x="1155700"/>
            <a:ext cy="4836600" cx="73278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Integer division truncates</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Floating point division produces floating point numbers</a:t>
            </a:r>
          </a:p>
        </p:txBody>
      </p:sp>
      <p:sp>
        <p:nvSpPr>
          <p:cNvPr id="418" name="Shape 418"/>
          <p:cNvSpPr txBox="1"/>
          <p:nvPr/>
        </p:nvSpPr>
        <p:spPr>
          <a:xfrm>
            <a:off y="2647950" x="9527775"/>
            <a:ext cy="5308500" cx="53057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10 </a:t>
            </a:r>
            <a:r>
              <a:rPr strike="noStrike" u="none" b="0" cap="none" baseline="0" sz="3000" lang="en-US" i="0">
                <a:solidFill>
                  <a:srgbClr val="00FFFF"/>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 2</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5</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9 </a:t>
            </a:r>
            <a:r>
              <a:rPr strike="noStrike" u="none" b="0" cap="none" baseline="0" sz="3000" lang="en-US" i="0">
                <a:solidFill>
                  <a:srgbClr val="00FFFF"/>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 2</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4</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99 </a:t>
            </a:r>
            <a:r>
              <a:rPr strike="noStrike" u="none" b="0" cap="none" baseline="0" sz="3000" lang="en-US" i="0">
                <a:solidFill>
                  <a:srgbClr val="00FFFF"/>
                </a:solidFill>
                <a:latin typeface="Courier New"/>
                <a:ea typeface="Courier New"/>
                <a:cs typeface="Courier New"/>
                <a:sym typeface="Courier New"/>
              </a:rPr>
              <a:t>/ </a:t>
            </a:r>
            <a:r>
              <a:rPr strike="noStrike" u="none" b="0" cap="none" baseline="0" sz="3000" lang="en-US" i="0">
                <a:solidFill>
                  <a:schemeClr val="lt1"/>
                </a:solidFill>
                <a:latin typeface="Courier New"/>
                <a:ea typeface="Courier New"/>
                <a:cs typeface="Courier New"/>
                <a:sym typeface="Courier New"/>
              </a:rPr>
              <a:t>100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10.0 </a:t>
            </a:r>
            <a:r>
              <a:rPr strike="noStrike" u="none" b="0" cap="none" baseline="0" sz="3000" lang="en-US" i="0">
                <a:solidFill>
                  <a:srgbClr val="00FFFF"/>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 2.0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5.0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99.0 </a:t>
            </a:r>
            <a:r>
              <a:rPr strike="noStrike" u="none" b="0" cap="none" baseline="0" sz="3000" lang="en-US" i="0">
                <a:solidFill>
                  <a:srgbClr val="00FFFF"/>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 100.0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0.99</a:t>
            </a:r>
          </a:p>
        </p:txBody>
      </p:sp>
      <p:sp>
        <p:nvSpPr>
          <p:cNvPr id="419" name="Shape 419"/>
          <p:cNvSpPr txBox="1"/>
          <p:nvPr/>
        </p:nvSpPr>
        <p:spPr>
          <a:xfrm>
            <a:off y="7834225" x="1367600"/>
            <a:ext cy="622199" cx="6100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This changes in Python 3.0</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y="0" x="0"/>
          <a:ext cy="0" cx="0"/>
          <a:chOff y="0" x="0"/>
          <a:chExt cy="0" cx="0"/>
        </a:xfrm>
      </p:grpSpPr>
      <p:sp>
        <p:nvSpPr>
          <p:cNvPr id="424" name="Shape 42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Mixing Integer and Floating</a:t>
            </a:r>
          </a:p>
        </p:txBody>
      </p:sp>
      <p:sp>
        <p:nvSpPr>
          <p:cNvPr id="425" name="Shape 425"/>
          <p:cNvSpPr txBox="1"/>
          <p:nvPr>
            <p:ph idx="1" type="body"/>
          </p:nvPr>
        </p:nvSpPr>
        <p:spPr>
          <a:xfrm>
            <a:off y="2603500" x="1155700"/>
            <a:ext cy="5702299" cx="63119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you perform an operation where one operand is an integer and the other operand is a floating point, the result is a floating point</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integer is converted to a floating point before the operation</a:t>
            </a:r>
          </a:p>
        </p:txBody>
      </p:sp>
      <p:sp>
        <p:nvSpPr>
          <p:cNvPr id="426" name="Shape 426"/>
          <p:cNvSpPr txBox="1"/>
          <p:nvPr/>
        </p:nvSpPr>
        <p:spPr>
          <a:xfrm>
            <a:off y="2813050" x="8900725"/>
            <a:ext cy="4787999" cx="6391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2800" lang="en-US" i="0">
                <a:solidFill>
                  <a:schemeClr val="lt1"/>
                </a:solidFill>
                <a:latin typeface="Courier New"/>
                <a:ea typeface="Courier New"/>
                <a:cs typeface="Courier New"/>
                <a:sym typeface="Courier New"/>
              </a:rPr>
              <a:t>&gt;&gt;&gt; </a:t>
            </a:r>
            <a:r>
              <a:rPr strike="noStrike" u="none" b="0" cap="none" baseline="0" sz="2800" lang="en-US" i="0">
                <a:solidFill>
                  <a:srgbClr val="FFFF00"/>
                </a:solidFill>
                <a:latin typeface="Courier New"/>
                <a:ea typeface="Courier New"/>
                <a:cs typeface="Courier New"/>
                <a:sym typeface="Courier New"/>
              </a:rPr>
              <a:t>print</a:t>
            </a:r>
            <a:r>
              <a:rPr strike="noStrike" u="none" b="0" cap="none" baseline="0" sz="2800" lang="en-US" i="0">
                <a:solidFill>
                  <a:schemeClr val="lt1"/>
                </a:solidFill>
                <a:latin typeface="Courier New"/>
                <a:ea typeface="Courier New"/>
                <a:cs typeface="Courier New"/>
                <a:sym typeface="Courier New"/>
              </a:rPr>
              <a:t> 99 </a:t>
            </a:r>
            <a:r>
              <a:rPr strike="noStrike" u="none" b="0" cap="none" baseline="0" sz="2800" lang="en-US" i="0">
                <a:solidFill>
                  <a:srgbClr val="00FFFF"/>
                </a:solidFill>
                <a:latin typeface="Courier New"/>
                <a:ea typeface="Courier New"/>
                <a:cs typeface="Courier New"/>
                <a:sym typeface="Courier New"/>
              </a:rPr>
              <a:t>/</a:t>
            </a:r>
            <a:r>
              <a:rPr strike="noStrike" u="none" b="0" cap="none" baseline="0" sz="2800" lang="en-US" i="0">
                <a:solidFill>
                  <a:schemeClr val="lt1"/>
                </a:solidFill>
                <a:latin typeface="Courier New"/>
                <a:ea typeface="Courier New"/>
                <a:cs typeface="Courier New"/>
                <a:sym typeface="Courier New"/>
              </a:rPr>
              <a:t> 100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800" lang="en-US" i="0">
                <a:solidFill>
                  <a:schemeClr val="lt1"/>
                </a:solidFill>
                <a:latin typeface="Courier New"/>
                <a:ea typeface="Courier New"/>
                <a:cs typeface="Courier New"/>
                <a:sym typeface="Courier New"/>
              </a:rPr>
              <a:t>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800" lang="en-US" i="0">
                <a:solidFill>
                  <a:schemeClr val="lt1"/>
                </a:solidFill>
                <a:latin typeface="Courier New"/>
                <a:ea typeface="Courier New"/>
                <a:cs typeface="Courier New"/>
                <a:sym typeface="Courier New"/>
              </a:rPr>
              <a:t>&gt;&gt;&gt; </a:t>
            </a:r>
            <a:r>
              <a:rPr strike="noStrike" u="none" b="0" cap="none" baseline="0" sz="2800" lang="en-US" i="0">
                <a:solidFill>
                  <a:srgbClr val="FFFF00"/>
                </a:solidFill>
                <a:latin typeface="Courier New"/>
                <a:ea typeface="Courier New"/>
                <a:cs typeface="Courier New"/>
                <a:sym typeface="Courier New"/>
              </a:rPr>
              <a:t>print</a:t>
            </a:r>
            <a:r>
              <a:rPr strike="noStrike" u="none" b="0" cap="none" baseline="0" sz="2800" lang="en-US" i="0">
                <a:solidFill>
                  <a:schemeClr val="lt1"/>
                </a:solidFill>
                <a:latin typeface="Courier New"/>
                <a:ea typeface="Courier New"/>
                <a:cs typeface="Courier New"/>
                <a:sym typeface="Courier New"/>
              </a:rPr>
              <a:t> 99</a:t>
            </a:r>
            <a:r>
              <a:rPr strike="noStrike" u="none" b="0" cap="none" baseline="0" sz="2800" lang="en-US" i="0">
                <a:solidFill>
                  <a:srgbClr val="00FFFF"/>
                </a:solidFill>
                <a:latin typeface="Courier New"/>
                <a:ea typeface="Courier New"/>
                <a:cs typeface="Courier New"/>
                <a:sym typeface="Courier New"/>
              </a:rPr>
              <a:t> /</a:t>
            </a:r>
            <a:r>
              <a:rPr strike="noStrike" u="none" b="0" cap="none" baseline="0" sz="2800" lang="en-US" i="0">
                <a:solidFill>
                  <a:schemeClr val="lt1"/>
                </a:solidFill>
                <a:latin typeface="Courier New"/>
                <a:ea typeface="Courier New"/>
                <a:cs typeface="Courier New"/>
                <a:sym typeface="Courier New"/>
              </a:rPr>
              <a:t> 100.0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800" lang="en-US" i="0">
                <a:solidFill>
                  <a:schemeClr val="lt1"/>
                </a:solidFill>
                <a:latin typeface="Courier New"/>
                <a:ea typeface="Courier New"/>
                <a:cs typeface="Courier New"/>
                <a:sym typeface="Courier New"/>
              </a:rPr>
              <a:t>0.99</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800" lang="en-US" i="0">
                <a:solidFill>
                  <a:schemeClr val="lt1"/>
                </a:solidFill>
                <a:latin typeface="Courier New"/>
                <a:ea typeface="Courier New"/>
                <a:cs typeface="Courier New"/>
                <a:sym typeface="Courier New"/>
              </a:rPr>
              <a:t>&gt;&gt;&gt; </a:t>
            </a:r>
            <a:r>
              <a:rPr strike="noStrike" u="none" b="0" cap="none" baseline="0" sz="2800" lang="en-US" i="0">
                <a:solidFill>
                  <a:srgbClr val="FFFF00"/>
                </a:solidFill>
                <a:latin typeface="Courier New"/>
                <a:ea typeface="Courier New"/>
                <a:cs typeface="Courier New"/>
                <a:sym typeface="Courier New"/>
              </a:rPr>
              <a:t>print</a:t>
            </a:r>
            <a:r>
              <a:rPr strike="noStrike" u="none" b="0" cap="none" baseline="0" sz="2800" lang="en-US" i="0">
                <a:solidFill>
                  <a:schemeClr val="lt1"/>
                </a:solidFill>
                <a:latin typeface="Courier New"/>
                <a:ea typeface="Courier New"/>
                <a:cs typeface="Courier New"/>
                <a:sym typeface="Courier New"/>
              </a:rPr>
              <a:t> 99.0 </a:t>
            </a:r>
            <a:r>
              <a:rPr strike="noStrike" u="none" b="0" cap="none" baseline="0" sz="2800" lang="en-US" i="0">
                <a:solidFill>
                  <a:srgbClr val="00FFFF"/>
                </a:solidFill>
                <a:latin typeface="Courier New"/>
                <a:ea typeface="Courier New"/>
                <a:cs typeface="Courier New"/>
                <a:sym typeface="Courier New"/>
              </a:rPr>
              <a:t>/</a:t>
            </a:r>
            <a:r>
              <a:rPr strike="noStrike" u="none" b="0" cap="none" baseline="0" sz="2800" lang="en-US" i="0">
                <a:solidFill>
                  <a:schemeClr val="lt1"/>
                </a:solidFill>
                <a:latin typeface="Courier New"/>
                <a:ea typeface="Courier New"/>
                <a:cs typeface="Courier New"/>
                <a:sym typeface="Courier New"/>
              </a:rPr>
              <a:t> 100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800" lang="en-US" i="0">
                <a:solidFill>
                  <a:schemeClr val="lt1"/>
                </a:solidFill>
                <a:latin typeface="Courier New"/>
                <a:ea typeface="Courier New"/>
                <a:cs typeface="Courier New"/>
                <a:sym typeface="Courier New"/>
              </a:rPr>
              <a:t>0.99</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800" lang="en-US" i="0">
                <a:solidFill>
                  <a:schemeClr val="lt1"/>
                </a:solidFill>
                <a:latin typeface="Courier New"/>
                <a:ea typeface="Courier New"/>
                <a:cs typeface="Courier New"/>
                <a:sym typeface="Courier New"/>
              </a:rPr>
              <a:t>&gt;&gt;&gt; </a:t>
            </a:r>
            <a:r>
              <a:rPr strike="noStrike" u="none" b="0" cap="none" baseline="0" sz="2800" lang="en-US" i="0">
                <a:solidFill>
                  <a:srgbClr val="FFFF00"/>
                </a:solidFill>
                <a:latin typeface="Courier New"/>
                <a:ea typeface="Courier New"/>
                <a:cs typeface="Courier New"/>
                <a:sym typeface="Courier New"/>
              </a:rPr>
              <a:t>print</a:t>
            </a:r>
            <a:r>
              <a:rPr strike="noStrike" u="none" b="0" cap="none" baseline="0" sz="2800" lang="en-US" i="0">
                <a:solidFill>
                  <a:schemeClr val="lt1"/>
                </a:solidFill>
                <a:latin typeface="Courier New"/>
                <a:ea typeface="Courier New"/>
                <a:cs typeface="Courier New"/>
                <a:sym typeface="Courier New"/>
              </a:rPr>
              <a:t> 1 </a:t>
            </a:r>
            <a:r>
              <a:rPr strike="noStrike" u="none" b="0" cap="none" baseline="0" sz="2800" lang="en-US" i="0">
                <a:solidFill>
                  <a:srgbClr val="00FFFF"/>
                </a:solidFill>
                <a:latin typeface="Courier New"/>
                <a:ea typeface="Courier New"/>
                <a:cs typeface="Courier New"/>
                <a:sym typeface="Courier New"/>
              </a:rPr>
              <a:t>+</a:t>
            </a:r>
            <a:r>
              <a:rPr strike="noStrike" u="none" b="0" cap="none" baseline="0" sz="2800" lang="en-US" i="0">
                <a:solidFill>
                  <a:schemeClr val="lt1"/>
                </a:solidFill>
                <a:latin typeface="Courier New"/>
                <a:ea typeface="Courier New"/>
                <a:cs typeface="Courier New"/>
                <a:sym typeface="Courier New"/>
              </a:rPr>
              <a:t> 2 </a:t>
            </a:r>
            <a:r>
              <a:rPr strike="noStrike" u="none" b="0" cap="none" baseline="0" sz="2800" lang="en-US" i="0">
                <a:solidFill>
                  <a:srgbClr val="00FFFF"/>
                </a:solidFill>
                <a:latin typeface="Courier New"/>
                <a:ea typeface="Courier New"/>
                <a:cs typeface="Courier New"/>
                <a:sym typeface="Courier New"/>
              </a:rPr>
              <a:t>*</a:t>
            </a:r>
            <a:r>
              <a:rPr strike="noStrike" u="none" b="0" cap="none" baseline="0" sz="2800" lang="en-US" i="0">
                <a:solidFill>
                  <a:schemeClr val="lt1"/>
                </a:solidFill>
                <a:latin typeface="Courier New"/>
                <a:ea typeface="Courier New"/>
                <a:cs typeface="Courier New"/>
                <a:sym typeface="Courier New"/>
              </a:rPr>
              <a:t> 3 </a:t>
            </a:r>
            <a:r>
              <a:rPr strike="noStrike" u="none" b="0" cap="none" baseline="0" sz="2800" lang="en-US" i="0">
                <a:solidFill>
                  <a:srgbClr val="00FFFF"/>
                </a:solidFill>
                <a:latin typeface="Courier New"/>
                <a:ea typeface="Courier New"/>
                <a:cs typeface="Courier New"/>
                <a:sym typeface="Courier New"/>
              </a:rPr>
              <a:t>/</a:t>
            </a:r>
            <a:r>
              <a:rPr strike="noStrike" u="none" b="0" cap="none" baseline="0" sz="2800" lang="en-US" i="0">
                <a:solidFill>
                  <a:schemeClr val="lt1"/>
                </a:solidFill>
                <a:latin typeface="Courier New"/>
                <a:ea typeface="Courier New"/>
                <a:cs typeface="Courier New"/>
                <a:sym typeface="Courier New"/>
              </a:rPr>
              <a:t> 4.0 </a:t>
            </a:r>
            <a:r>
              <a:rPr strike="noStrike" u="none" b="0" cap="none" baseline="0" sz="2800" lang="en-US" i="0">
                <a:solidFill>
                  <a:srgbClr val="00FFFF"/>
                </a:solidFill>
                <a:latin typeface="Courier New"/>
                <a:ea typeface="Courier New"/>
                <a:cs typeface="Courier New"/>
                <a:sym typeface="Courier New"/>
              </a:rPr>
              <a:t>-</a:t>
            </a:r>
            <a:r>
              <a:rPr strike="noStrike" u="none" b="0" cap="none" baseline="0" sz="2800" lang="en-US" i="0">
                <a:solidFill>
                  <a:schemeClr val="lt1"/>
                </a:solidFill>
                <a:latin typeface="Courier New"/>
                <a:ea typeface="Courier New"/>
                <a:cs typeface="Courier New"/>
                <a:sym typeface="Courier New"/>
              </a:rPr>
              <a:t> 5</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800" lang="en-US" i="0">
                <a:solidFill>
                  <a:schemeClr val="lt1"/>
                </a:solidFill>
                <a:latin typeface="Courier New"/>
                <a:ea typeface="Courier New"/>
                <a:cs typeface="Courier New"/>
                <a:sym typeface="Courier New"/>
              </a:rPr>
              <a:t>-2.5</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800" lang="en-US" i="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y="0" x="0"/>
          <a:ext cy="0" cx="0"/>
          <a:chOff y="0" x="0"/>
          <a:chExt cy="0" cx="0"/>
        </a:xfrm>
      </p:grpSpPr>
      <p:sp>
        <p:nvSpPr>
          <p:cNvPr id="431" name="Shape 43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What does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rgbClr val="00FF00"/>
                </a:solidFill>
                <a:latin typeface="Cabin"/>
                <a:ea typeface="Cabin"/>
                <a:cs typeface="Cabin"/>
                <a:sym typeface="Cabin"/>
              </a:rPr>
              <a:t>Type</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 Mean?</a:t>
            </a:r>
          </a:p>
        </p:txBody>
      </p:sp>
      <p:sp>
        <p:nvSpPr>
          <p:cNvPr id="432" name="Shape 432"/>
          <p:cNvSpPr txBox="1"/>
          <p:nvPr>
            <p:ph idx="1" type="body"/>
          </p:nvPr>
        </p:nvSpPr>
        <p:spPr>
          <a:xfrm>
            <a:off y="2603500" x="1155700"/>
            <a:ext cy="5702299" cx="72136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In Python variables, literals and constants have a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00FF00"/>
                </a:solidFill>
                <a:latin typeface="Cabin"/>
                <a:ea typeface="Cabin"/>
                <a:cs typeface="Cabin"/>
                <a:sym typeface="Cabin"/>
              </a:rPr>
              <a:t>type</a:t>
            </a:r>
            <a:r>
              <a:rPr strike="noStrike" u="none" b="0" cap="none" baseline="0" sz="3600" lang="en-US" i="0">
                <a:solidFill>
                  <a:schemeClr val="lt1"/>
                </a:solidFill>
                <a:latin typeface="Arial"/>
                <a:ea typeface="Arial"/>
                <a:cs typeface="Arial"/>
                <a:sym typeface="Arial"/>
              </a:rPr>
              <a:t>”</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Python knows the </a:t>
            </a:r>
            <a:r>
              <a:rPr strike="noStrike" u="none" b="0" cap="none" baseline="0" sz="3600" lang="en-US" i="0">
                <a:solidFill>
                  <a:srgbClr val="00FF00"/>
                </a:solidFill>
                <a:latin typeface="Cabin"/>
                <a:ea typeface="Cabin"/>
                <a:cs typeface="Cabin"/>
                <a:sym typeface="Cabin"/>
              </a:rPr>
              <a:t>difference</a:t>
            </a:r>
            <a:r>
              <a:rPr strike="noStrike" u="none" b="0" cap="none" baseline="0" sz="3600" lang="en-US" i="0">
                <a:solidFill>
                  <a:schemeClr val="lt1"/>
                </a:solidFill>
                <a:latin typeface="Cabin"/>
                <a:ea typeface="Cabin"/>
                <a:cs typeface="Cabin"/>
                <a:sym typeface="Cabin"/>
              </a:rPr>
              <a:t> between an integer number and a string</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For example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means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addition</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if something is a number and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concatenate</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if something is a string </a:t>
            </a:r>
          </a:p>
        </p:txBody>
      </p:sp>
      <p:sp>
        <p:nvSpPr>
          <p:cNvPr id="433" name="Shape 433"/>
          <p:cNvSpPr txBox="1"/>
          <p:nvPr/>
        </p:nvSpPr>
        <p:spPr>
          <a:xfrm>
            <a:off y="3549650" x="9982200"/>
            <a:ext cy="3225899" cx="60767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2600" lang="en-US" i="0">
                <a:solidFill>
                  <a:srgbClr val="FFFF00"/>
                </a:solidFill>
                <a:latin typeface="Courier New"/>
                <a:ea typeface="Courier New"/>
                <a:cs typeface="Courier New"/>
                <a:sym typeface="Courier New"/>
              </a:rPr>
              <a:t>&gt;&gt;&gt; ddd = 1 + 4</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600" lang="en-US" i="0">
                <a:solidFill>
                  <a:srgbClr val="FFFF00"/>
                </a:solidFill>
                <a:latin typeface="Courier New"/>
                <a:ea typeface="Courier New"/>
                <a:cs typeface="Courier New"/>
                <a:sym typeface="Courier New"/>
              </a:rPr>
              <a:t>&gt;&gt;&gt; print ddd</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600" lang="en-US" i="0">
                <a:solidFill>
                  <a:srgbClr val="FFFF00"/>
                </a:solidFill>
                <a:latin typeface="Courier New"/>
                <a:ea typeface="Courier New"/>
                <a:cs typeface="Courier New"/>
                <a:sym typeface="Courier New"/>
              </a:rPr>
              <a:t>5</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600" lang="en-US" i="0">
                <a:solidFill>
                  <a:srgbClr val="FFFF00"/>
                </a:solidFill>
                <a:latin typeface="Courier New"/>
                <a:ea typeface="Courier New"/>
                <a:cs typeface="Courier New"/>
                <a:sym typeface="Courier New"/>
              </a:rPr>
              <a:t>&gt;&gt;&gt; eee = 'hello ' + 'there'</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600" lang="en-US" i="0">
                <a:solidFill>
                  <a:srgbClr val="FFFF00"/>
                </a:solidFill>
                <a:latin typeface="Courier New"/>
                <a:ea typeface="Courier New"/>
                <a:cs typeface="Courier New"/>
                <a:sym typeface="Courier New"/>
              </a:rPr>
              <a:t>&gt;&gt;&gt; print eee</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600" lang="en-US" i="0">
                <a:solidFill>
                  <a:srgbClr val="FFFF00"/>
                </a:solidFill>
                <a:latin typeface="Courier New"/>
                <a:ea typeface="Courier New"/>
                <a:cs typeface="Courier New"/>
                <a:sym typeface="Courier New"/>
              </a:rPr>
              <a:t>hello there</a:t>
            </a:r>
          </a:p>
        </p:txBody>
      </p:sp>
      <p:sp>
        <p:nvSpPr>
          <p:cNvPr id="434" name="Shape 434"/>
          <p:cNvSpPr txBox="1"/>
          <p:nvPr/>
        </p:nvSpPr>
        <p:spPr>
          <a:xfrm>
            <a:off y="7785100" x="9141125"/>
            <a:ext cy="622199" cx="6214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concatenate = put together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y="0" x="0"/>
          <a:ext cy="0" cx="0"/>
          <a:chOff y="0" x="0"/>
          <a:chExt cy="0" cx="0"/>
        </a:xfrm>
      </p:grpSpPr>
      <p:sp>
        <p:nvSpPr>
          <p:cNvPr id="246" name="Shape 246"/>
          <p:cNvSpPr txBox="1"/>
          <p:nvPr>
            <p:ph type="title"/>
          </p:nvPr>
        </p:nvSpPr>
        <p:spPr>
          <a:xfrm>
            <a:off y="241300" x="1282700"/>
            <a:ext cy="2286000" cx="13233299"/>
          </a:xfrm>
          <a:prstGeom prst="rect">
            <a:avLst/>
          </a:prstGeom>
          <a:noFill/>
          <a:ln>
            <a:noFill/>
          </a:ln>
        </p:spPr>
        <p:txBody>
          <a:bodyPr bIns="50800" rIns="50800" lIns="50800" tIns="508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800" lang="en-US" i="0">
                <a:solidFill>
                  <a:srgbClr val="FF7F00"/>
                </a:solidFill>
                <a:latin typeface="Cabin"/>
                <a:ea typeface="Cabin"/>
                <a:cs typeface="Cabin"/>
                <a:sym typeface="Cabin"/>
              </a:rPr>
              <a:t>Constants</a:t>
            </a:r>
          </a:p>
        </p:txBody>
      </p:sp>
      <p:sp>
        <p:nvSpPr>
          <p:cNvPr id="247" name="Shape 247"/>
          <p:cNvSpPr txBox="1"/>
          <p:nvPr>
            <p:ph idx="1" type="body"/>
          </p:nvPr>
        </p:nvSpPr>
        <p:spPr>
          <a:xfrm>
            <a:off y="2590800" x="977900"/>
            <a:ext cy="4521299" cx="13233299"/>
          </a:xfrm>
          <a:prstGeom prst="rect">
            <a:avLst/>
          </a:prstGeom>
          <a:noFill/>
          <a:ln>
            <a:noFill/>
          </a:ln>
        </p:spPr>
        <p:txBody>
          <a:bodyPr bIns="50800" rIns="50800" lIns="50800" tIns="50800" anchor="ctr" anchorCtr="0">
            <a:noAutofit/>
          </a:bodyPr>
          <a:lstStyle/>
          <a:p>
            <a:pPr algn="l" rtl="0" lvl="0" marR="0" indent="-603377" marL="1104900">
              <a:lnSpc>
                <a:spcPct val="100000"/>
              </a:lnSpc>
              <a:spcBef>
                <a:spcPts val="0"/>
              </a:spcBef>
              <a:spcAft>
                <a:spcPts val="0"/>
              </a:spcAft>
              <a:buClr>
                <a:srgbClr val="FF7F00"/>
              </a:buClr>
              <a:buSzPct val="100000"/>
              <a:buFont typeface="Cabin"/>
              <a:buChar char="•"/>
            </a:pPr>
            <a:r>
              <a:rPr strike="noStrike" u="none" b="0" cap="none" baseline="0" sz="3600" lang="en-US" i="0">
                <a:solidFill>
                  <a:srgbClr val="FF7F00"/>
                </a:solidFill>
                <a:latin typeface="Cabin"/>
                <a:ea typeface="Cabin"/>
                <a:cs typeface="Cabin"/>
                <a:sym typeface="Cabin"/>
              </a:rPr>
              <a:t>Fixed values</a:t>
            </a:r>
            <a:r>
              <a:rPr strike="noStrike" u="none" b="0" cap="none" baseline="0" sz="3600" lang="en-US" i="0">
                <a:solidFill>
                  <a:schemeClr val="lt1"/>
                </a:solidFill>
                <a:latin typeface="Cabin"/>
                <a:ea typeface="Cabin"/>
                <a:cs typeface="Cabin"/>
                <a:sym typeface="Cabin"/>
              </a:rPr>
              <a:t> such as numbers, letters, and strings are called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7F00"/>
                </a:solidFill>
                <a:latin typeface="Cabin"/>
                <a:ea typeface="Cabin"/>
                <a:cs typeface="Cabin"/>
                <a:sym typeface="Cabin"/>
              </a:rPr>
              <a:t>constants</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 because their value does not change</a:t>
            </a:r>
          </a:p>
          <a:p>
            <a:pPr algn="l" rtl="0" lvl="0" marR="0" indent="-603377" marL="1104900">
              <a:lnSpc>
                <a:spcPct val="100000"/>
              </a:lnSpc>
              <a:spcBef>
                <a:spcPts val="23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Numeric </a:t>
            </a:r>
            <a:r>
              <a:rPr strike="noStrike" u="none" b="0" cap="none" baseline="0" sz="3600" lang="en-US" i="0">
                <a:solidFill>
                  <a:srgbClr val="FF7F00"/>
                </a:solidFill>
                <a:latin typeface="Cabin"/>
                <a:ea typeface="Cabin"/>
                <a:cs typeface="Cabin"/>
                <a:sym typeface="Cabin"/>
              </a:rPr>
              <a:t>constants</a:t>
            </a:r>
            <a:r>
              <a:rPr strike="noStrike" u="none" b="0" cap="none" baseline="0" sz="3600" lang="en-US" i="0">
                <a:solidFill>
                  <a:schemeClr val="lt1"/>
                </a:solidFill>
                <a:latin typeface="Cabin"/>
                <a:ea typeface="Cabin"/>
                <a:cs typeface="Cabin"/>
                <a:sym typeface="Cabin"/>
              </a:rPr>
              <a:t> are as you expect</a:t>
            </a:r>
          </a:p>
          <a:p>
            <a:pPr algn="l" rtl="0" lvl="0" marR="0" indent="-603377" marL="1104900">
              <a:lnSpc>
                <a:spcPct val="100000"/>
              </a:lnSpc>
              <a:spcBef>
                <a:spcPts val="23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String </a:t>
            </a:r>
            <a:r>
              <a:rPr strike="noStrike" u="none" b="0" cap="none" baseline="0" sz="3600" lang="en-US" i="0">
                <a:solidFill>
                  <a:srgbClr val="FF7F00"/>
                </a:solidFill>
                <a:latin typeface="Cabin"/>
                <a:ea typeface="Cabin"/>
                <a:cs typeface="Cabin"/>
                <a:sym typeface="Cabin"/>
              </a:rPr>
              <a:t>constants</a:t>
            </a:r>
            <a:r>
              <a:rPr strike="noStrike" u="none" b="0" cap="none" baseline="0" sz="3600" lang="en-US" i="0">
                <a:solidFill>
                  <a:schemeClr val="lt1"/>
                </a:solidFill>
                <a:latin typeface="Cabin"/>
                <a:ea typeface="Cabin"/>
                <a:cs typeface="Cabin"/>
                <a:sym typeface="Cabin"/>
              </a:rPr>
              <a:t> use single</a:t>
            </a: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quotes (')</a:t>
            </a:r>
            <a:br>
              <a:rPr strike="noStrike" u="none" b="0" cap="none" baseline="0" sz="3600" lang="en-US" i="0">
                <a:solidFill>
                  <a:schemeClr val="lt1"/>
                </a:solidFill>
                <a:latin typeface="Cabin"/>
                <a:ea typeface="Cabin"/>
                <a:cs typeface="Cabin"/>
                <a:sym typeface="Cabin"/>
              </a:rPr>
            </a:br>
            <a:r>
              <a:rPr strike="noStrike" u="none" b="0" cap="none" baseline="0" sz="3600" lang="en-US" i="0">
                <a:solidFill>
                  <a:schemeClr val="lt1"/>
                </a:solidFill>
                <a:latin typeface="Cabin"/>
                <a:ea typeface="Cabin"/>
                <a:cs typeface="Cabin"/>
                <a:sym typeface="Cabin"/>
              </a:rPr>
              <a:t>or double</a:t>
            </a: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quotes (")</a:t>
            </a:r>
            <a:br>
              <a:rPr strike="noStrike" u="none" b="0" cap="none" baseline="0" sz="3600" lang="en-US" i="0">
                <a:solidFill>
                  <a:schemeClr val="lt1"/>
                </a:solidFill>
                <a:latin typeface="Cabin"/>
                <a:ea typeface="Cabin"/>
                <a:cs typeface="Cabin"/>
                <a:sym typeface="Cabin"/>
              </a:rPr>
            </a:br>
          </a:p>
        </p:txBody>
      </p:sp>
      <p:sp>
        <p:nvSpPr>
          <p:cNvPr id="248" name="Shape 248"/>
          <p:cNvSpPr txBox="1"/>
          <p:nvPr/>
        </p:nvSpPr>
        <p:spPr>
          <a:xfrm>
            <a:off y="5041900" x="10326050"/>
            <a:ext cy="3454499" cx="53201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rgbClr val="FF7F00"/>
                </a:solidFill>
                <a:latin typeface="Courier New"/>
                <a:ea typeface="Courier New"/>
                <a:cs typeface="Courier New"/>
                <a:sym typeface="Courier New"/>
              </a:rPr>
              <a:t> 123</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123</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 </a:t>
            </a: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rgbClr val="FF7F00"/>
                </a:solidFill>
                <a:latin typeface="Courier New"/>
                <a:ea typeface="Courier New"/>
                <a:cs typeface="Courier New"/>
                <a:sym typeface="Courier New"/>
              </a:rPr>
              <a:t> 98.6</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98.6</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&gt;&gt;&gt;</a:t>
            </a:r>
            <a:r>
              <a:rPr strike="noStrike" u="none" b="0" cap="none" baseline="0" sz="3000" lang="en-US" i="0">
                <a:solidFill>
                  <a:srgbClr val="FFFF00"/>
                </a:solidFill>
                <a:latin typeface="Courier New"/>
                <a:ea typeface="Courier New"/>
                <a:cs typeface="Courier New"/>
                <a:sym typeface="Courier New"/>
              </a:rPr>
              <a:t> print</a:t>
            </a:r>
            <a:r>
              <a:rPr strike="noStrike" u="none" b="0" cap="none" baseline="0" sz="3000" lang="en-US" i="0">
                <a:solidFill>
                  <a:schemeClr val="lt1"/>
                </a:solidFill>
                <a:latin typeface="Courier New"/>
                <a:ea typeface="Courier New"/>
                <a:cs typeface="Courier New"/>
                <a:sym typeface="Courier New"/>
              </a:rPr>
              <a:t> </a:t>
            </a:r>
            <a:r>
              <a:rPr strike="noStrike" u="none" b="0" cap="none" baseline="0" sz="3000" lang="en-US" i="0">
                <a:solidFill>
                  <a:srgbClr val="FF7F00"/>
                </a:solidFill>
                <a:latin typeface="Courier New"/>
                <a:ea typeface="Courier New"/>
                <a:cs typeface="Courier New"/>
                <a:sym typeface="Courier New"/>
              </a:rPr>
              <a:t>'Hello world'</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ourier New"/>
                <a:ea typeface="Courier New"/>
                <a:cs typeface="Courier New"/>
                <a:sym typeface="Courier New"/>
              </a:rPr>
              <a:t>Hello world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y="0" x="0"/>
          <a:ext cy="0" cx="0"/>
          <a:chOff y="0" x="0"/>
          <a:chExt cy="0" cx="0"/>
        </a:xfrm>
      </p:grpSpPr>
      <p:sp>
        <p:nvSpPr>
          <p:cNvPr id="439" name="Shape 439"/>
          <p:cNvSpPr txBox="1"/>
          <p:nvPr>
            <p:ph type="title"/>
          </p:nvPr>
        </p:nvSpPr>
        <p:spPr>
          <a:xfrm>
            <a:off y="83275" x="3387675"/>
            <a:ext cy="2298600" cx="73152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Type</a:t>
            </a:r>
            <a:r>
              <a:rPr strike="noStrike" u="none" b="0" cap="none" baseline="0" sz="7600" lang="en-US" i="0">
                <a:solidFill>
                  <a:schemeClr val="lt1"/>
                </a:solidFill>
                <a:latin typeface="Cabin"/>
                <a:ea typeface="Cabin"/>
                <a:cs typeface="Cabin"/>
                <a:sym typeface="Cabin"/>
              </a:rPr>
              <a:t> Matters</a:t>
            </a:r>
          </a:p>
        </p:txBody>
      </p:sp>
      <p:sp>
        <p:nvSpPr>
          <p:cNvPr id="440" name="Shape 440"/>
          <p:cNvSpPr txBox="1"/>
          <p:nvPr>
            <p:ph idx="1" type="body"/>
          </p:nvPr>
        </p:nvSpPr>
        <p:spPr>
          <a:xfrm>
            <a:off y="2603500" x="774700"/>
            <a:ext cy="5702399" cx="74676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Python knows what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00FF00"/>
                </a:solidFill>
                <a:latin typeface="Cabin"/>
                <a:ea typeface="Cabin"/>
                <a:cs typeface="Cabin"/>
                <a:sym typeface="Cabin"/>
              </a:rPr>
              <a:t>type</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everything is </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Some operations are prohibited</a:t>
            </a:r>
          </a:p>
          <a:p>
            <a:pPr algn="l" rtl="0" lvl="0" marR="0" indent="-371094" marL="749300">
              <a:lnSpc>
                <a:spcPct val="100000"/>
              </a:lnSpc>
              <a:spcBef>
                <a:spcPts val="3500"/>
              </a:spcBef>
              <a:spcAft>
                <a:spcPts val="0"/>
              </a:spcAft>
              <a:buClr>
                <a:srgbClr val="FF7F00"/>
              </a:buClr>
              <a:buSzPct val="100000"/>
              <a:buFont typeface="Cabin"/>
              <a:buChar char="•"/>
            </a:pPr>
            <a:r>
              <a:rPr strike="noStrike" u="none" b="0" cap="none" baseline="0" sz="3600" lang="en-US" i="0">
                <a:solidFill>
                  <a:srgbClr val="FF7F00"/>
                </a:solidFill>
                <a:latin typeface="Cabin"/>
                <a:ea typeface="Cabin"/>
                <a:cs typeface="Cabin"/>
                <a:sym typeface="Cabin"/>
              </a:rPr>
              <a:t>You cannot </a:t>
            </a:r>
            <a:r>
              <a:rPr strike="noStrike" u="none" b="0" cap="none" baseline="0" sz="3600" lang="en-US" i="0">
                <a:solidFill>
                  <a:srgbClr val="FF7F00"/>
                </a:solidFill>
                <a:latin typeface="Arial"/>
                <a:ea typeface="Arial"/>
                <a:cs typeface="Arial"/>
                <a:sym typeface="Arial"/>
              </a:rPr>
              <a:t>“</a:t>
            </a:r>
            <a:r>
              <a:rPr strike="noStrike" u="none" b="0" cap="none" baseline="0" sz="3600" lang="en-US" i="0">
                <a:solidFill>
                  <a:srgbClr val="FF7F00"/>
                </a:solidFill>
                <a:latin typeface="Cabin"/>
                <a:ea typeface="Cabin"/>
                <a:cs typeface="Cabin"/>
                <a:sym typeface="Cabin"/>
              </a:rPr>
              <a:t>add 1</a:t>
            </a:r>
            <a:r>
              <a:rPr strike="noStrike" u="none" b="0" cap="none" baseline="0" sz="3600" lang="en-US" i="0">
                <a:solidFill>
                  <a:srgbClr val="FF7F00"/>
                </a:solidFill>
                <a:latin typeface="Arial"/>
                <a:ea typeface="Arial"/>
                <a:cs typeface="Arial"/>
                <a:sym typeface="Arial"/>
              </a:rPr>
              <a:t>”</a:t>
            </a:r>
            <a:r>
              <a:rPr strike="noStrike" u="none" b="0" cap="none" baseline="0" sz="3600" lang="en-US" i="0">
                <a:solidFill>
                  <a:srgbClr val="FF7F00"/>
                </a:solidFill>
                <a:latin typeface="Cabin"/>
                <a:ea typeface="Cabin"/>
                <a:cs typeface="Cabin"/>
                <a:sym typeface="Cabin"/>
              </a:rPr>
              <a:t> to a string</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can ask Python what type something is by using the </a:t>
            </a:r>
            <a:r>
              <a:rPr strike="noStrike" u="none" b="0" cap="none" baseline="0" sz="3600" lang="en-US" i="0">
                <a:solidFill>
                  <a:srgbClr val="00FF00"/>
                </a:solidFill>
                <a:latin typeface="Cabin"/>
                <a:ea typeface="Cabin"/>
                <a:cs typeface="Cabin"/>
                <a:sym typeface="Cabin"/>
              </a:rPr>
              <a:t>type</a:t>
            </a:r>
            <a:r>
              <a:rPr strike="noStrike" u="none" b="0" cap="none" baseline="0" sz="3600" lang="en-US" i="0">
                <a:solidFill>
                  <a:schemeClr val="lt1"/>
                </a:solidFill>
                <a:latin typeface="Cabin"/>
                <a:ea typeface="Cabin"/>
                <a:cs typeface="Cabin"/>
                <a:sym typeface="Cabin"/>
              </a:rPr>
              <a:t>() function</a:t>
            </a:r>
          </a:p>
        </p:txBody>
      </p:sp>
      <p:sp>
        <p:nvSpPr>
          <p:cNvPr id="441" name="Shape 441"/>
          <p:cNvSpPr txBox="1"/>
          <p:nvPr/>
        </p:nvSpPr>
        <p:spPr>
          <a:xfrm>
            <a:off y="2120900" x="8778875"/>
            <a:ext cy="6403799" cx="73152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&gt;&gt;&gt; eee = 'hello ' + 'there'</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&gt;&gt;&gt; </a:t>
            </a:r>
            <a:r>
              <a:rPr strike="noStrike" u="none" b="0" cap="none" baseline="0" sz="2800" lang="en-US" i="0">
                <a:solidFill>
                  <a:srgbClr val="FF7F00"/>
                </a:solidFill>
                <a:latin typeface="Courier New"/>
                <a:ea typeface="Courier New"/>
                <a:cs typeface="Courier New"/>
                <a:sym typeface="Courier New"/>
              </a:rPr>
              <a:t>eee = eee + 1</a:t>
            </a:r>
          </a:p>
          <a:p>
            <a:pPr algn="l" rtl="0" lvl="0" marR="0" indent="0" marL="0">
              <a:lnSpc>
                <a:spcPct val="100000"/>
              </a:lnSpc>
              <a:spcBef>
                <a:spcPts val="0"/>
              </a:spcBef>
              <a:spcAft>
                <a:spcPts val="0"/>
              </a:spcAft>
              <a:buClr>
                <a:srgbClr val="FF0000"/>
              </a:buClr>
              <a:buSzPct val="25000"/>
              <a:buFont typeface="Cabin"/>
              <a:buNone/>
            </a:pPr>
            <a:r>
              <a:rPr strike="noStrike" u="none" b="0" cap="none" baseline="0" sz="2800" lang="en-US" i="0">
                <a:solidFill>
                  <a:srgbClr val="FF0000"/>
                </a:solidFill>
                <a:latin typeface="Courier New"/>
                <a:ea typeface="Courier New"/>
                <a:cs typeface="Courier New"/>
                <a:sym typeface="Courier New"/>
              </a:rPr>
              <a:t>Traceback (most recent call last):</a:t>
            </a:r>
          </a:p>
          <a:p>
            <a:pPr algn="l" rtl="0" lvl="0" marR="0" indent="0" marL="0">
              <a:lnSpc>
                <a:spcPct val="100000"/>
              </a:lnSpc>
              <a:spcBef>
                <a:spcPts val="0"/>
              </a:spcBef>
              <a:spcAft>
                <a:spcPts val="0"/>
              </a:spcAft>
              <a:buClr>
                <a:srgbClr val="FF0000"/>
              </a:buClr>
              <a:buSzPct val="25000"/>
              <a:buFont typeface="Cabin"/>
              <a:buNone/>
            </a:pPr>
            <a:r>
              <a:rPr strike="noStrike" u="none" b="0" cap="none" baseline="0" sz="2800" lang="en-US" i="0">
                <a:solidFill>
                  <a:srgbClr val="FF0000"/>
                </a:solidFill>
                <a:latin typeface="Courier New"/>
                <a:ea typeface="Courier New"/>
                <a:cs typeface="Courier New"/>
                <a:sym typeface="Courier New"/>
              </a:rPr>
              <a:t>  File "&lt;stdin&gt;", line 1, in &lt;module&gt;</a:t>
            </a:r>
          </a:p>
          <a:p>
            <a:pPr algn="l" rtl="0" lvl="0" marR="0" indent="0" marL="0">
              <a:lnSpc>
                <a:spcPct val="100000"/>
              </a:lnSpc>
              <a:spcBef>
                <a:spcPts val="0"/>
              </a:spcBef>
              <a:spcAft>
                <a:spcPts val="0"/>
              </a:spcAft>
              <a:buClr>
                <a:srgbClr val="FF0000"/>
              </a:buClr>
              <a:buSzPct val="25000"/>
              <a:buFont typeface="Cabin"/>
              <a:buNone/>
            </a:pPr>
            <a:r>
              <a:rPr strike="noStrike" u="none" b="0" cap="none" baseline="0" sz="2800" lang="en-US" i="0">
                <a:solidFill>
                  <a:srgbClr val="FF0000"/>
                </a:solidFill>
                <a:latin typeface="Courier New"/>
                <a:ea typeface="Courier New"/>
                <a:cs typeface="Courier New"/>
                <a:sym typeface="Courier New"/>
              </a:rPr>
              <a:t>TypeError: cannot concatenate 'str' and 'int' objects</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&gt;&gt;&gt; </a:t>
            </a:r>
            <a:r>
              <a:rPr strike="noStrike" u="none" b="0" cap="none" baseline="0" sz="2800" lang="en-US" i="0">
                <a:solidFill>
                  <a:srgbClr val="00FF00"/>
                </a:solidFill>
                <a:latin typeface="Courier New"/>
                <a:ea typeface="Courier New"/>
                <a:cs typeface="Courier New"/>
                <a:sym typeface="Courier New"/>
              </a:rPr>
              <a:t>type</a:t>
            </a:r>
            <a:r>
              <a:rPr strike="noStrike" u="none" b="0" cap="none" baseline="0" sz="2800" lang="en-US" i="0">
                <a:solidFill>
                  <a:srgbClr val="FFFF00"/>
                </a:solidFill>
                <a:latin typeface="Courier New"/>
                <a:ea typeface="Courier New"/>
                <a:cs typeface="Courier New"/>
                <a:sym typeface="Courier New"/>
              </a:rPr>
              <a:t>(eee)</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&lt;type 'str'&gt;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&gt;&gt;&gt; </a:t>
            </a:r>
            <a:r>
              <a:rPr strike="noStrike" u="none" b="0" cap="none" baseline="0" sz="2800" lang="en-US" i="0">
                <a:solidFill>
                  <a:srgbClr val="00FF00"/>
                </a:solidFill>
                <a:latin typeface="Courier New"/>
                <a:ea typeface="Courier New"/>
                <a:cs typeface="Courier New"/>
                <a:sym typeface="Courier New"/>
              </a:rPr>
              <a:t>type</a:t>
            </a:r>
            <a:r>
              <a:rPr strike="noStrike" u="none" b="0" cap="none" baseline="0" sz="2800" lang="en-US" i="0">
                <a:solidFill>
                  <a:srgbClr val="FFFF00"/>
                </a:solidFill>
                <a:latin typeface="Courier New"/>
                <a:ea typeface="Courier New"/>
                <a:cs typeface="Courier New"/>
                <a:sym typeface="Courier New"/>
              </a:rPr>
              <a:t>('hello')</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&lt;type 'str'&gt;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&gt;&gt;&gt; </a:t>
            </a:r>
            <a:r>
              <a:rPr strike="noStrike" u="none" b="0" cap="none" baseline="0" sz="2800" lang="en-US" i="0">
                <a:solidFill>
                  <a:srgbClr val="00FF00"/>
                </a:solidFill>
                <a:latin typeface="Courier New"/>
                <a:ea typeface="Courier New"/>
                <a:cs typeface="Courier New"/>
                <a:sym typeface="Courier New"/>
              </a:rPr>
              <a:t>type</a:t>
            </a:r>
            <a:r>
              <a:rPr strike="noStrike" u="none" b="0" cap="none" baseline="0" sz="2800" lang="en-US" i="0">
                <a:solidFill>
                  <a:srgbClr val="FFFF00"/>
                </a:solidFill>
                <a:latin typeface="Courier New"/>
                <a:ea typeface="Courier New"/>
                <a:cs typeface="Courier New"/>
                <a:sym typeface="Courier New"/>
              </a:rPr>
              <a:t>(1)</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&lt;type 'int'&gt;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&gt;&gt;&gt;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y="0" x="0"/>
          <a:ext cy="0" cx="0"/>
          <a:chOff y="0" x="0"/>
          <a:chExt cy="0" cx="0"/>
        </a:xfrm>
      </p:grpSpPr>
      <p:sp>
        <p:nvSpPr>
          <p:cNvPr id="446" name="Shape 44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Several </a:t>
            </a:r>
            <a:r>
              <a:rPr strike="noStrike" u="none" b="0" cap="none" baseline="0" sz="7600" lang="en-US" i="0">
                <a:solidFill>
                  <a:srgbClr val="00FF00"/>
                </a:solidFill>
                <a:latin typeface="Cabin"/>
                <a:ea typeface="Cabin"/>
                <a:cs typeface="Cabin"/>
                <a:sym typeface="Cabin"/>
              </a:rPr>
              <a:t>Types</a:t>
            </a:r>
            <a:r>
              <a:rPr strike="noStrike" u="none" b="0" cap="none" baseline="0" sz="7600" lang="en-US" i="0">
                <a:solidFill>
                  <a:schemeClr val="lt1"/>
                </a:solidFill>
                <a:latin typeface="Cabin"/>
                <a:ea typeface="Cabin"/>
                <a:cs typeface="Cabin"/>
                <a:sym typeface="Cabin"/>
              </a:rPr>
              <a:t> of Numbers</a:t>
            </a:r>
          </a:p>
        </p:txBody>
      </p:sp>
      <p:sp>
        <p:nvSpPr>
          <p:cNvPr id="447" name="Shape 447"/>
          <p:cNvSpPr txBox="1"/>
          <p:nvPr>
            <p:ph idx="1" type="body"/>
          </p:nvPr>
        </p:nvSpPr>
        <p:spPr>
          <a:xfrm>
            <a:off y="2603500" x="1155700"/>
            <a:ext cy="5702299" cx="8407399"/>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Numbers have two main types</a:t>
            </a:r>
          </a:p>
          <a:p>
            <a:pPr algn="l" rtl="0" lvl="1" marR="0" indent="-371094" marL="1041400">
              <a:lnSpc>
                <a:spcPct val="100000"/>
              </a:lnSpc>
              <a:spcBef>
                <a:spcPts val="3500"/>
              </a:spcBef>
              <a:spcAft>
                <a:spcPts val="0"/>
              </a:spcAft>
              <a:buClr>
                <a:schemeClr val="lt1"/>
              </a:buClr>
              <a:buSzPct val="100000"/>
              <a:buFont typeface="Cabin"/>
              <a:buChar char="&gt;"/>
            </a:pPr>
            <a:r>
              <a:rPr strike="noStrike" u="none" b="0" cap="none" baseline="0" sz="3600" lang="en-US" i="0">
                <a:solidFill>
                  <a:schemeClr val="lt1"/>
                </a:solidFill>
                <a:latin typeface="Cabin"/>
                <a:ea typeface="Cabin"/>
                <a:cs typeface="Cabin"/>
                <a:sym typeface="Cabin"/>
              </a:rPr>
              <a:t>Integers are whole numbers: </a:t>
            </a:r>
            <a:br>
              <a:rPr strike="noStrike" u="none" b="0" cap="none" baseline="0" sz="3600" lang="en-US" i="0">
                <a:solidFill>
                  <a:schemeClr val="lt1"/>
                </a:solidFill>
                <a:latin typeface="Cabin"/>
                <a:ea typeface="Cabin"/>
                <a:cs typeface="Cabin"/>
                <a:sym typeface="Cabin"/>
              </a:rPr>
            </a:br>
            <a:r>
              <a:rPr strike="noStrike" u="none" b="0" cap="none" baseline="0" sz="3600" lang="en-US" i="0">
                <a:solidFill>
                  <a:schemeClr val="lt1"/>
                </a:solidFill>
                <a:latin typeface="Cabin"/>
                <a:ea typeface="Cabin"/>
                <a:cs typeface="Cabin"/>
                <a:sym typeface="Cabin"/>
              </a:rPr>
              <a:t>-14, -2, 0, 1, 100, 401233</a:t>
            </a:r>
          </a:p>
          <a:p>
            <a:pPr algn="l" rtl="0" lvl="1" marR="0" indent="-371094" marL="1041400">
              <a:lnSpc>
                <a:spcPct val="100000"/>
              </a:lnSpc>
              <a:spcBef>
                <a:spcPts val="3500"/>
              </a:spcBef>
              <a:spcAft>
                <a:spcPts val="0"/>
              </a:spcAft>
              <a:buClr>
                <a:schemeClr val="lt1"/>
              </a:buClr>
              <a:buSzPct val="100000"/>
              <a:buFont typeface="Cabin"/>
              <a:buChar char="&gt;"/>
            </a:pPr>
            <a:r>
              <a:rPr strike="noStrike" u="none" b="0" cap="none" baseline="0" sz="3600" lang="en-US" i="0">
                <a:solidFill>
                  <a:schemeClr val="lt1"/>
                </a:solidFill>
                <a:latin typeface="Cabin"/>
                <a:ea typeface="Cabin"/>
                <a:cs typeface="Cabin"/>
                <a:sym typeface="Cabin"/>
              </a:rPr>
              <a:t>Floating Point Numbers have decimal parts:  -2.5 , 0.0, 98.6, 14.0</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There are other number types - they are variations on float and integer</a:t>
            </a:r>
          </a:p>
        </p:txBody>
      </p:sp>
      <p:sp>
        <p:nvSpPr>
          <p:cNvPr id="448" name="Shape 448"/>
          <p:cNvSpPr txBox="1"/>
          <p:nvPr/>
        </p:nvSpPr>
        <p:spPr>
          <a:xfrm>
            <a:off y="2533650" x="10902900"/>
            <a:ext cy="5829299" cx="5238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&gt;&gt;&gt; </a:t>
            </a:r>
            <a:r>
              <a:rPr strike="noStrike" u="none" b="0" cap="none" baseline="0" sz="3400" lang="en-US" i="0">
                <a:solidFill>
                  <a:srgbClr val="00FF00"/>
                </a:solidFill>
                <a:latin typeface="Courier New"/>
                <a:ea typeface="Courier New"/>
                <a:cs typeface="Courier New"/>
                <a:sym typeface="Courier New"/>
              </a:rPr>
              <a:t>xx</a:t>
            </a:r>
            <a:r>
              <a:rPr strike="noStrike" u="none" b="0" cap="none" baseline="0" sz="34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&gt;&gt;&gt; type (</a:t>
            </a:r>
            <a:r>
              <a:rPr strike="noStrike" u="none" b="0" cap="none" baseline="0" sz="3400" lang="en-US" i="0">
                <a:solidFill>
                  <a:srgbClr val="00FF00"/>
                </a:solidFill>
                <a:latin typeface="Courier New"/>
                <a:ea typeface="Courier New"/>
                <a:cs typeface="Courier New"/>
                <a:sym typeface="Courier New"/>
              </a:rPr>
              <a:t>xx</a:t>
            </a:r>
            <a:r>
              <a:rPr strike="noStrike" u="none" b="0" cap="none" baseline="0" sz="34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&lt;type 'int'&gt;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&gt;&gt;&gt; </a:t>
            </a:r>
            <a:r>
              <a:rPr strike="noStrike" u="none" b="0" cap="none" baseline="0" sz="3400" lang="en-US" i="0">
                <a:solidFill>
                  <a:srgbClr val="00FF00"/>
                </a:solidFill>
                <a:latin typeface="Courier New"/>
                <a:ea typeface="Courier New"/>
                <a:cs typeface="Courier New"/>
                <a:sym typeface="Courier New"/>
              </a:rPr>
              <a:t>temp</a:t>
            </a:r>
            <a:r>
              <a:rPr strike="noStrike" u="none" b="0" cap="none" baseline="0" sz="3400" lang="en-US" i="0">
                <a:solidFill>
                  <a:schemeClr val="lt1"/>
                </a:solidFill>
                <a:latin typeface="Courier New"/>
                <a:ea typeface="Courier New"/>
                <a:cs typeface="Courier New"/>
                <a:sym typeface="Courier New"/>
              </a:rPr>
              <a:t> = 98.6</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&gt;&gt;&gt; </a:t>
            </a:r>
            <a:r>
              <a:rPr strike="noStrike" u="none" b="0" cap="none" baseline="0" sz="3400" lang="en-US" i="0">
                <a:solidFill>
                  <a:srgbClr val="FF00FF"/>
                </a:solidFill>
                <a:latin typeface="Courier New"/>
                <a:ea typeface="Courier New"/>
                <a:cs typeface="Courier New"/>
                <a:sym typeface="Courier New"/>
              </a:rPr>
              <a:t>type</a:t>
            </a:r>
            <a:r>
              <a:rPr strike="noStrike" u="none" b="0" cap="none" baseline="0" sz="3400" lang="en-US" i="0">
                <a:solidFill>
                  <a:schemeClr val="lt1"/>
                </a:solidFill>
                <a:latin typeface="Courier New"/>
                <a:ea typeface="Courier New"/>
                <a:cs typeface="Courier New"/>
                <a:sym typeface="Courier New"/>
              </a:rPr>
              <a:t>(</a:t>
            </a:r>
            <a:r>
              <a:rPr strike="noStrike" u="none" b="0" cap="none" baseline="0" sz="3400" lang="en-US" i="0">
                <a:solidFill>
                  <a:srgbClr val="00FF00"/>
                </a:solidFill>
                <a:latin typeface="Courier New"/>
                <a:ea typeface="Courier New"/>
                <a:cs typeface="Courier New"/>
                <a:sym typeface="Courier New"/>
              </a:rPr>
              <a:t>temp</a:t>
            </a:r>
            <a:r>
              <a:rPr strike="noStrike" u="none" b="0" cap="none" baseline="0" sz="34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&lt;type 'float'&gt;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&gt;&gt;&gt; </a:t>
            </a:r>
            <a:r>
              <a:rPr strike="noStrike" u="none" b="0" cap="none" baseline="0" sz="3400" lang="en-US" i="0">
                <a:solidFill>
                  <a:srgbClr val="FF00FF"/>
                </a:solidFill>
                <a:latin typeface="Courier New"/>
                <a:ea typeface="Courier New"/>
                <a:cs typeface="Courier New"/>
                <a:sym typeface="Courier New"/>
              </a:rPr>
              <a:t>type</a:t>
            </a:r>
            <a:r>
              <a:rPr strike="noStrike" u="none" b="0" cap="none" baseline="0" sz="3400" lang="en-US" i="0">
                <a:solidFill>
                  <a:schemeClr val="lt1"/>
                </a:solidFill>
                <a:latin typeface="Courier New"/>
                <a:ea typeface="Courier New"/>
                <a:cs typeface="Courier New"/>
                <a:sym typeface="Courier New"/>
              </a:rPr>
              <a:t>(1)</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&lt;type 'int'&gt;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&gt;&gt;&gt; </a:t>
            </a:r>
            <a:r>
              <a:rPr strike="noStrike" u="none" b="0" cap="none" baseline="0" sz="3400" lang="en-US" i="0">
                <a:solidFill>
                  <a:srgbClr val="FF00FF"/>
                </a:solidFill>
                <a:latin typeface="Courier New"/>
                <a:ea typeface="Courier New"/>
                <a:cs typeface="Courier New"/>
                <a:sym typeface="Courier New"/>
              </a:rPr>
              <a:t>type</a:t>
            </a:r>
            <a:r>
              <a:rPr strike="noStrike" u="none" b="0" cap="none" baseline="0" sz="3400" lang="en-US" i="0">
                <a:solidFill>
                  <a:schemeClr val="lt1"/>
                </a:solidFill>
                <a:latin typeface="Courier New"/>
                <a:ea typeface="Courier New"/>
                <a:cs typeface="Courier New"/>
                <a:sym typeface="Courier New"/>
              </a:rPr>
              <a:t>(1.0)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&lt;type 'float'&gt;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y="0" x="0"/>
          <a:ext cy="0" cx="0"/>
          <a:chOff y="0" x="0"/>
          <a:chExt cy="0" cx="0"/>
        </a:xfrm>
      </p:grpSpPr>
      <p:sp>
        <p:nvSpPr>
          <p:cNvPr id="453" name="Shape 453"/>
          <p:cNvSpPr txBox="1"/>
          <p:nvPr>
            <p:ph type="title"/>
          </p:nvPr>
        </p:nvSpPr>
        <p:spPr>
          <a:xfrm>
            <a:off y="241300" x="1155700"/>
            <a:ext cy="2298699" cx="7988300"/>
          </a:xfrm>
          <a:prstGeom prst="rect">
            <a:avLst/>
          </a:prstGeom>
          <a:noFill/>
          <a:ln>
            <a:noFill/>
          </a:ln>
        </p:spPr>
        <p:txBody>
          <a:bodyPr bIns="38100" rIns="38100" lIns="38100" tIns="3810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Type Conversions</a:t>
            </a:r>
          </a:p>
        </p:txBody>
      </p:sp>
      <p:sp>
        <p:nvSpPr>
          <p:cNvPr id="454" name="Shape 454"/>
          <p:cNvSpPr txBox="1"/>
          <p:nvPr>
            <p:ph idx="1" type="body"/>
          </p:nvPr>
        </p:nvSpPr>
        <p:spPr>
          <a:xfrm>
            <a:off y="2298700" x="1155700"/>
            <a:ext cy="5702399" cx="6921599"/>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When you put an integer and floating point in an expression, the integer is </a:t>
            </a:r>
            <a:r>
              <a:rPr strike="noStrike" u="none" b="0" cap="none" baseline="0" sz="3600" lang="en-US" i="0">
                <a:solidFill>
                  <a:srgbClr val="FF00FF"/>
                </a:solidFill>
                <a:latin typeface="Cabin"/>
                <a:ea typeface="Cabin"/>
                <a:cs typeface="Cabin"/>
                <a:sym typeface="Cabin"/>
              </a:rPr>
              <a:t>implicitly</a:t>
            </a:r>
            <a:r>
              <a:rPr strike="noStrike" u="none" b="0" cap="none" baseline="0" sz="3600" lang="en-US" i="0">
                <a:solidFill>
                  <a:schemeClr val="lt1"/>
                </a:solidFill>
                <a:latin typeface="Cabin"/>
                <a:ea typeface="Cabin"/>
                <a:cs typeface="Cabin"/>
                <a:sym typeface="Cabin"/>
              </a:rPr>
              <a:t> converted to a float</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You can control this with the built</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in functions int() and float()</a:t>
            </a:r>
          </a:p>
        </p:txBody>
      </p:sp>
      <p:sp>
        <p:nvSpPr>
          <p:cNvPr id="455" name="Shape 455"/>
          <p:cNvSpPr txBox="1"/>
          <p:nvPr/>
        </p:nvSpPr>
        <p:spPr>
          <a:xfrm>
            <a:off y="1714600" x="8780475"/>
            <a:ext cy="6870599" cx="6921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FFFF00"/>
                </a:solidFill>
                <a:latin typeface="Courier New"/>
                <a:ea typeface="Courier New"/>
                <a:cs typeface="Courier New"/>
                <a:sym typeface="Courier New"/>
              </a:rPr>
              <a:t>print</a:t>
            </a:r>
            <a:r>
              <a:rPr strike="noStrike" u="none" b="0" cap="none" baseline="0" sz="2600" lang="en-US" i="0">
                <a:solidFill>
                  <a:schemeClr val="lt1"/>
                </a:solidFill>
                <a:latin typeface="Courier New"/>
                <a:ea typeface="Courier New"/>
                <a:cs typeface="Courier New"/>
                <a:sym typeface="Courier New"/>
              </a:rPr>
              <a:t> </a:t>
            </a:r>
            <a:r>
              <a:rPr strike="noStrike" u="none" b="0" cap="none" baseline="0" sz="2600" lang="en-US" i="0">
                <a:solidFill>
                  <a:srgbClr val="FF00FF"/>
                </a:solidFill>
                <a:latin typeface="Courier New"/>
                <a:ea typeface="Courier New"/>
                <a:cs typeface="Courier New"/>
                <a:sym typeface="Courier New"/>
              </a:rPr>
              <a:t>float</a:t>
            </a:r>
            <a:r>
              <a:rPr strike="noStrike" u="none" b="0" cap="none" baseline="0" sz="2600" lang="en-US" i="0">
                <a:solidFill>
                  <a:schemeClr val="lt1"/>
                </a:solidFill>
                <a:latin typeface="Courier New"/>
                <a:ea typeface="Courier New"/>
                <a:cs typeface="Courier New"/>
                <a:sym typeface="Courier New"/>
              </a:rPr>
              <a:t>(99) </a:t>
            </a:r>
            <a:r>
              <a:rPr strike="noStrike" u="none" b="0" cap="none" baseline="0" sz="2600" lang="en-US" i="0">
                <a:solidFill>
                  <a:srgbClr val="00FFFF"/>
                </a:solidFill>
                <a:latin typeface="Courier New"/>
                <a:ea typeface="Courier New"/>
                <a:cs typeface="Courier New"/>
                <a:sym typeface="Courier New"/>
              </a:rPr>
              <a:t>/</a:t>
            </a:r>
            <a:r>
              <a:rPr strike="noStrike" u="none" b="0" cap="none" baseline="0" sz="2600" lang="en-US" i="0">
                <a:solidFill>
                  <a:schemeClr val="lt1"/>
                </a:solidFill>
                <a:latin typeface="Courier New"/>
                <a:ea typeface="Courier New"/>
                <a:cs typeface="Courier New"/>
                <a:sym typeface="Courier New"/>
              </a:rPr>
              <a:t> 100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0.99</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i = 42</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FF00FF"/>
                </a:solidFill>
                <a:latin typeface="Courier New"/>
                <a:ea typeface="Courier New"/>
                <a:cs typeface="Courier New"/>
                <a:sym typeface="Courier New"/>
              </a:rPr>
              <a:t>type</a:t>
            </a:r>
            <a:r>
              <a:rPr strike="noStrike" u="none" b="0" cap="none" baseline="0" sz="2600" lang="en-US" i="0">
                <a:solidFill>
                  <a:schemeClr val="lt1"/>
                </a:solidFill>
                <a:latin typeface="Courier New"/>
                <a:ea typeface="Courier New"/>
                <a:cs typeface="Courier New"/>
                <a:sym typeface="Courier New"/>
              </a:rPr>
              <a:t>(i)</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&lt;type 'int'&gt;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f = </a:t>
            </a:r>
            <a:r>
              <a:rPr strike="noStrike" u="none" b="0" cap="none" baseline="0" sz="2600" lang="en-US" i="0">
                <a:solidFill>
                  <a:srgbClr val="FF00FF"/>
                </a:solidFill>
                <a:latin typeface="Courier New"/>
                <a:ea typeface="Courier New"/>
                <a:cs typeface="Courier New"/>
                <a:sym typeface="Courier New"/>
              </a:rPr>
              <a:t>float</a:t>
            </a:r>
            <a:r>
              <a:rPr strike="noStrike" u="none" b="0" cap="none" baseline="0" sz="2600" lang="en-US" i="0">
                <a:solidFill>
                  <a:schemeClr val="lt1"/>
                </a:solidFill>
                <a:latin typeface="Courier New"/>
                <a:ea typeface="Courier New"/>
                <a:cs typeface="Courier New"/>
                <a:sym typeface="Courier New"/>
              </a:rPr>
              <a:t>(i)</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FFFF00"/>
                </a:solidFill>
                <a:latin typeface="Courier New"/>
                <a:ea typeface="Courier New"/>
                <a:cs typeface="Courier New"/>
                <a:sym typeface="Courier New"/>
              </a:rPr>
              <a:t>print</a:t>
            </a:r>
            <a:r>
              <a:rPr strike="noStrike" u="none" b="0" cap="none" baseline="0" sz="2600" lang="en-US" i="0">
                <a:solidFill>
                  <a:schemeClr val="lt1"/>
                </a:solidFill>
                <a:latin typeface="Courier New"/>
                <a:ea typeface="Courier New"/>
                <a:cs typeface="Courier New"/>
                <a:sym typeface="Courier New"/>
              </a:rPr>
              <a:t> f</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42.0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FF00FF"/>
                </a:solidFill>
                <a:latin typeface="Courier New"/>
                <a:ea typeface="Courier New"/>
                <a:cs typeface="Courier New"/>
                <a:sym typeface="Courier New"/>
              </a:rPr>
              <a:t>type</a:t>
            </a:r>
            <a:r>
              <a:rPr strike="noStrike" u="none" b="0" cap="none" baseline="0" sz="2600" lang="en-US" i="0">
                <a:solidFill>
                  <a:schemeClr val="lt1"/>
                </a:solidFill>
                <a:latin typeface="Courier New"/>
                <a:ea typeface="Courier New"/>
                <a:cs typeface="Courier New"/>
                <a:sym typeface="Courier New"/>
              </a:rPr>
              <a:t>(f)</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&lt;type 'float'&gt;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FFFF00"/>
                </a:solidFill>
                <a:latin typeface="Courier New"/>
                <a:ea typeface="Courier New"/>
                <a:cs typeface="Courier New"/>
                <a:sym typeface="Courier New"/>
              </a:rPr>
              <a:t>print</a:t>
            </a:r>
            <a:r>
              <a:rPr strike="noStrike" u="none" b="0" cap="none" baseline="0" sz="2600" lang="en-US" i="0">
                <a:solidFill>
                  <a:schemeClr val="lt1"/>
                </a:solidFill>
                <a:latin typeface="Courier New"/>
                <a:ea typeface="Courier New"/>
                <a:cs typeface="Courier New"/>
                <a:sym typeface="Courier New"/>
              </a:rPr>
              <a:t> 1 </a:t>
            </a:r>
            <a:r>
              <a:rPr strike="noStrike" u="none" b="0" cap="none" baseline="0" sz="2600" lang="en-US" i="0">
                <a:solidFill>
                  <a:srgbClr val="00FFFF"/>
                </a:solidFill>
                <a:latin typeface="Courier New"/>
                <a:ea typeface="Courier New"/>
                <a:cs typeface="Courier New"/>
                <a:sym typeface="Courier New"/>
              </a:rPr>
              <a:t>+</a:t>
            </a:r>
            <a:r>
              <a:rPr strike="noStrike" u="none" b="0" cap="none" baseline="0" sz="2600" lang="en-US" i="0">
                <a:solidFill>
                  <a:schemeClr val="lt1"/>
                </a:solidFill>
                <a:latin typeface="Courier New"/>
                <a:ea typeface="Courier New"/>
                <a:cs typeface="Courier New"/>
                <a:sym typeface="Courier New"/>
              </a:rPr>
              <a:t> 2 </a:t>
            </a:r>
            <a:r>
              <a:rPr strike="noStrike" u="none" b="0" cap="none" baseline="0" sz="2600" lang="en-US" i="0">
                <a:solidFill>
                  <a:srgbClr val="00FFFF"/>
                </a:solidFill>
                <a:latin typeface="Courier New"/>
                <a:ea typeface="Courier New"/>
                <a:cs typeface="Courier New"/>
                <a:sym typeface="Courier New"/>
              </a:rPr>
              <a:t>*</a:t>
            </a:r>
            <a:r>
              <a:rPr strike="noStrike" u="none" b="0" cap="none" baseline="0" sz="2600" lang="en-US" i="0">
                <a:solidFill>
                  <a:schemeClr val="lt1"/>
                </a:solidFill>
                <a:latin typeface="Courier New"/>
                <a:ea typeface="Courier New"/>
                <a:cs typeface="Courier New"/>
                <a:sym typeface="Courier New"/>
              </a:rPr>
              <a:t> </a:t>
            </a:r>
            <a:r>
              <a:rPr strike="noStrike" u="none" b="0" cap="none" baseline="0" sz="2600" lang="en-US" i="0">
                <a:solidFill>
                  <a:srgbClr val="FF00FF"/>
                </a:solidFill>
                <a:latin typeface="Courier New"/>
                <a:ea typeface="Courier New"/>
                <a:cs typeface="Courier New"/>
                <a:sym typeface="Courier New"/>
              </a:rPr>
              <a:t>float</a:t>
            </a:r>
            <a:r>
              <a:rPr strike="noStrike" u="none" b="0" cap="none" baseline="0" sz="2600" lang="en-US" i="0">
                <a:solidFill>
                  <a:schemeClr val="lt1"/>
                </a:solidFill>
                <a:latin typeface="Courier New"/>
                <a:ea typeface="Courier New"/>
                <a:cs typeface="Courier New"/>
                <a:sym typeface="Courier New"/>
              </a:rPr>
              <a:t>(3) </a:t>
            </a:r>
            <a:r>
              <a:rPr strike="noStrike" u="none" b="0" cap="none" baseline="0" sz="2600" lang="en-US" i="0">
                <a:solidFill>
                  <a:srgbClr val="00FFFF"/>
                </a:solidFill>
                <a:latin typeface="Courier New"/>
                <a:ea typeface="Courier New"/>
                <a:cs typeface="Courier New"/>
                <a:sym typeface="Courier New"/>
              </a:rPr>
              <a:t>/</a:t>
            </a:r>
            <a:r>
              <a:rPr strike="noStrike" u="none" b="0" cap="none" baseline="0" sz="2600" lang="en-US" i="0">
                <a:solidFill>
                  <a:schemeClr val="lt1"/>
                </a:solidFill>
                <a:latin typeface="Courier New"/>
                <a:ea typeface="Courier New"/>
                <a:cs typeface="Courier New"/>
                <a:sym typeface="Courier New"/>
              </a:rPr>
              <a:t> 4 </a:t>
            </a:r>
            <a:r>
              <a:rPr strike="noStrike" u="none" b="0" cap="none" baseline="0" sz="2600" lang="en-US" i="0">
                <a:solidFill>
                  <a:srgbClr val="00FFFF"/>
                </a:solidFill>
                <a:latin typeface="Courier New"/>
                <a:ea typeface="Courier New"/>
                <a:cs typeface="Courier New"/>
                <a:sym typeface="Courier New"/>
              </a:rPr>
              <a:t>-</a:t>
            </a:r>
            <a:r>
              <a:rPr strike="noStrike" u="none" b="0" cap="none" baseline="0" sz="2600" lang="en-US" i="0">
                <a:solidFill>
                  <a:schemeClr val="lt1"/>
                </a:solidFill>
                <a:latin typeface="Courier New"/>
                <a:ea typeface="Courier New"/>
                <a:cs typeface="Courier New"/>
                <a:sym typeface="Courier New"/>
              </a:rPr>
              <a:t> 5</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-2.5</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y="0" x="0"/>
          <a:ext cy="0" cx="0"/>
          <a:chOff y="0" x="0"/>
          <a:chExt cy="0" cx="0"/>
        </a:xfrm>
      </p:grpSpPr>
      <p:sp>
        <p:nvSpPr>
          <p:cNvPr id="460" name="Shape 460"/>
          <p:cNvSpPr txBox="1"/>
          <p:nvPr>
            <p:ph type="title"/>
          </p:nvPr>
        </p:nvSpPr>
        <p:spPr>
          <a:xfrm>
            <a:off y="393700" x="1155700"/>
            <a:ext cy="2298600" cx="60323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String Conversions</a:t>
            </a:r>
          </a:p>
        </p:txBody>
      </p:sp>
      <p:sp>
        <p:nvSpPr>
          <p:cNvPr id="461" name="Shape 461"/>
          <p:cNvSpPr txBox="1"/>
          <p:nvPr>
            <p:ph idx="1" type="body"/>
          </p:nvPr>
        </p:nvSpPr>
        <p:spPr>
          <a:xfrm>
            <a:off y="2603500" x="1155700"/>
            <a:ext cy="5702299" cx="6159499"/>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You can also use </a:t>
            </a:r>
            <a:r>
              <a:rPr strike="noStrike" u="none" b="0" cap="none" baseline="0" sz="3600" lang="en-US" i="0">
                <a:solidFill>
                  <a:srgbClr val="FFFF00"/>
                </a:solidFill>
                <a:latin typeface="Cabin"/>
                <a:ea typeface="Cabin"/>
                <a:cs typeface="Cabin"/>
                <a:sym typeface="Cabin"/>
              </a:rPr>
              <a:t>int()</a:t>
            </a:r>
            <a:r>
              <a:rPr strike="noStrike" u="none" b="0" cap="none" baseline="0" sz="3600" lang="en-US" i="0">
                <a:solidFill>
                  <a:schemeClr val="lt1"/>
                </a:solidFill>
                <a:latin typeface="Cabin"/>
                <a:ea typeface="Cabin"/>
                <a:cs typeface="Cabin"/>
                <a:sym typeface="Cabin"/>
              </a:rPr>
              <a:t> and </a:t>
            </a:r>
            <a:r>
              <a:rPr strike="noStrike" u="none" b="0" cap="none" baseline="0" sz="3600" lang="en-US" i="0">
                <a:solidFill>
                  <a:srgbClr val="FFFF00"/>
                </a:solidFill>
                <a:latin typeface="Cabin"/>
                <a:ea typeface="Cabin"/>
                <a:cs typeface="Cabin"/>
                <a:sym typeface="Cabin"/>
              </a:rPr>
              <a:t>float()</a:t>
            </a:r>
            <a:r>
              <a:rPr strike="noStrike" u="none" b="0" cap="none" baseline="0" sz="3600" lang="en-US" i="0">
                <a:solidFill>
                  <a:schemeClr val="lt1"/>
                </a:solidFill>
                <a:latin typeface="Cabin"/>
                <a:ea typeface="Cabin"/>
                <a:cs typeface="Cabin"/>
                <a:sym typeface="Cabin"/>
              </a:rPr>
              <a:t> to convert between strings and integers</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You will get an </a:t>
            </a:r>
            <a:r>
              <a:rPr strike="noStrike" u="none" b="0" cap="none" baseline="0" sz="3600" lang="en-US" i="0">
                <a:solidFill>
                  <a:srgbClr val="FF0000"/>
                </a:solidFill>
                <a:latin typeface="Cabin"/>
                <a:ea typeface="Cabin"/>
                <a:cs typeface="Cabin"/>
                <a:sym typeface="Cabin"/>
              </a:rPr>
              <a:t>error</a:t>
            </a:r>
            <a:r>
              <a:rPr strike="noStrike" u="none" b="0" cap="none" baseline="0" sz="3600" lang="en-US" i="0">
                <a:solidFill>
                  <a:schemeClr val="lt1"/>
                </a:solidFill>
                <a:latin typeface="Cabin"/>
                <a:ea typeface="Cabin"/>
                <a:cs typeface="Cabin"/>
                <a:sym typeface="Cabin"/>
              </a:rPr>
              <a:t> if the string does not contain numeric characters</a:t>
            </a:r>
          </a:p>
        </p:txBody>
      </p:sp>
      <p:sp>
        <p:nvSpPr>
          <p:cNvPr id="462" name="Shape 462"/>
          <p:cNvSpPr txBox="1"/>
          <p:nvPr/>
        </p:nvSpPr>
        <p:spPr>
          <a:xfrm>
            <a:off y="730250" x="8470900"/>
            <a:ext cy="7658100" cx="7340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2400" lang="en-US" i="0">
                <a:solidFill>
                  <a:schemeClr val="lt1"/>
                </a:solidFill>
                <a:latin typeface="Courier New"/>
                <a:ea typeface="Courier New"/>
                <a:cs typeface="Courier New"/>
                <a:sym typeface="Courier New"/>
              </a:rPr>
              <a:t>&gt;</a:t>
            </a:r>
            <a:r>
              <a:rPr strike="noStrike" u="none" b="0" cap="none" baseline="0" sz="2600" lang="en-US" i="0">
                <a:solidFill>
                  <a:schemeClr val="lt1"/>
                </a:solidFill>
                <a:latin typeface="Courier New"/>
                <a:ea typeface="Courier New"/>
                <a:cs typeface="Courier New"/>
                <a:sym typeface="Courier New"/>
              </a:rPr>
              <a:t>&gt;&gt; </a:t>
            </a:r>
            <a:r>
              <a:rPr strike="noStrike" u="none" b="0" cap="none" baseline="0" sz="2600" lang="en-US" i="0">
                <a:solidFill>
                  <a:srgbClr val="00FF00"/>
                </a:solidFill>
                <a:latin typeface="Courier New"/>
                <a:ea typeface="Courier New"/>
                <a:cs typeface="Courier New"/>
                <a:sym typeface="Courier New"/>
              </a:rPr>
              <a:t>sval</a:t>
            </a:r>
            <a:r>
              <a:rPr strike="noStrike" u="none" b="0" cap="none" baseline="0" sz="2600" lang="en-US" i="0">
                <a:solidFill>
                  <a:schemeClr val="lt1"/>
                </a:solidFill>
                <a:latin typeface="Courier New"/>
                <a:ea typeface="Courier New"/>
                <a:cs typeface="Courier New"/>
                <a:sym typeface="Courier New"/>
              </a:rPr>
              <a:t> = '123'</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FF00FF"/>
                </a:solidFill>
                <a:latin typeface="Courier New"/>
                <a:ea typeface="Courier New"/>
                <a:cs typeface="Courier New"/>
                <a:sym typeface="Courier New"/>
              </a:rPr>
              <a:t>type</a:t>
            </a:r>
            <a:r>
              <a:rPr strike="noStrike" u="none" b="0" cap="none" baseline="0" sz="2600" lang="en-US" i="0">
                <a:solidFill>
                  <a:schemeClr val="lt1"/>
                </a:solidFill>
                <a:latin typeface="Courier New"/>
                <a:ea typeface="Courier New"/>
                <a:cs typeface="Courier New"/>
                <a:sym typeface="Courier New"/>
              </a:rPr>
              <a:t>(</a:t>
            </a:r>
            <a:r>
              <a:rPr strike="noStrike" u="none" b="0" cap="none" baseline="0" sz="2600" lang="en-US" i="0">
                <a:solidFill>
                  <a:srgbClr val="00FF00"/>
                </a:solidFill>
                <a:latin typeface="Courier New"/>
                <a:ea typeface="Courier New"/>
                <a:cs typeface="Courier New"/>
                <a:sym typeface="Courier New"/>
              </a:rPr>
              <a:t>sval</a:t>
            </a:r>
            <a:r>
              <a:rPr strike="noStrike" u="none" b="0" cap="none" baseline="0" sz="26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&lt;type 'str'&gt;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FFFF00"/>
                </a:solidFill>
                <a:latin typeface="Courier New"/>
                <a:ea typeface="Courier New"/>
                <a:cs typeface="Courier New"/>
                <a:sym typeface="Courier New"/>
              </a:rPr>
              <a:t>print</a:t>
            </a:r>
            <a:r>
              <a:rPr strike="noStrike" u="none" b="0" cap="none" baseline="0" sz="2600" lang="en-US" i="0">
                <a:solidFill>
                  <a:schemeClr val="lt1"/>
                </a:solidFill>
                <a:latin typeface="Courier New"/>
                <a:ea typeface="Courier New"/>
                <a:cs typeface="Courier New"/>
                <a:sym typeface="Courier New"/>
              </a:rPr>
              <a:t> </a:t>
            </a:r>
            <a:r>
              <a:rPr strike="noStrike" u="none" b="0" cap="none" baseline="0" sz="2600" lang="en-US" i="0">
                <a:solidFill>
                  <a:srgbClr val="00FF00"/>
                </a:solidFill>
                <a:latin typeface="Courier New"/>
                <a:ea typeface="Courier New"/>
                <a:cs typeface="Courier New"/>
                <a:sym typeface="Courier New"/>
              </a:rPr>
              <a:t>sval</a:t>
            </a:r>
            <a:r>
              <a:rPr strike="noStrike" u="none" b="0" cap="none" baseline="0" sz="2600" lang="en-US" i="0">
                <a:solidFill>
                  <a:schemeClr val="lt1"/>
                </a:solidFill>
                <a:latin typeface="Courier New"/>
                <a:ea typeface="Courier New"/>
                <a:cs typeface="Courier New"/>
                <a:sym typeface="Courier New"/>
              </a:rPr>
              <a:t> </a:t>
            </a:r>
            <a:r>
              <a:rPr strike="noStrike" u="none" b="0" cap="none" baseline="0" sz="2600" lang="en-US" i="0">
                <a:solidFill>
                  <a:srgbClr val="00FFFF"/>
                </a:solidFill>
                <a:latin typeface="Courier New"/>
                <a:ea typeface="Courier New"/>
                <a:cs typeface="Courier New"/>
                <a:sym typeface="Courier New"/>
              </a:rPr>
              <a:t>+</a:t>
            </a:r>
            <a:r>
              <a:rPr strike="noStrike" u="none" b="0" cap="none" baseline="0" sz="2600" lang="en-US" i="0">
                <a:solidFill>
                  <a:schemeClr val="lt1"/>
                </a:solidFill>
                <a:latin typeface="Courier New"/>
                <a:ea typeface="Courier New"/>
                <a:cs typeface="Courier New"/>
                <a:sym typeface="Courier New"/>
              </a:rPr>
              <a:t> 1</a:t>
            </a:r>
          </a:p>
          <a:p>
            <a:pPr algn="l" rtl="0" lvl="0" marR="0" indent="0" marL="0">
              <a:lnSpc>
                <a:spcPct val="100000"/>
              </a:lnSpc>
              <a:spcBef>
                <a:spcPts val="0"/>
              </a:spcBef>
              <a:spcAft>
                <a:spcPts val="0"/>
              </a:spcAft>
              <a:buClr>
                <a:srgbClr val="FF0000"/>
              </a:buClr>
              <a:buSzPct val="25000"/>
              <a:buFont typeface="Cabin"/>
              <a:buNone/>
            </a:pPr>
            <a:r>
              <a:rPr strike="noStrike" u="none" b="0" cap="none" baseline="0" sz="2600" lang="en-US" i="0">
                <a:solidFill>
                  <a:srgbClr val="FF0000"/>
                </a:solidFill>
                <a:latin typeface="Courier New"/>
                <a:ea typeface="Courier New"/>
                <a:cs typeface="Courier New"/>
                <a:sym typeface="Courier New"/>
              </a:rPr>
              <a:t>Traceback (most recent call last):</a:t>
            </a:r>
          </a:p>
          <a:p>
            <a:pPr algn="l" rtl="0" lvl="0" marR="0" indent="0" marL="0">
              <a:lnSpc>
                <a:spcPct val="100000"/>
              </a:lnSpc>
              <a:spcBef>
                <a:spcPts val="0"/>
              </a:spcBef>
              <a:spcAft>
                <a:spcPts val="0"/>
              </a:spcAft>
              <a:buClr>
                <a:srgbClr val="FF0000"/>
              </a:buClr>
              <a:buSzPct val="25000"/>
              <a:buFont typeface="Cabin"/>
              <a:buNone/>
            </a:pPr>
            <a:r>
              <a:rPr strike="noStrike" u="none" b="0" cap="none" baseline="0" sz="2600" lang="en-US" i="0">
                <a:solidFill>
                  <a:srgbClr val="FF0000"/>
                </a:solidFill>
                <a:latin typeface="Courier New"/>
                <a:ea typeface="Courier New"/>
                <a:cs typeface="Courier New"/>
                <a:sym typeface="Courier New"/>
              </a:rPr>
              <a:t>  File "&lt;stdin&gt;", line 1, in &lt;module&gt;</a:t>
            </a:r>
          </a:p>
          <a:p>
            <a:pPr algn="l" rtl="0" lvl="0" marR="0" indent="0" marL="0">
              <a:lnSpc>
                <a:spcPct val="100000"/>
              </a:lnSpc>
              <a:spcBef>
                <a:spcPts val="0"/>
              </a:spcBef>
              <a:spcAft>
                <a:spcPts val="0"/>
              </a:spcAft>
              <a:buClr>
                <a:srgbClr val="FF0000"/>
              </a:buClr>
              <a:buSzPct val="25000"/>
              <a:buFont typeface="Cabin"/>
              <a:buNone/>
            </a:pPr>
            <a:r>
              <a:rPr strike="noStrike" u="none" b="0" cap="none" baseline="0" sz="2600" lang="en-US" i="0">
                <a:solidFill>
                  <a:srgbClr val="FF0000"/>
                </a:solidFill>
                <a:latin typeface="Courier New"/>
                <a:ea typeface="Courier New"/>
                <a:cs typeface="Courier New"/>
                <a:sym typeface="Courier New"/>
              </a:rPr>
              <a:t>TypeError: cannot concatenate 'str' and 'int'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00FF00"/>
                </a:solidFill>
                <a:latin typeface="Courier New"/>
                <a:ea typeface="Courier New"/>
                <a:cs typeface="Courier New"/>
                <a:sym typeface="Courier New"/>
              </a:rPr>
              <a:t>ival</a:t>
            </a:r>
            <a:r>
              <a:rPr strike="noStrike" u="none" b="0" cap="none" baseline="0" sz="2600" lang="en-US" i="0">
                <a:solidFill>
                  <a:schemeClr val="lt1"/>
                </a:solidFill>
                <a:latin typeface="Courier New"/>
                <a:ea typeface="Courier New"/>
                <a:cs typeface="Courier New"/>
                <a:sym typeface="Courier New"/>
              </a:rPr>
              <a:t> = </a:t>
            </a:r>
            <a:r>
              <a:rPr strike="noStrike" u="none" b="0" cap="none" baseline="0" sz="2600" lang="en-US" i="0">
                <a:solidFill>
                  <a:srgbClr val="FF00FF"/>
                </a:solidFill>
                <a:latin typeface="Courier New"/>
                <a:ea typeface="Courier New"/>
                <a:cs typeface="Courier New"/>
                <a:sym typeface="Courier New"/>
              </a:rPr>
              <a:t>int</a:t>
            </a:r>
            <a:r>
              <a:rPr strike="noStrike" u="none" b="0" cap="none" baseline="0" sz="2600" lang="en-US" i="0">
                <a:solidFill>
                  <a:schemeClr val="lt1"/>
                </a:solidFill>
                <a:latin typeface="Courier New"/>
                <a:ea typeface="Courier New"/>
                <a:cs typeface="Courier New"/>
                <a:sym typeface="Courier New"/>
              </a:rPr>
              <a:t>(</a:t>
            </a:r>
            <a:r>
              <a:rPr strike="noStrike" u="none" b="0" cap="none" baseline="0" sz="2600" lang="en-US" i="0">
                <a:solidFill>
                  <a:srgbClr val="00FF00"/>
                </a:solidFill>
                <a:latin typeface="Courier New"/>
                <a:ea typeface="Courier New"/>
                <a:cs typeface="Courier New"/>
                <a:sym typeface="Courier New"/>
              </a:rPr>
              <a:t>sval</a:t>
            </a:r>
            <a:r>
              <a:rPr strike="noStrike" u="none" b="0" cap="none" baseline="0" sz="26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FF00FF"/>
                </a:solidFill>
                <a:latin typeface="Courier New"/>
                <a:ea typeface="Courier New"/>
                <a:cs typeface="Courier New"/>
                <a:sym typeface="Courier New"/>
              </a:rPr>
              <a:t>type</a:t>
            </a:r>
            <a:r>
              <a:rPr strike="noStrike" u="none" b="0" cap="none" baseline="0" sz="2600" lang="en-US" i="0">
                <a:solidFill>
                  <a:schemeClr val="lt1"/>
                </a:solidFill>
                <a:latin typeface="Courier New"/>
                <a:ea typeface="Courier New"/>
                <a:cs typeface="Courier New"/>
                <a:sym typeface="Courier New"/>
              </a:rPr>
              <a:t>(</a:t>
            </a:r>
            <a:r>
              <a:rPr strike="noStrike" u="none" b="0" cap="none" baseline="0" sz="2600" lang="en-US" i="0">
                <a:solidFill>
                  <a:srgbClr val="00FF00"/>
                </a:solidFill>
                <a:latin typeface="Courier New"/>
                <a:ea typeface="Courier New"/>
                <a:cs typeface="Courier New"/>
                <a:sym typeface="Courier New"/>
              </a:rPr>
              <a:t>ival</a:t>
            </a:r>
            <a:r>
              <a:rPr strike="noStrike" u="none" b="0" cap="none" baseline="0" sz="26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&lt;type 'int'&gt;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FFFF00"/>
                </a:solidFill>
                <a:latin typeface="Courier New"/>
                <a:ea typeface="Courier New"/>
                <a:cs typeface="Courier New"/>
                <a:sym typeface="Courier New"/>
              </a:rPr>
              <a:t>print</a:t>
            </a:r>
            <a:r>
              <a:rPr strike="noStrike" u="none" b="0" cap="none" baseline="0" sz="2600" lang="en-US" i="0">
                <a:solidFill>
                  <a:schemeClr val="lt1"/>
                </a:solidFill>
                <a:latin typeface="Courier New"/>
                <a:ea typeface="Courier New"/>
                <a:cs typeface="Courier New"/>
                <a:sym typeface="Courier New"/>
              </a:rPr>
              <a:t> </a:t>
            </a:r>
            <a:r>
              <a:rPr strike="noStrike" u="none" b="0" cap="none" baseline="0" sz="2600" lang="en-US" i="0">
                <a:solidFill>
                  <a:srgbClr val="00FF00"/>
                </a:solidFill>
                <a:latin typeface="Courier New"/>
                <a:ea typeface="Courier New"/>
                <a:cs typeface="Courier New"/>
                <a:sym typeface="Courier New"/>
              </a:rPr>
              <a:t>ival</a:t>
            </a:r>
            <a:r>
              <a:rPr strike="noStrike" u="none" b="0" cap="none" baseline="0" sz="26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124</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00FF00"/>
                </a:solidFill>
                <a:latin typeface="Courier New"/>
                <a:ea typeface="Courier New"/>
                <a:cs typeface="Courier New"/>
                <a:sym typeface="Courier New"/>
              </a:rPr>
              <a:t>nsv</a:t>
            </a:r>
            <a:r>
              <a:rPr strike="noStrike" u="none" b="0" cap="none" baseline="0" sz="2600" lang="en-US" i="0">
                <a:solidFill>
                  <a:schemeClr val="lt1"/>
                </a:solidFill>
                <a:latin typeface="Courier New"/>
                <a:ea typeface="Courier New"/>
                <a:cs typeface="Courier New"/>
                <a:sym typeface="Courier New"/>
              </a:rPr>
              <a:t> = 'hello bob'</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ourier New"/>
                <a:ea typeface="Courier New"/>
                <a:cs typeface="Courier New"/>
                <a:sym typeface="Courier New"/>
              </a:rPr>
              <a:t>&gt;&gt;&gt; </a:t>
            </a:r>
            <a:r>
              <a:rPr strike="noStrike" u="none" b="0" cap="none" baseline="0" sz="2600" lang="en-US" i="0">
                <a:solidFill>
                  <a:srgbClr val="00FF00"/>
                </a:solidFill>
                <a:latin typeface="Courier New"/>
                <a:ea typeface="Courier New"/>
                <a:cs typeface="Courier New"/>
                <a:sym typeface="Courier New"/>
              </a:rPr>
              <a:t>niv</a:t>
            </a:r>
            <a:r>
              <a:rPr strike="noStrike" u="none" b="0" cap="none" baseline="0" sz="2600" lang="en-US" i="0">
                <a:solidFill>
                  <a:schemeClr val="lt1"/>
                </a:solidFill>
                <a:latin typeface="Courier New"/>
                <a:ea typeface="Courier New"/>
                <a:cs typeface="Courier New"/>
                <a:sym typeface="Courier New"/>
              </a:rPr>
              <a:t> = </a:t>
            </a:r>
            <a:r>
              <a:rPr strike="noStrike" u="none" b="0" cap="none" baseline="0" sz="2600" lang="en-US" i="0">
                <a:solidFill>
                  <a:srgbClr val="FF00FF"/>
                </a:solidFill>
                <a:latin typeface="Courier New"/>
                <a:ea typeface="Courier New"/>
                <a:cs typeface="Courier New"/>
                <a:sym typeface="Courier New"/>
              </a:rPr>
              <a:t>int</a:t>
            </a:r>
            <a:r>
              <a:rPr strike="noStrike" u="none" b="0" cap="none" baseline="0" sz="2600" lang="en-US" i="0">
                <a:solidFill>
                  <a:schemeClr val="lt1"/>
                </a:solidFill>
                <a:latin typeface="Courier New"/>
                <a:ea typeface="Courier New"/>
                <a:cs typeface="Courier New"/>
                <a:sym typeface="Courier New"/>
              </a:rPr>
              <a:t>(</a:t>
            </a:r>
            <a:r>
              <a:rPr strike="noStrike" u="none" b="0" cap="none" baseline="0" sz="2600" lang="en-US" i="0">
                <a:solidFill>
                  <a:srgbClr val="00FF00"/>
                </a:solidFill>
                <a:latin typeface="Courier New"/>
                <a:ea typeface="Courier New"/>
                <a:cs typeface="Courier New"/>
                <a:sym typeface="Courier New"/>
              </a:rPr>
              <a:t>nsv</a:t>
            </a:r>
            <a:r>
              <a:rPr strike="noStrike" u="none" b="0" cap="none" baseline="0" sz="26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0000"/>
              </a:buClr>
              <a:buSzPct val="25000"/>
              <a:buFont typeface="Cabin"/>
              <a:buNone/>
            </a:pPr>
            <a:r>
              <a:rPr strike="noStrike" u="none" b="0" cap="none" baseline="0" sz="2600" lang="en-US" i="0">
                <a:solidFill>
                  <a:srgbClr val="FF0000"/>
                </a:solidFill>
                <a:latin typeface="Courier New"/>
                <a:ea typeface="Courier New"/>
                <a:cs typeface="Courier New"/>
                <a:sym typeface="Courier New"/>
              </a:rPr>
              <a:t>Traceback (most recent call last):</a:t>
            </a:r>
          </a:p>
          <a:p>
            <a:pPr algn="l" rtl="0" lvl="0" marR="0" indent="0" marL="0">
              <a:lnSpc>
                <a:spcPct val="100000"/>
              </a:lnSpc>
              <a:spcBef>
                <a:spcPts val="0"/>
              </a:spcBef>
              <a:spcAft>
                <a:spcPts val="0"/>
              </a:spcAft>
              <a:buClr>
                <a:srgbClr val="FF0000"/>
              </a:buClr>
              <a:buSzPct val="25000"/>
              <a:buFont typeface="Cabin"/>
              <a:buNone/>
            </a:pPr>
            <a:r>
              <a:rPr strike="noStrike" u="none" b="0" cap="none" baseline="0" sz="2600" lang="en-US" i="0">
                <a:solidFill>
                  <a:srgbClr val="FF0000"/>
                </a:solidFill>
                <a:latin typeface="Courier New"/>
                <a:ea typeface="Courier New"/>
                <a:cs typeface="Courier New"/>
                <a:sym typeface="Courier New"/>
              </a:rPr>
              <a:t>  File "&lt;stdin&gt;", line 1, in &lt;module&gt;</a:t>
            </a:r>
          </a:p>
          <a:p>
            <a:pPr algn="l" rtl="0" lvl="0" marR="0" indent="0" marL="0">
              <a:lnSpc>
                <a:spcPct val="100000"/>
              </a:lnSpc>
              <a:spcBef>
                <a:spcPts val="0"/>
              </a:spcBef>
              <a:spcAft>
                <a:spcPts val="0"/>
              </a:spcAft>
              <a:buClr>
                <a:srgbClr val="FF0000"/>
              </a:buClr>
              <a:buSzPct val="25000"/>
              <a:buFont typeface="Cabin"/>
              <a:buNone/>
            </a:pPr>
            <a:r>
              <a:rPr strike="noStrike" u="none" b="0" cap="none" baseline="0" sz="2600" lang="en-US" i="0">
                <a:solidFill>
                  <a:srgbClr val="FF0000"/>
                </a:solidFill>
                <a:latin typeface="Courier New"/>
                <a:ea typeface="Courier New"/>
                <a:cs typeface="Courier New"/>
                <a:sym typeface="Courier New"/>
              </a:rPr>
              <a:t>ValueError: invalid literal for int()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y="0" x="0"/>
          <a:ext cy="0" cx="0"/>
          <a:chOff y="0" x="0"/>
          <a:chExt cy="0" cx="0"/>
        </a:xfrm>
      </p:grpSpPr>
      <p:sp>
        <p:nvSpPr>
          <p:cNvPr id="467" name="Shape 467"/>
          <p:cNvSpPr txBox="1"/>
          <p:nvPr>
            <p:ph type="title"/>
          </p:nvPr>
        </p:nvSpPr>
        <p:spPr>
          <a:xfrm>
            <a:off y="241300" x="1511300"/>
            <a:ext cy="2286000" cx="13233399"/>
          </a:xfrm>
          <a:prstGeom prst="rect">
            <a:avLst/>
          </a:prstGeom>
          <a:noFill/>
          <a:ln>
            <a:noFill/>
          </a:ln>
        </p:spPr>
        <p:txBody>
          <a:bodyPr bIns="50800" rIns="50800" lIns="50800" tIns="508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800" lang="en-US" i="0">
                <a:solidFill>
                  <a:srgbClr val="FF00FF"/>
                </a:solidFill>
                <a:latin typeface="Cabin"/>
                <a:ea typeface="Cabin"/>
                <a:cs typeface="Cabin"/>
                <a:sym typeface="Cabin"/>
              </a:rPr>
              <a:t>User Input</a:t>
            </a:r>
          </a:p>
        </p:txBody>
      </p:sp>
      <p:sp>
        <p:nvSpPr>
          <p:cNvPr id="468" name="Shape 468"/>
          <p:cNvSpPr txBox="1"/>
          <p:nvPr>
            <p:ph idx="1" type="body"/>
          </p:nvPr>
        </p:nvSpPr>
        <p:spPr>
          <a:xfrm>
            <a:off y="2590800" x="1130300"/>
            <a:ext cy="5359499" cx="6400799"/>
          </a:xfrm>
          <a:prstGeom prst="rect">
            <a:avLst/>
          </a:prstGeom>
          <a:noFill/>
          <a:ln>
            <a:noFill/>
          </a:ln>
        </p:spPr>
        <p:txBody>
          <a:bodyPr bIns="50800" rIns="50800" lIns="50800" tIns="50800" anchor="ctr" anchorCtr="0">
            <a:noAutofit/>
          </a:bodyPr>
          <a:lstStyle/>
          <a:p>
            <a:pPr algn="l" rtl="0" lvl="0" marR="0" indent="-787400" marL="1104900">
              <a:lnSpc>
                <a:spcPct val="100000"/>
              </a:lnSpc>
              <a:spcBef>
                <a:spcPts val="0"/>
              </a:spcBef>
              <a:spcAft>
                <a:spcPts val="0"/>
              </a:spcAft>
              <a:buClr>
                <a:schemeClr val="lt1"/>
              </a:buClr>
              <a:buSzPct val="171000"/>
              <a:buFont typeface="Cabin"/>
              <a:buChar char="•"/>
            </a:pPr>
            <a:r>
              <a:rPr strike="noStrike" u="none" b="0" cap="none" baseline="0" sz="3800" lang="en-US" i="0">
                <a:solidFill>
                  <a:schemeClr val="lt1"/>
                </a:solidFill>
                <a:latin typeface="Cabin"/>
                <a:ea typeface="Cabin"/>
                <a:cs typeface="Cabin"/>
                <a:sym typeface="Cabin"/>
              </a:rPr>
              <a:t>We can instruct Python to pause and read data from the user using the </a:t>
            </a:r>
            <a:r>
              <a:rPr strike="noStrike" u="none" b="0" cap="none" baseline="0" sz="3800" lang="en-US" i="0">
                <a:solidFill>
                  <a:srgbClr val="FF00FF"/>
                </a:solidFill>
                <a:latin typeface="Cabin"/>
                <a:ea typeface="Cabin"/>
                <a:cs typeface="Cabin"/>
                <a:sym typeface="Cabin"/>
              </a:rPr>
              <a:t>raw_input() </a:t>
            </a:r>
            <a:r>
              <a:rPr strike="noStrike" u="none" b="0" cap="none" baseline="0" sz="3800" lang="en-US" i="0">
                <a:solidFill>
                  <a:schemeClr val="lt1"/>
                </a:solidFill>
                <a:latin typeface="Cabin"/>
                <a:ea typeface="Cabin"/>
                <a:cs typeface="Cabin"/>
                <a:sym typeface="Cabin"/>
              </a:rPr>
              <a:t> function</a:t>
            </a:r>
          </a:p>
          <a:p>
            <a:pPr algn="l" rtl="0" lvl="0" marR="0" indent="-787400" marL="1104900">
              <a:lnSpc>
                <a:spcPct val="100000"/>
              </a:lnSpc>
              <a:spcBef>
                <a:spcPts val="2300"/>
              </a:spcBef>
              <a:spcAft>
                <a:spcPts val="0"/>
              </a:spcAft>
              <a:buClr>
                <a:schemeClr val="lt1"/>
              </a:buClr>
              <a:buSzPct val="171000"/>
              <a:buFont typeface="Cabin"/>
              <a:buChar char="•"/>
            </a:pPr>
            <a:r>
              <a:rPr strike="noStrike" u="none" b="0" cap="none" baseline="0" sz="3800" lang="en-US" i="0">
                <a:solidFill>
                  <a:schemeClr val="lt1"/>
                </a:solidFill>
                <a:latin typeface="Cabin"/>
                <a:ea typeface="Cabin"/>
                <a:cs typeface="Cabin"/>
                <a:sym typeface="Cabin"/>
              </a:rPr>
              <a:t>The </a:t>
            </a:r>
            <a:r>
              <a:rPr strike="noStrike" u="none" b="0" cap="none" baseline="0" sz="3800" lang="en-US" i="0">
                <a:solidFill>
                  <a:srgbClr val="FF00FF"/>
                </a:solidFill>
                <a:latin typeface="Cabin"/>
                <a:ea typeface="Cabin"/>
                <a:cs typeface="Cabin"/>
                <a:sym typeface="Cabin"/>
              </a:rPr>
              <a:t>raw_input() </a:t>
            </a:r>
            <a:r>
              <a:rPr strike="noStrike" u="none" b="0" cap="none" baseline="0" sz="3800" lang="en-US" i="0">
                <a:solidFill>
                  <a:schemeClr val="lt1"/>
                </a:solidFill>
                <a:latin typeface="Cabin"/>
                <a:ea typeface="Cabin"/>
                <a:cs typeface="Cabin"/>
                <a:sym typeface="Cabin"/>
              </a:rPr>
              <a:t> function returns a string</a:t>
            </a:r>
          </a:p>
        </p:txBody>
      </p:sp>
      <p:sp>
        <p:nvSpPr>
          <p:cNvPr id="469" name="Shape 469"/>
          <p:cNvSpPr txBox="1"/>
          <p:nvPr/>
        </p:nvSpPr>
        <p:spPr>
          <a:xfrm>
            <a:off y="4330700" x="8365473"/>
            <a:ext cy="1219199" cx="74603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ourier New"/>
                <a:ea typeface="Courier New"/>
                <a:cs typeface="Courier New"/>
                <a:sym typeface="Courier New"/>
              </a:rPr>
              <a:t>nam</a:t>
            </a:r>
            <a:r>
              <a:rPr strike="noStrike" u="none" b="0" cap="none" baseline="0" sz="3000" lang="en-US" i="0">
                <a:solidFill>
                  <a:schemeClr val="lt1"/>
                </a:solidFill>
                <a:latin typeface="Courier New"/>
                <a:ea typeface="Courier New"/>
                <a:cs typeface="Courier New"/>
                <a:sym typeface="Courier New"/>
              </a:rPr>
              <a:t> = </a:t>
            </a:r>
            <a:r>
              <a:rPr strike="noStrike" u="none" b="0" cap="none" baseline="0" sz="3000" lang="en-US" i="0">
                <a:solidFill>
                  <a:srgbClr val="FF00FF"/>
                </a:solidFill>
                <a:latin typeface="Courier New"/>
                <a:ea typeface="Courier New"/>
                <a:cs typeface="Courier New"/>
                <a:sym typeface="Courier New"/>
              </a:rPr>
              <a:t>raw_input</a:t>
            </a:r>
            <a:r>
              <a:rPr strike="noStrike" u="none" b="0" cap="none" baseline="0" sz="3000" lang="en-US" i="0">
                <a:solidFill>
                  <a:schemeClr val="lt1"/>
                </a:solidFill>
                <a:latin typeface="Courier New"/>
                <a:ea typeface="Courier New"/>
                <a:cs typeface="Courier New"/>
                <a:sym typeface="Courier New"/>
              </a:rPr>
              <a:t>(</a:t>
            </a:r>
            <a:r>
              <a:rPr sz="3000" lang="en-US">
                <a:solidFill>
                  <a:schemeClr val="lt1"/>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Who are you?</a:t>
            </a:r>
            <a:r>
              <a:rPr sz="3000" lang="en-US">
                <a:solidFill>
                  <a:schemeClr val="lt1"/>
                </a:solidFill>
                <a:latin typeface="Courier New"/>
                <a:ea typeface="Courier New"/>
                <a:cs typeface="Courier New"/>
                <a:sym typeface="Courier New"/>
              </a:rPr>
              <a:t>'</a:t>
            </a:r>
            <a:r>
              <a:rPr strike="noStrike" u="none" b="0"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print</a:t>
            </a:r>
            <a:r>
              <a:rPr strike="noStrike" u="none" b="0" cap="none" baseline="0" sz="3000" lang="en-US" i="0">
                <a:solidFill>
                  <a:schemeClr val="lt1"/>
                </a:solidFill>
                <a:latin typeface="Courier New"/>
                <a:ea typeface="Courier New"/>
                <a:cs typeface="Courier New"/>
                <a:sym typeface="Courier New"/>
              </a:rPr>
              <a:t> 'Welcome', </a:t>
            </a:r>
            <a:r>
              <a:rPr strike="noStrike" u="none" b="0" cap="none" baseline="0" sz="3000" lang="en-US" i="0">
                <a:solidFill>
                  <a:srgbClr val="00FF00"/>
                </a:solidFill>
                <a:latin typeface="Courier New"/>
                <a:ea typeface="Courier New"/>
                <a:cs typeface="Courier New"/>
                <a:sym typeface="Courier New"/>
              </a:rPr>
              <a:t>nam</a:t>
            </a:r>
          </a:p>
        </p:txBody>
      </p:sp>
      <p:sp>
        <p:nvSpPr>
          <p:cNvPr id="470" name="Shape 470"/>
          <p:cNvSpPr txBox="1"/>
          <p:nvPr/>
        </p:nvSpPr>
        <p:spPr>
          <a:xfrm>
            <a:off y="6474225" x="9726900"/>
            <a:ext cy="1219199" cx="4281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Who are you? </a:t>
            </a:r>
            <a:r>
              <a:rPr strike="noStrike" u="none" b="0" cap="none" baseline="0" sz="3800" lang="en-US" i="0">
                <a:solidFill>
                  <a:srgbClr val="FFFF00"/>
                </a:solidFill>
                <a:latin typeface="Cabin"/>
                <a:ea typeface="Cabin"/>
                <a:cs typeface="Cabin"/>
                <a:sym typeface="Cabin"/>
              </a:rPr>
              <a:t>Chuck</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Welcome Chuck</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y="0" x="0"/>
          <a:ext cy="0" cx="0"/>
          <a:chOff y="0" x="0"/>
          <a:chExt cy="0" cx="0"/>
        </a:xfrm>
      </p:grpSpPr>
      <p:sp>
        <p:nvSpPr>
          <p:cNvPr id="475" name="Shape 475"/>
          <p:cNvSpPr txBox="1"/>
          <p:nvPr>
            <p:ph type="title"/>
          </p:nvPr>
        </p:nvSpPr>
        <p:spPr>
          <a:xfrm>
            <a:off y="241300" x="1511300"/>
            <a:ext cy="2286000" cx="9791700"/>
          </a:xfrm>
          <a:prstGeom prst="rect">
            <a:avLst/>
          </a:prstGeom>
          <a:noFill/>
          <a:ln>
            <a:noFill/>
          </a:ln>
        </p:spPr>
        <p:txBody>
          <a:bodyPr bIns="50800" rIns="50800" lIns="50800" tIns="508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800" lang="en-US" i="0">
                <a:solidFill>
                  <a:srgbClr val="FF00FF"/>
                </a:solidFill>
                <a:latin typeface="Cabin"/>
                <a:ea typeface="Cabin"/>
                <a:cs typeface="Cabin"/>
                <a:sym typeface="Cabin"/>
              </a:rPr>
              <a:t>Converting User Input</a:t>
            </a:r>
          </a:p>
        </p:txBody>
      </p:sp>
      <p:sp>
        <p:nvSpPr>
          <p:cNvPr id="476" name="Shape 476"/>
          <p:cNvSpPr txBox="1"/>
          <p:nvPr>
            <p:ph idx="1" type="body"/>
          </p:nvPr>
        </p:nvSpPr>
        <p:spPr>
          <a:xfrm>
            <a:off y="2489200" x="1257300"/>
            <a:ext cy="5359499" cx="6400799"/>
          </a:xfrm>
          <a:prstGeom prst="rect">
            <a:avLst/>
          </a:prstGeom>
          <a:noFill/>
          <a:ln>
            <a:noFill/>
          </a:ln>
        </p:spPr>
        <p:txBody>
          <a:bodyPr bIns="50800" rIns="50800" lIns="50800" tIns="50800" anchor="ctr" anchorCtr="0">
            <a:noAutofit/>
          </a:bodyPr>
          <a:lstStyle/>
          <a:p>
            <a:pPr algn="l" rtl="0" lvl="0" marR="0" indent="-787400" marL="1104900">
              <a:lnSpc>
                <a:spcPct val="100000"/>
              </a:lnSpc>
              <a:spcBef>
                <a:spcPts val="0"/>
              </a:spcBef>
              <a:spcAft>
                <a:spcPts val="0"/>
              </a:spcAft>
              <a:buClr>
                <a:schemeClr val="lt1"/>
              </a:buClr>
              <a:buSzPct val="171000"/>
              <a:buFont typeface="Cabin"/>
              <a:buChar char="•"/>
            </a:pPr>
            <a:r>
              <a:rPr strike="noStrike" u="none" b="0" cap="none" baseline="0" sz="3800" lang="en-US" i="0">
                <a:solidFill>
                  <a:schemeClr val="lt1"/>
                </a:solidFill>
                <a:latin typeface="Cabin"/>
                <a:ea typeface="Cabin"/>
                <a:cs typeface="Cabin"/>
                <a:sym typeface="Cabin"/>
              </a:rPr>
              <a:t>If we want to read a number from the user, we must convert it from a string to a number using a type conversion function</a:t>
            </a:r>
          </a:p>
          <a:p>
            <a:pPr algn="l" rtl="0" lvl="0" marR="0" indent="-787400" marL="1104900">
              <a:lnSpc>
                <a:spcPct val="100000"/>
              </a:lnSpc>
              <a:spcBef>
                <a:spcPts val="2300"/>
              </a:spcBef>
              <a:spcAft>
                <a:spcPts val="0"/>
              </a:spcAft>
              <a:buClr>
                <a:schemeClr val="lt1"/>
              </a:buClr>
              <a:buSzPct val="171000"/>
              <a:buFont typeface="Cabin"/>
              <a:buChar char="•"/>
            </a:pPr>
            <a:r>
              <a:rPr strike="noStrike" u="none" b="0" cap="none" baseline="0" sz="3800" lang="en-US" i="0">
                <a:solidFill>
                  <a:schemeClr val="lt1"/>
                </a:solidFill>
                <a:latin typeface="Cabin"/>
                <a:ea typeface="Cabin"/>
                <a:cs typeface="Cabin"/>
                <a:sym typeface="Cabin"/>
              </a:rPr>
              <a:t>Later we will deal with bad input data</a:t>
            </a:r>
          </a:p>
        </p:txBody>
      </p:sp>
      <p:sp>
        <p:nvSpPr>
          <p:cNvPr id="477" name="Shape 477"/>
          <p:cNvSpPr txBox="1"/>
          <p:nvPr/>
        </p:nvSpPr>
        <p:spPr>
          <a:xfrm>
            <a:off y="3683000" x="8862999"/>
            <a:ext cy="1778100" cx="68318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inp</a:t>
            </a:r>
            <a:r>
              <a:rPr strike="noStrike" u="none" b="0" cap="none" baseline="0" sz="2800" lang="en-US" i="0">
                <a:solidFill>
                  <a:schemeClr val="lt1"/>
                </a:solidFill>
                <a:latin typeface="Courier New"/>
                <a:ea typeface="Courier New"/>
                <a:cs typeface="Courier New"/>
                <a:sym typeface="Courier New"/>
              </a:rPr>
              <a:t> = </a:t>
            </a:r>
            <a:r>
              <a:rPr strike="noStrike" u="none" b="0" cap="none" baseline="0" sz="2800" lang="en-US" i="0">
                <a:solidFill>
                  <a:srgbClr val="FF00FF"/>
                </a:solidFill>
                <a:latin typeface="Courier New"/>
                <a:ea typeface="Courier New"/>
                <a:cs typeface="Courier New"/>
                <a:sym typeface="Courier New"/>
              </a:rPr>
              <a:t>raw_input</a:t>
            </a:r>
            <a:r>
              <a:rPr strike="noStrike" u="none" b="0" cap="none" baseline="0" sz="2800" lang="en-US" i="0">
                <a:solidFill>
                  <a:schemeClr val="lt1"/>
                </a:solidFill>
                <a:latin typeface="Courier New"/>
                <a:ea typeface="Courier New"/>
                <a:cs typeface="Courier New"/>
                <a:sym typeface="Courier New"/>
              </a:rPr>
              <a:t>(</a:t>
            </a:r>
            <a:r>
              <a:rPr sz="2800" lang="en-US">
                <a:solidFill>
                  <a:schemeClr val="lt1"/>
                </a:solidFill>
                <a:latin typeface="Courier New"/>
                <a:ea typeface="Courier New"/>
                <a:cs typeface="Courier New"/>
                <a:sym typeface="Courier New"/>
              </a:rPr>
              <a:t>'</a:t>
            </a:r>
            <a:r>
              <a:rPr strike="noStrike" u="none" b="0" cap="none" baseline="0" sz="2800" lang="en-US" i="0">
                <a:solidFill>
                  <a:schemeClr val="lt1"/>
                </a:solidFill>
                <a:latin typeface="Courier New"/>
                <a:ea typeface="Courier New"/>
                <a:cs typeface="Courier New"/>
                <a:sym typeface="Courier New"/>
              </a:rPr>
              <a:t>Europe floor?</a:t>
            </a:r>
            <a:r>
              <a:rPr sz="2800" lang="en-US">
                <a:solidFill>
                  <a:schemeClr val="lt1"/>
                </a:solidFill>
                <a:latin typeface="Courier New"/>
                <a:ea typeface="Courier New"/>
                <a:cs typeface="Courier New"/>
                <a:sym typeface="Courier New"/>
              </a:rPr>
              <a:t>'</a:t>
            </a:r>
            <a:r>
              <a:rPr strike="noStrike" u="none" b="0" cap="none" baseline="0" sz="28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usf</a:t>
            </a:r>
            <a:r>
              <a:rPr strike="noStrike" u="none" b="0" cap="none" baseline="0" sz="2800" lang="en-US" i="0">
                <a:solidFill>
                  <a:schemeClr val="lt1"/>
                </a:solidFill>
                <a:latin typeface="Courier New"/>
                <a:ea typeface="Courier New"/>
                <a:cs typeface="Courier New"/>
                <a:sym typeface="Courier New"/>
              </a:rPr>
              <a:t> = </a:t>
            </a:r>
            <a:r>
              <a:rPr strike="noStrike" u="none" b="0" cap="none" baseline="0" sz="2800" lang="en-US" i="0">
                <a:solidFill>
                  <a:srgbClr val="FF00FF"/>
                </a:solidFill>
                <a:latin typeface="Courier New"/>
                <a:ea typeface="Courier New"/>
                <a:cs typeface="Courier New"/>
                <a:sym typeface="Courier New"/>
              </a:rPr>
              <a:t>int</a:t>
            </a:r>
            <a:r>
              <a:rPr strike="noStrike" u="none" b="0" cap="none" baseline="0" sz="2800" lang="en-US" i="0">
                <a:solidFill>
                  <a:schemeClr val="lt1"/>
                </a:solidFill>
                <a:latin typeface="Courier New"/>
                <a:ea typeface="Courier New"/>
                <a:cs typeface="Courier New"/>
                <a:sym typeface="Courier New"/>
              </a:rPr>
              <a:t>(</a:t>
            </a:r>
            <a:r>
              <a:rPr strike="noStrike" u="none" b="0" cap="none" baseline="0" sz="2800" lang="en-US" i="0">
                <a:solidFill>
                  <a:srgbClr val="00FF00"/>
                </a:solidFill>
                <a:latin typeface="Courier New"/>
                <a:ea typeface="Courier New"/>
                <a:cs typeface="Courier New"/>
                <a:sym typeface="Courier New"/>
              </a:rPr>
              <a:t>inp</a:t>
            </a:r>
            <a:r>
              <a:rPr strike="noStrike" u="none" b="0" cap="none" baseline="0" sz="2800" lang="en-US" i="0">
                <a:solidFill>
                  <a:schemeClr val="lt1"/>
                </a:solidFill>
                <a:latin typeface="Courier New"/>
                <a:ea typeface="Courier New"/>
                <a:cs typeface="Courier New"/>
                <a:sym typeface="Courier New"/>
              </a:rPr>
              <a:t>) </a:t>
            </a:r>
            <a:r>
              <a:rPr strike="noStrike" u="none" b="0" cap="none" baseline="0" sz="2800" lang="en-US" i="0">
                <a:solidFill>
                  <a:srgbClr val="00FFFF"/>
                </a:solidFill>
                <a:latin typeface="Courier New"/>
                <a:ea typeface="Courier New"/>
                <a:cs typeface="Courier New"/>
                <a:sym typeface="Courier New"/>
              </a:rPr>
              <a:t>+</a:t>
            </a:r>
            <a:r>
              <a:rPr strike="noStrike" u="none" b="0" cap="none" baseline="0" sz="2800" lang="en-US" i="0">
                <a:solidFill>
                  <a:schemeClr val="lt1"/>
                </a:solidFill>
                <a:latin typeface="Courier New"/>
                <a:ea typeface="Courier New"/>
                <a:cs typeface="Courier New"/>
                <a:sym typeface="Courier New"/>
              </a:rPr>
              <a:t> 1</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print</a:t>
            </a:r>
            <a:r>
              <a:rPr strike="noStrike" u="none" b="0" cap="none" baseline="0" sz="2800" lang="en-US" i="0">
                <a:solidFill>
                  <a:schemeClr val="lt1"/>
                </a:solidFill>
                <a:latin typeface="Courier New"/>
                <a:ea typeface="Courier New"/>
                <a:cs typeface="Courier New"/>
                <a:sym typeface="Courier New"/>
              </a:rPr>
              <a:t> 'US floor', </a:t>
            </a:r>
            <a:r>
              <a:rPr strike="noStrike" u="none" b="0" cap="none" baseline="0" sz="2800" lang="en-US" i="0">
                <a:solidFill>
                  <a:srgbClr val="00FF00"/>
                </a:solidFill>
                <a:latin typeface="Courier New"/>
                <a:ea typeface="Courier New"/>
                <a:cs typeface="Courier New"/>
                <a:sym typeface="Courier New"/>
              </a:rPr>
              <a:t>usf</a:t>
            </a:r>
          </a:p>
        </p:txBody>
      </p:sp>
      <p:sp>
        <p:nvSpPr>
          <p:cNvPr id="478" name="Shape 478"/>
          <p:cNvSpPr txBox="1"/>
          <p:nvPr/>
        </p:nvSpPr>
        <p:spPr>
          <a:xfrm>
            <a:off y="6515100" x="10198100"/>
            <a:ext cy="1219199" cx="45699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Europe floor? </a:t>
            </a:r>
            <a:r>
              <a:rPr strike="noStrike" u="none" b="0" cap="none" baseline="0" sz="3800" lang="en-US" i="0">
                <a:solidFill>
                  <a:srgbClr val="FFFF00"/>
                </a:solidFill>
                <a:latin typeface="Cabin"/>
                <a:ea typeface="Cabin"/>
                <a:cs typeface="Cabin"/>
                <a:sym typeface="Cabin"/>
              </a:rPr>
              <a:t>0</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US floor 1</a:t>
            </a:r>
          </a:p>
        </p:txBody>
      </p:sp>
      <p:pic>
        <p:nvPicPr>
          <p:cNvPr id="479" name="Shape 479"/>
          <p:cNvPicPr preferRelativeResize="0"/>
          <p:nvPr/>
        </p:nvPicPr>
        <p:blipFill rotWithShape="1">
          <a:blip r:embed="rId3">
            <a:alphaModFix/>
          </a:blip>
          <a:srcRect t="0" b="0" r="0" l="0"/>
          <a:stretch/>
        </p:blipFill>
        <p:spPr>
          <a:xfrm>
            <a:off y="660400" x="12153875"/>
            <a:ext cy="2121000" cx="31749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y="0" x="0"/>
          <a:ext cy="0" cx="0"/>
          <a:chOff y="0" x="0"/>
          <a:chExt cy="0" cx="0"/>
        </a:xfrm>
      </p:grpSpPr>
      <p:sp>
        <p:nvSpPr>
          <p:cNvPr id="484" name="Shape 484"/>
          <p:cNvSpPr txBox="1"/>
          <p:nvPr>
            <p:ph type="title"/>
          </p:nvPr>
        </p:nvSpPr>
        <p:spPr>
          <a:xfrm>
            <a:off y="241300" x="11557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Comments in Python</a:t>
            </a:r>
          </a:p>
        </p:txBody>
      </p:sp>
      <p:sp>
        <p:nvSpPr>
          <p:cNvPr id="485" name="Shape 485"/>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Anything after a </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is ignored by Python</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Why comment?</a:t>
            </a:r>
          </a:p>
          <a:p>
            <a:pPr algn="l" rtl="0" lvl="1" marR="0" indent="-371094" marL="1041400">
              <a:lnSpc>
                <a:spcPct val="100000"/>
              </a:lnSpc>
              <a:spcBef>
                <a:spcPts val="3500"/>
              </a:spcBef>
              <a:spcAft>
                <a:spcPts val="0"/>
              </a:spcAft>
              <a:buClr>
                <a:schemeClr val="lt1"/>
              </a:buClr>
              <a:buSzPct val="100000"/>
              <a:buFont typeface="Cabin"/>
              <a:buChar char="&gt;"/>
            </a:pPr>
            <a:r>
              <a:rPr strike="noStrike" u="none" b="0" cap="none" baseline="0" sz="3600" lang="en-US" i="0">
                <a:solidFill>
                  <a:schemeClr val="lt1"/>
                </a:solidFill>
                <a:latin typeface="Cabin"/>
                <a:ea typeface="Cabin"/>
                <a:cs typeface="Cabin"/>
                <a:sym typeface="Cabin"/>
              </a:rPr>
              <a:t>Describe what is going to happen in a sequence of code</a:t>
            </a:r>
          </a:p>
          <a:p>
            <a:pPr algn="l" rtl="0" lvl="1" marR="0" indent="-371094" marL="1041400">
              <a:lnSpc>
                <a:spcPct val="100000"/>
              </a:lnSpc>
              <a:spcBef>
                <a:spcPts val="3500"/>
              </a:spcBef>
              <a:spcAft>
                <a:spcPts val="0"/>
              </a:spcAft>
              <a:buClr>
                <a:schemeClr val="lt1"/>
              </a:buClr>
              <a:buSzPct val="100000"/>
              <a:buFont typeface="Cabin"/>
              <a:buChar char="&gt;"/>
            </a:pPr>
            <a:r>
              <a:rPr strike="noStrike" u="none" b="0" cap="none" baseline="0" sz="3600" lang="en-US" i="0">
                <a:solidFill>
                  <a:schemeClr val="lt1"/>
                </a:solidFill>
                <a:latin typeface="Cabin"/>
                <a:ea typeface="Cabin"/>
                <a:cs typeface="Cabin"/>
                <a:sym typeface="Cabin"/>
              </a:rPr>
              <a:t>Document who wrote the code or other ancillary information</a:t>
            </a:r>
          </a:p>
          <a:p>
            <a:pPr algn="l" rtl="0" lvl="1" marR="0" indent="-371094" marL="1041400">
              <a:lnSpc>
                <a:spcPct val="100000"/>
              </a:lnSpc>
              <a:spcBef>
                <a:spcPts val="3500"/>
              </a:spcBef>
              <a:spcAft>
                <a:spcPts val="0"/>
              </a:spcAft>
              <a:buClr>
                <a:schemeClr val="lt1"/>
              </a:buClr>
              <a:buSzPct val="100000"/>
              <a:buFont typeface="Cabin"/>
              <a:buChar char="&gt;"/>
            </a:pPr>
            <a:r>
              <a:rPr strike="noStrike" u="none" b="0" cap="none" baseline="0" sz="3600" lang="en-US" i="0">
                <a:solidFill>
                  <a:schemeClr val="lt1"/>
                </a:solidFill>
                <a:latin typeface="Cabin"/>
                <a:ea typeface="Cabin"/>
                <a:cs typeface="Cabin"/>
                <a:sym typeface="Cabin"/>
              </a:rPr>
              <a:t>Turn off a line of code - perhaps temporarily</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y="0" x="0"/>
          <a:ext cy="0" cx="0"/>
          <a:chOff y="0" x="0"/>
          <a:chExt cy="0" cx="0"/>
        </a:xfrm>
      </p:grpSpPr>
      <p:sp>
        <p:nvSpPr>
          <p:cNvPr id="490" name="Shape 490"/>
          <p:cNvSpPr txBox="1"/>
          <p:nvPr/>
        </p:nvSpPr>
        <p:spPr>
          <a:xfrm>
            <a:off y="203200" x="4241800"/>
            <a:ext cy="8724899" cx="82344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2400" lang="en-US" i="0">
                <a:solidFill>
                  <a:srgbClr val="FFFF00"/>
                </a:solidFill>
                <a:latin typeface="Courier New"/>
                <a:ea typeface="Courier New"/>
                <a:cs typeface="Courier New"/>
                <a:sym typeface="Courier New"/>
              </a:rPr>
              <a:t># Get the name of the file and open it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400" lang="en-US" i="0">
                <a:solidFill>
                  <a:schemeClr val="lt1"/>
                </a:solidFill>
                <a:latin typeface="Courier New"/>
                <a:ea typeface="Courier New"/>
                <a:cs typeface="Courier New"/>
                <a:sym typeface="Courier New"/>
              </a:rPr>
              <a:t>name = raw_input('Enter file:')</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400" lang="en-US" i="0">
                <a:solidFill>
                  <a:schemeClr val="lt1"/>
                </a:solidFill>
                <a:latin typeface="Courier New"/>
                <a:ea typeface="Courier New"/>
                <a:cs typeface="Courier New"/>
                <a:sym typeface="Courier New"/>
              </a:rPr>
              <a:t>handle = open(name, 'r')</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400" lang="en-US" i="0">
                <a:solidFill>
                  <a:schemeClr val="lt1"/>
                </a:solidFill>
                <a:latin typeface="Courier New"/>
                <a:ea typeface="Courier New"/>
                <a:cs typeface="Courier New"/>
                <a:sym typeface="Courier New"/>
              </a:rPr>
              <a:t>text = handle.read()</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2400" lang="en-US" i="0">
                <a:solidFill>
                  <a:schemeClr val="lt1"/>
                </a:solidFill>
                <a:latin typeface="Courier New"/>
                <a:ea typeface="Courier New"/>
                <a:cs typeface="Courier New"/>
                <a:sym typeface="Courier New"/>
              </a:rPr>
              <a:t>words = text.split()</a:t>
            </a:r>
          </a:p>
          <a:p>
            <a:pPr algn="ctr" rtl="0" lvl="0" marR="0" indent="0" marL="0">
              <a:lnSpc>
                <a:spcPct val="100000"/>
              </a:lnSpc>
              <a:spcBef>
                <a:spcPts val="0"/>
              </a:spcBef>
              <a:spcAft>
                <a:spcPts val="0"/>
              </a:spcAft>
              <a:buNone/>
            </a:pPr>
            <a:r>
              <a:t/>
            </a:r>
            <a:endParaRPr strike="noStrike" u="none" b="0" cap="none" baseline="0" sz="2400" i="0">
              <a:solidFill>
                <a:srgbClr val="FF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abin"/>
              <a:buNone/>
            </a:pPr>
            <a:r>
              <a:rPr strike="noStrike" u="none" b="0" cap="none" baseline="0" sz="2400" lang="en-US" i="0">
                <a:solidFill>
                  <a:srgbClr val="FFFF00"/>
                </a:solidFill>
                <a:latin typeface="Courier New"/>
                <a:ea typeface="Courier New"/>
                <a:cs typeface="Courier New"/>
                <a:sym typeface="Courier New"/>
              </a:rPr>
              <a:t># Count word frequency</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counts = dict()</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for word in words:</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   counts[word] = counts.get(word,0) + 1</a:t>
            </a:r>
          </a:p>
          <a:p>
            <a:pPr algn="ctr" rtl="0" lvl="0" marR="0" indent="0" marL="0">
              <a:lnSpc>
                <a:spcPct val="100000"/>
              </a:lnSpc>
              <a:spcBef>
                <a:spcPts val="0"/>
              </a:spcBef>
              <a:spcAft>
                <a:spcPts val="0"/>
              </a:spcAft>
              <a:buNone/>
            </a:pPr>
            <a:r>
              <a:t/>
            </a:r>
            <a:endParaRPr strike="noStrike" u="none" b="0" cap="none" baseline="0" sz="2400" i="0">
              <a:solidFill>
                <a:srgbClr val="FF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abin"/>
              <a:buNone/>
            </a:pPr>
            <a:r>
              <a:rPr strike="noStrike" u="none" b="0" cap="none" baseline="0" sz="2400" lang="en-US" i="0">
                <a:solidFill>
                  <a:srgbClr val="FFFF00"/>
                </a:solidFill>
                <a:latin typeface="Courier New"/>
                <a:ea typeface="Courier New"/>
                <a:cs typeface="Courier New"/>
                <a:sym typeface="Courier New"/>
              </a:rPr>
              <a:t># Find the most common word</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bigcount = None</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bigword = None</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for word,count in counts.items():</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    if bigcount is None or count &gt; bigcount:</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        bigword = word</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        bigcount = count</a:t>
            </a:r>
          </a:p>
          <a:p>
            <a:pPr algn="ctr" rtl="0" lvl="0" marR="0" indent="0" marL="0">
              <a:lnSpc>
                <a:spcPct val="100000"/>
              </a:lnSpc>
              <a:spcBef>
                <a:spcPts val="0"/>
              </a:spcBef>
              <a:spcAft>
                <a:spcPts val="0"/>
              </a:spcAft>
              <a:buNone/>
            </a:pPr>
            <a:r>
              <a:t/>
            </a:r>
            <a:endParaRPr strike="noStrike" u="none" b="0" cap="none" baseline="0" sz="2400" i="0">
              <a:solidFill>
                <a:srgbClr val="FF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abin"/>
              <a:buNone/>
            </a:pPr>
            <a:r>
              <a:rPr strike="noStrike" u="none" b="0" cap="none" baseline="0" sz="2400" lang="en-US" i="0">
                <a:solidFill>
                  <a:srgbClr val="FFFF00"/>
                </a:solidFill>
                <a:latin typeface="Courier New"/>
                <a:ea typeface="Courier New"/>
                <a:cs typeface="Courier New"/>
                <a:sym typeface="Courier New"/>
              </a:rPr>
              <a:t># All done</a:t>
            </a:r>
          </a:p>
          <a:p>
            <a:pPr algn="l" rtl="0" lvl="0" marR="0" indent="0" marL="0">
              <a:lnSpc>
                <a:spcPct val="100000"/>
              </a:lnSpc>
              <a:spcBef>
                <a:spcPts val="0"/>
              </a:spcBef>
              <a:spcAft>
                <a:spcPts val="0"/>
              </a:spcAft>
              <a:buClr>
                <a:srgbClr val="FFFFFF"/>
              </a:buClr>
              <a:buSzPct val="25000"/>
              <a:buFont typeface="Cabin"/>
              <a:buNone/>
            </a:pPr>
            <a:r>
              <a:rPr strike="noStrike" u="none" b="0" cap="none" baseline="0" sz="2400" lang="en-US" i="0">
                <a:solidFill>
                  <a:srgbClr val="FFFFFF"/>
                </a:solidFill>
                <a:latin typeface="Courier New"/>
                <a:ea typeface="Courier New"/>
                <a:cs typeface="Courier New"/>
                <a:sym typeface="Courier New"/>
              </a:rPr>
              <a:t>print bigword, bigcount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y="0" x="0"/>
          <a:ext cy="0" cx="0"/>
          <a:chOff y="0" x="0"/>
          <a:chExt cy="0" cx="0"/>
        </a:xfrm>
      </p:grpSpPr>
      <p:sp>
        <p:nvSpPr>
          <p:cNvPr id="495" name="Shape 495"/>
          <p:cNvSpPr txBox="1"/>
          <p:nvPr>
            <p:ph type="title"/>
          </p:nvPr>
        </p:nvSpPr>
        <p:spPr>
          <a:xfrm>
            <a:off y="241300" x="1511300"/>
            <a:ext cy="2286000" cx="13233399"/>
          </a:xfrm>
          <a:prstGeom prst="rect">
            <a:avLst/>
          </a:prstGeom>
          <a:noFill/>
          <a:ln>
            <a:noFill/>
          </a:ln>
        </p:spPr>
        <p:txBody>
          <a:bodyPr bIns="50800" rIns="50800" lIns="50800" tIns="508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800" lang="en-US" i="0">
                <a:solidFill>
                  <a:srgbClr val="FFFF00"/>
                </a:solidFill>
                <a:latin typeface="Cabin"/>
                <a:ea typeface="Cabin"/>
                <a:cs typeface="Cabin"/>
                <a:sym typeface="Cabin"/>
              </a:rPr>
              <a:t>String </a:t>
            </a:r>
            <a:r>
              <a:rPr strike="noStrike" u="none" b="0" cap="none" baseline="0" sz="7800" lang="en-US" i="0">
                <a:solidFill>
                  <a:srgbClr val="00FFFF"/>
                </a:solidFill>
                <a:latin typeface="Cabin"/>
                <a:ea typeface="Cabin"/>
                <a:cs typeface="Cabin"/>
                <a:sym typeface="Cabin"/>
              </a:rPr>
              <a:t>Operations</a:t>
            </a:r>
          </a:p>
        </p:txBody>
      </p:sp>
      <p:sp>
        <p:nvSpPr>
          <p:cNvPr id="496" name="Shape 496"/>
          <p:cNvSpPr txBox="1"/>
          <p:nvPr>
            <p:ph idx="1" type="body"/>
          </p:nvPr>
        </p:nvSpPr>
        <p:spPr>
          <a:xfrm>
            <a:off y="2590800" x="1511300"/>
            <a:ext cy="5041899" cx="8369299"/>
          </a:xfrm>
          <a:prstGeom prst="rect">
            <a:avLst/>
          </a:prstGeom>
          <a:noFill/>
          <a:ln>
            <a:noFill/>
          </a:ln>
        </p:spPr>
        <p:txBody>
          <a:bodyPr bIns="50800" rIns="50800" lIns="50800" tIns="50800" anchor="ctr" anchorCtr="0">
            <a:noAutofit/>
          </a:bodyPr>
          <a:lstStyle/>
          <a:p>
            <a:pPr algn="l" rtl="0" lvl="0" marR="0" indent="-603377" marL="11049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Some </a:t>
            </a:r>
            <a:r>
              <a:rPr strike="noStrike" u="none" b="0" cap="none" baseline="0" sz="3600" lang="en-US" i="0">
                <a:solidFill>
                  <a:srgbClr val="00FFFF"/>
                </a:solidFill>
                <a:latin typeface="Cabin"/>
                <a:ea typeface="Cabin"/>
                <a:cs typeface="Cabin"/>
                <a:sym typeface="Cabin"/>
              </a:rPr>
              <a:t>operators</a:t>
            </a:r>
            <a:r>
              <a:rPr strike="noStrike" u="none" b="0" cap="none" baseline="0" sz="3600" lang="en-US" i="0">
                <a:solidFill>
                  <a:schemeClr val="lt1"/>
                </a:solidFill>
                <a:latin typeface="Cabin"/>
                <a:ea typeface="Cabin"/>
                <a:cs typeface="Cabin"/>
                <a:sym typeface="Cabin"/>
              </a:rPr>
              <a:t> apply to strings</a:t>
            </a:r>
          </a:p>
          <a:p>
            <a:pPr algn="l" rtl="0" lvl="1" marR="0" indent="-603376" marL="1549400">
              <a:lnSpc>
                <a:spcPct val="100000"/>
              </a:lnSpc>
              <a:spcBef>
                <a:spcPts val="2300"/>
              </a:spcBef>
              <a:spcAft>
                <a:spcPts val="0"/>
              </a:spcAft>
              <a:buClr>
                <a:schemeClr val="accent5"/>
              </a:buClr>
              <a:buSzPct val="100000"/>
              <a:buFont typeface="Cabin"/>
              <a:buChar char="&gt;"/>
            </a:pPr>
            <a:r>
              <a:rPr strike="noStrike" u="none" b="0" cap="none" baseline="0" sz="3600" lang="en-US" i="0">
                <a:solidFill>
                  <a:srgbClr val="00FFFF"/>
                </a:solidFill>
                <a:latin typeface="Cabin"/>
                <a:ea typeface="Cabin"/>
                <a:cs typeface="Cabin"/>
                <a:sym typeface="Cabin"/>
              </a:rPr>
              <a:t>+</a:t>
            </a:r>
            <a:r>
              <a:rPr strike="noStrike" u="none" b="0" cap="none" baseline="0" sz="3600" lang="en-US" i="0">
                <a:solidFill>
                  <a:schemeClr val="accent5"/>
                </a:solidFill>
                <a:latin typeface="Cabin"/>
                <a:ea typeface="Cabin"/>
                <a:cs typeface="Cabin"/>
                <a:sym typeface="Cabin"/>
              </a:rPr>
              <a:t> implies </a:t>
            </a:r>
            <a:r>
              <a:rPr strike="noStrike" u="none" b="0" cap="none" baseline="0" sz="3600" lang="en-US" i="0">
                <a:solidFill>
                  <a:schemeClr val="accent5"/>
                </a:solidFill>
                <a:latin typeface="Arial"/>
                <a:ea typeface="Arial"/>
                <a:cs typeface="Arial"/>
                <a:sym typeface="Arial"/>
              </a:rPr>
              <a:t>“</a:t>
            </a:r>
            <a:r>
              <a:rPr strike="noStrike" u="none" b="0" cap="none" baseline="0" sz="3600" lang="en-US" i="0">
                <a:solidFill>
                  <a:schemeClr val="accent5"/>
                </a:solidFill>
                <a:latin typeface="Cabin"/>
                <a:ea typeface="Cabin"/>
                <a:cs typeface="Cabin"/>
                <a:sym typeface="Cabin"/>
              </a:rPr>
              <a:t>concatenation</a:t>
            </a:r>
            <a:r>
              <a:rPr strike="noStrike" u="none" b="0" cap="none" baseline="0" sz="3600" lang="en-US" i="0">
                <a:solidFill>
                  <a:schemeClr val="accent5"/>
                </a:solidFill>
                <a:latin typeface="Arial"/>
                <a:ea typeface="Arial"/>
                <a:cs typeface="Arial"/>
                <a:sym typeface="Arial"/>
              </a:rPr>
              <a:t>”</a:t>
            </a:r>
          </a:p>
          <a:p>
            <a:pPr algn="l" rtl="0" lvl="1" marR="0" indent="-603376" marL="1549400">
              <a:lnSpc>
                <a:spcPct val="100000"/>
              </a:lnSpc>
              <a:spcBef>
                <a:spcPts val="2300"/>
              </a:spcBef>
              <a:spcAft>
                <a:spcPts val="0"/>
              </a:spcAft>
              <a:buClr>
                <a:schemeClr val="accent5"/>
              </a:buClr>
              <a:buSzPct val="100000"/>
              <a:buFont typeface="Cabin"/>
              <a:buChar char="&gt;"/>
            </a:pPr>
            <a:r>
              <a:rPr strike="noStrike" u="none" b="0" cap="none" baseline="0" sz="3600" lang="en-US" i="0">
                <a:solidFill>
                  <a:srgbClr val="00FFFF"/>
                </a:solidFill>
                <a:latin typeface="Cabin"/>
                <a:ea typeface="Cabin"/>
                <a:cs typeface="Cabin"/>
                <a:sym typeface="Cabin"/>
              </a:rPr>
              <a:t>*</a:t>
            </a:r>
            <a:r>
              <a:rPr strike="noStrike" u="none" b="0" cap="none" baseline="0" sz="3600" lang="en-US" i="0">
                <a:solidFill>
                  <a:schemeClr val="accent5"/>
                </a:solidFill>
                <a:latin typeface="Cabin"/>
                <a:ea typeface="Cabin"/>
                <a:cs typeface="Cabin"/>
                <a:sym typeface="Cabin"/>
              </a:rPr>
              <a:t> implies </a:t>
            </a:r>
            <a:r>
              <a:rPr strike="noStrike" u="none" b="0" cap="none" baseline="0" sz="3600" lang="en-US" i="0">
                <a:solidFill>
                  <a:schemeClr val="accent5"/>
                </a:solidFill>
                <a:latin typeface="Arial"/>
                <a:ea typeface="Arial"/>
                <a:cs typeface="Arial"/>
                <a:sym typeface="Arial"/>
              </a:rPr>
              <a:t>“</a:t>
            </a:r>
            <a:r>
              <a:rPr strike="noStrike" u="none" b="0" cap="none" baseline="0" sz="3600" lang="en-US" i="0">
                <a:solidFill>
                  <a:schemeClr val="accent5"/>
                </a:solidFill>
                <a:latin typeface="Cabin"/>
                <a:ea typeface="Cabin"/>
                <a:cs typeface="Cabin"/>
                <a:sym typeface="Cabin"/>
              </a:rPr>
              <a:t>multiple concatenation</a:t>
            </a:r>
            <a:r>
              <a:rPr strike="noStrike" u="none" b="0" cap="none" baseline="0" sz="3600" lang="en-US" i="0">
                <a:solidFill>
                  <a:schemeClr val="accent5"/>
                </a:solidFill>
                <a:latin typeface="Arial"/>
                <a:ea typeface="Arial"/>
                <a:cs typeface="Arial"/>
                <a:sym typeface="Arial"/>
              </a:rPr>
              <a:t>”</a:t>
            </a:r>
          </a:p>
          <a:p>
            <a:pPr algn="l" rtl="0" lvl="0" marR="0" indent="-603377" marL="1104900">
              <a:lnSpc>
                <a:spcPct val="100000"/>
              </a:lnSpc>
              <a:spcBef>
                <a:spcPts val="23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Python knows when it is dealing with a string or a number and behaves appropriately</a:t>
            </a:r>
          </a:p>
        </p:txBody>
      </p:sp>
      <p:sp>
        <p:nvSpPr>
          <p:cNvPr id="497" name="Shape 497"/>
          <p:cNvSpPr txBox="1"/>
          <p:nvPr/>
        </p:nvSpPr>
        <p:spPr>
          <a:xfrm>
            <a:off y="3503612" x="11077575"/>
            <a:ext cy="2924175" cx="4406900"/>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3800" lang="en-US">
                <a:solidFill>
                  <a:schemeClr val="lt1"/>
                </a:solidFill>
                <a:latin typeface="Cabin"/>
                <a:ea typeface="Cabin"/>
                <a:cs typeface="Cabin"/>
                <a:sym typeface="Cabin"/>
              </a:rPr>
              <a:t> </a:t>
            </a:r>
            <a:r>
              <a:rPr strike="noStrike" u="none" b="0" cap="none" baseline="0" sz="3800" lang="en-US" i="0">
                <a:solidFill>
                  <a:schemeClr val="lt1"/>
                </a:solidFill>
                <a:latin typeface="Cabin"/>
                <a:ea typeface="Cabin"/>
                <a:cs typeface="Cabin"/>
                <a:sym typeface="Cabin"/>
              </a:rPr>
              <a:t>&gt;&gt;&gt; </a:t>
            </a:r>
            <a:r>
              <a:rPr strike="noStrike" u="none" b="0" cap="none" baseline="0" sz="3800" lang="en-US" i="0">
                <a:solidFill>
                  <a:srgbClr val="FFFF00"/>
                </a:solidFill>
                <a:latin typeface="Cabin"/>
                <a:ea typeface="Cabin"/>
                <a:cs typeface="Cabin"/>
                <a:sym typeface="Cabin"/>
              </a:rPr>
              <a:t>print</a:t>
            </a:r>
            <a:r>
              <a:rPr strike="noStrike" u="none" b="0" cap="none" baseline="0" sz="3800" lang="en-US" i="0">
                <a:solidFill>
                  <a:schemeClr val="lt1"/>
                </a:solidFill>
                <a:latin typeface="Cabin"/>
                <a:ea typeface="Cabin"/>
                <a:cs typeface="Cabin"/>
                <a:sym typeface="Cabin"/>
              </a:rPr>
              <a:t> 'abc' </a:t>
            </a:r>
            <a:r>
              <a:rPr strike="noStrike" u="none" b="0" cap="none" baseline="0" sz="3800" lang="en-US" i="0">
                <a:solidFill>
                  <a:srgbClr val="00FFFF"/>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 '123’</a:t>
            </a:r>
          </a:p>
          <a:p>
            <a:pPr algn="l" rtl="0" lvl="0" marR="0" indent="0" marL="0">
              <a:lnSpc>
                <a:spcPct val="100000"/>
              </a:lnSpc>
              <a:spcBef>
                <a:spcPts val="0"/>
              </a:spcBef>
              <a:spcAft>
                <a:spcPts val="0"/>
              </a:spcAft>
              <a:buClr>
                <a:schemeClr val="lt1"/>
              </a:buClr>
              <a:buSzPct val="25000"/>
              <a:buFont typeface="Cabin"/>
              <a:buNone/>
            </a:pPr>
            <a:r>
              <a:rPr sz="3800" lang="en-US">
                <a:solidFill>
                  <a:schemeClr val="lt1"/>
                </a:solidFill>
                <a:latin typeface="Cabin"/>
                <a:ea typeface="Cabin"/>
                <a:cs typeface="Cabin"/>
                <a:sym typeface="Cabin"/>
              </a:rPr>
              <a:t> a</a:t>
            </a:r>
            <a:r>
              <a:rPr strike="noStrike" u="none" b="0" cap="none" baseline="0" sz="3800" lang="en-US" i="0">
                <a:solidFill>
                  <a:schemeClr val="lt1"/>
                </a:solidFill>
                <a:latin typeface="Cabin"/>
                <a:ea typeface="Cabin"/>
                <a:cs typeface="Cabin"/>
                <a:sym typeface="Cabin"/>
              </a:rPr>
              <a:t>bc123 </a:t>
            </a:r>
          </a:p>
          <a:p>
            <a:pPr algn="l" rtl="0" lvl="0" marR="0" indent="0" marL="0">
              <a:lnSpc>
                <a:spcPct val="100000"/>
              </a:lnSpc>
              <a:spcBef>
                <a:spcPts val="0"/>
              </a:spcBef>
              <a:spcAft>
                <a:spcPts val="0"/>
              </a:spcAft>
              <a:buClr>
                <a:schemeClr val="lt1"/>
              </a:buClr>
              <a:buSzPct val="25000"/>
              <a:buFont typeface="Cabin"/>
              <a:buNone/>
            </a:pPr>
            <a:r>
              <a:rPr sz="3800" lang="en-US">
                <a:solidFill>
                  <a:schemeClr val="lt1"/>
                </a:solidFill>
                <a:latin typeface="Cabin"/>
                <a:ea typeface="Cabin"/>
                <a:cs typeface="Cabin"/>
                <a:sym typeface="Cabin"/>
              </a:rPr>
              <a:t> &gt;</a:t>
            </a:r>
            <a:r>
              <a:rPr strike="noStrike" u="none" b="0" cap="none" baseline="0" sz="3800" lang="en-US" i="0">
                <a:solidFill>
                  <a:schemeClr val="lt1"/>
                </a:solidFill>
                <a:latin typeface="Cabin"/>
                <a:ea typeface="Cabin"/>
                <a:cs typeface="Cabin"/>
                <a:sym typeface="Cabin"/>
              </a:rPr>
              <a:t>&gt;&gt; </a:t>
            </a:r>
            <a:r>
              <a:rPr strike="noStrike" u="none" b="0" cap="none" baseline="0" sz="3800" lang="en-US" i="0">
                <a:solidFill>
                  <a:srgbClr val="FFFF00"/>
                </a:solidFill>
                <a:latin typeface="Cabin"/>
                <a:ea typeface="Cabin"/>
                <a:cs typeface="Cabin"/>
                <a:sym typeface="Cabin"/>
              </a:rPr>
              <a:t>print</a:t>
            </a:r>
            <a:r>
              <a:rPr strike="noStrike" u="none" b="0" cap="none" baseline="0" sz="3800" lang="en-US" i="0">
                <a:solidFill>
                  <a:schemeClr val="lt1"/>
                </a:solidFill>
                <a:latin typeface="Cabin"/>
                <a:ea typeface="Cabin"/>
                <a:cs typeface="Cabin"/>
                <a:sym typeface="Cabin"/>
              </a:rPr>
              <a:t> 'Hi' </a:t>
            </a:r>
            <a:r>
              <a:rPr strike="noStrike" u="none" b="0" cap="none" baseline="0" sz="3800" lang="en-US" i="0">
                <a:solidFill>
                  <a:srgbClr val="00FFFF"/>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 5</a:t>
            </a:r>
          </a:p>
          <a:p>
            <a:pPr algn="l" rtl="0" lvl="0" marR="0" indent="0" marL="0">
              <a:lnSpc>
                <a:spcPct val="100000"/>
              </a:lnSpc>
              <a:spcBef>
                <a:spcPts val="0"/>
              </a:spcBef>
              <a:spcAft>
                <a:spcPts val="0"/>
              </a:spcAft>
              <a:buClr>
                <a:schemeClr val="lt1"/>
              </a:buClr>
              <a:buSzPct val="25000"/>
              <a:buFont typeface="Cabin"/>
              <a:buNone/>
            </a:pPr>
            <a:r>
              <a:rPr sz="3800" lang="en-US">
                <a:solidFill>
                  <a:schemeClr val="lt1"/>
                </a:solidFill>
                <a:latin typeface="Cabin"/>
                <a:ea typeface="Cabin"/>
                <a:cs typeface="Cabin"/>
                <a:sym typeface="Cabin"/>
              </a:rPr>
              <a:t> </a:t>
            </a:r>
            <a:r>
              <a:rPr strike="noStrike" u="none" b="0" cap="none" baseline="0" sz="3800" lang="en-US" i="0">
                <a:solidFill>
                  <a:schemeClr val="lt1"/>
                </a:solidFill>
                <a:latin typeface="Cabin"/>
                <a:ea typeface="Cabin"/>
                <a:cs typeface="Cabin"/>
                <a:sym typeface="Cabin"/>
              </a:rPr>
              <a:t>HiHiHiHiHi</a:t>
            </a:r>
          </a:p>
          <a:p>
            <a:pPr algn="l" rtl="0" lvl="0" marR="0" indent="0" marL="0">
              <a:lnSpc>
                <a:spcPct val="100000"/>
              </a:lnSpc>
              <a:spcBef>
                <a:spcPts val="0"/>
              </a:spcBef>
              <a:spcAft>
                <a:spcPts val="0"/>
              </a:spcAft>
              <a:buClr>
                <a:schemeClr val="lt1"/>
              </a:buClr>
              <a:buSzPct val="25000"/>
              <a:buFont typeface="Cabin"/>
              <a:buNone/>
            </a:pPr>
            <a:r>
              <a:rPr sz="3800" lang="en-US">
                <a:solidFill>
                  <a:schemeClr val="lt1"/>
                </a:solidFill>
                <a:latin typeface="Cabin"/>
                <a:ea typeface="Cabin"/>
                <a:cs typeface="Cabin"/>
                <a:sym typeface="Cabin"/>
              </a:rPr>
              <a:t> </a:t>
            </a:r>
            <a:r>
              <a:rPr strike="noStrike" u="none" b="0" cap="none" baseline="0" sz="3800" lang="en-US" i="0">
                <a:solidFill>
                  <a:schemeClr val="lt1"/>
                </a:solidFill>
                <a:latin typeface="Cabin"/>
                <a:ea typeface="Cabin"/>
                <a:cs typeface="Cabin"/>
                <a:sym typeface="Cabin"/>
              </a:rPr>
              <a:t>&gt;&gt;&gt;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y="0" x="0"/>
          <a:ext cy="0" cx="0"/>
          <a:chOff y="0" x="0"/>
          <a:chExt cy="0" cx="0"/>
        </a:xfrm>
      </p:grpSpPr>
      <p:sp>
        <p:nvSpPr>
          <p:cNvPr id="502" name="Shape 502"/>
          <p:cNvSpPr txBox="1"/>
          <p:nvPr>
            <p:ph type="title"/>
          </p:nvPr>
        </p:nvSpPr>
        <p:spPr>
          <a:xfrm>
            <a:off y="241300" x="1511300"/>
            <a:ext cy="2286000" cx="13233399"/>
          </a:xfrm>
          <a:prstGeom prst="rect">
            <a:avLst/>
          </a:prstGeom>
          <a:noFill/>
          <a:ln>
            <a:noFill/>
          </a:ln>
        </p:spPr>
        <p:txBody>
          <a:bodyPr bIns="50800" rIns="50800" lIns="50800" tIns="508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800" lang="en-US" i="0">
                <a:solidFill>
                  <a:srgbClr val="00FF00"/>
                </a:solidFill>
                <a:latin typeface="Cabin"/>
                <a:ea typeface="Cabin"/>
                <a:cs typeface="Cabin"/>
                <a:sym typeface="Cabin"/>
              </a:rPr>
              <a:t>Mnemonic Variable Names</a:t>
            </a:r>
          </a:p>
        </p:txBody>
      </p:sp>
      <p:sp>
        <p:nvSpPr>
          <p:cNvPr id="503" name="Shape 503"/>
          <p:cNvSpPr txBox="1"/>
          <p:nvPr>
            <p:ph idx="1" type="body"/>
          </p:nvPr>
        </p:nvSpPr>
        <p:spPr>
          <a:xfrm>
            <a:off y="2514600" x="1204875"/>
            <a:ext cy="5359499" cx="13539899"/>
          </a:xfrm>
          <a:prstGeom prst="rect">
            <a:avLst/>
          </a:prstGeom>
          <a:noFill/>
          <a:ln>
            <a:noFill/>
          </a:ln>
        </p:spPr>
        <p:txBody>
          <a:bodyPr bIns="50800" rIns="50800" lIns="50800" tIns="50800" anchor="ctr" anchorCtr="0">
            <a:noAutofit/>
          </a:bodyPr>
          <a:lstStyle/>
          <a:p>
            <a:pPr algn="l" rtl="0" lvl="0" marR="0" indent="-603377" marL="11049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Since we programmers are given a choice in how we choose our variable names, there is a bit of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best practice</a:t>
            </a:r>
            <a:r>
              <a:rPr strike="noStrike" u="none" b="0" cap="none" baseline="0" sz="3600" lang="en-US" i="0">
                <a:solidFill>
                  <a:schemeClr val="lt1"/>
                </a:solidFill>
                <a:latin typeface="Arial"/>
                <a:ea typeface="Arial"/>
                <a:cs typeface="Arial"/>
                <a:sym typeface="Arial"/>
              </a:rPr>
              <a:t>”</a:t>
            </a:r>
          </a:p>
          <a:p>
            <a:pPr algn="l" rtl="0" lvl="0" marR="0" indent="-603377" marL="1104900">
              <a:lnSpc>
                <a:spcPct val="100000"/>
              </a:lnSpc>
              <a:spcBef>
                <a:spcPts val="23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name variables to help us remember what we intend to store in them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00FF00"/>
                </a:solidFill>
                <a:latin typeface="Cabin"/>
                <a:ea typeface="Cabin"/>
                <a:cs typeface="Cabin"/>
                <a:sym typeface="Cabin"/>
              </a:rPr>
              <a:t>mnemonic</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memory aid</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a:t>
            </a:r>
          </a:p>
          <a:p>
            <a:pPr algn="l" rtl="0" lvl="0" marR="0" indent="-603377" marL="1104900">
              <a:lnSpc>
                <a:spcPct val="100000"/>
              </a:lnSpc>
              <a:spcBef>
                <a:spcPts val="23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This can confuse beginning students because well</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named variables often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sound</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so good that they must be keywords</a:t>
            </a:r>
          </a:p>
        </p:txBody>
      </p:sp>
      <p:sp>
        <p:nvSpPr>
          <p:cNvPr id="504" name="Shape 504"/>
          <p:cNvSpPr txBox="1"/>
          <p:nvPr/>
        </p:nvSpPr>
        <p:spPr>
          <a:xfrm>
            <a:off y="8178800" x="3980350"/>
            <a:ext cy="660300" cx="82953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800" lang="en-US" i="0">
                <a:solidFill>
                  <a:srgbClr val="FFFF00"/>
                </a:solidFill>
                <a:latin typeface="Cabin"/>
                <a:ea typeface="Cabin"/>
                <a:cs typeface="Cabin"/>
                <a:sym typeface="Cabin"/>
                <a:hlinkClick r:id="rId3"/>
              </a:rPr>
              <a:t>http://en.wikipedia.org/wiki/Mnemonic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y="0" x="0"/>
          <a:ext cy="0" cx="0"/>
          <a:chOff y="0" x="0"/>
          <a:chExt cy="0" cx="0"/>
        </a:xfrm>
      </p:grpSpPr>
      <p:sp>
        <p:nvSpPr>
          <p:cNvPr id="253" name="Shape 25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Variables</a:t>
            </a:r>
          </a:p>
        </p:txBody>
      </p:sp>
      <p:sp>
        <p:nvSpPr>
          <p:cNvPr id="254" name="Shape 254"/>
          <p:cNvSpPr txBox="1"/>
          <p:nvPr>
            <p:ph idx="1" type="body"/>
          </p:nvPr>
        </p:nvSpPr>
        <p:spPr>
          <a:xfrm>
            <a:off y="2425700" x="1155700"/>
            <a:ext cy="3340199" cx="139320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 </a:t>
            </a:r>
            <a:r>
              <a:rPr strike="noStrike" u="none" b="0" cap="none" baseline="0" sz="3600" lang="en-US" i="0">
                <a:solidFill>
                  <a:srgbClr val="00FF00"/>
                </a:solidFill>
                <a:latin typeface="Cabin"/>
                <a:ea typeface="Cabin"/>
                <a:cs typeface="Cabin"/>
                <a:sym typeface="Cabin"/>
              </a:rPr>
              <a:t>variable</a:t>
            </a:r>
            <a:r>
              <a:rPr strike="noStrike" u="none" b="0" cap="none" baseline="0" sz="3600" lang="en-US" i="0">
                <a:solidFill>
                  <a:schemeClr val="lt1"/>
                </a:solidFill>
                <a:latin typeface="Cabin"/>
                <a:ea typeface="Cabin"/>
                <a:cs typeface="Cabin"/>
                <a:sym typeface="Cabin"/>
              </a:rPr>
              <a:t> is a named place in the memory where a programmer can store data and later retrieve the data using the </a:t>
            </a:r>
            <a:r>
              <a:rPr strike="noStrike" u="none" b="0" cap="none" baseline="0" sz="3600" lang="en-US" i="0">
                <a:solidFill>
                  <a:srgbClr val="00FF00"/>
                </a:solidFill>
                <a:latin typeface="Cabin"/>
                <a:ea typeface="Cabin"/>
                <a:cs typeface="Cabin"/>
                <a:sym typeface="Cabin"/>
              </a:rPr>
              <a:t>variable</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name</a:t>
            </a:r>
            <a:r>
              <a:rPr strike="noStrike" u="none" b="0" cap="none" baseline="0" sz="3600" lang="en-US" i="0">
                <a:solidFill>
                  <a:schemeClr val="lt1"/>
                </a:solidFill>
                <a:latin typeface="Arial"/>
                <a:ea typeface="Arial"/>
                <a:cs typeface="Arial"/>
                <a:sym typeface="Arial"/>
              </a:rPr>
              <a:t>”</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Programmers get to choose the names of the </a:t>
            </a:r>
            <a:r>
              <a:rPr strike="noStrike" u="none" b="0" cap="none" baseline="0" sz="3600" lang="en-US" i="0">
                <a:solidFill>
                  <a:srgbClr val="00FF00"/>
                </a:solidFill>
                <a:latin typeface="Cabin"/>
                <a:ea typeface="Cabin"/>
                <a:cs typeface="Cabin"/>
                <a:sym typeface="Cabin"/>
              </a:rPr>
              <a:t>variables</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You can change the contents of a </a:t>
            </a:r>
            <a:r>
              <a:rPr strike="noStrike" u="none" b="0" cap="none" baseline="0" sz="3600" lang="en-US" i="0">
                <a:solidFill>
                  <a:srgbClr val="00FF00"/>
                </a:solidFill>
                <a:latin typeface="Cabin"/>
                <a:ea typeface="Cabin"/>
                <a:cs typeface="Cabin"/>
                <a:sym typeface="Cabin"/>
              </a:rPr>
              <a:t>variable </a:t>
            </a:r>
            <a:r>
              <a:rPr strike="noStrike" u="none" b="0" cap="none" baseline="0" sz="3600" lang="en-US" i="0">
                <a:solidFill>
                  <a:schemeClr val="lt1"/>
                </a:solidFill>
                <a:latin typeface="Cabin"/>
                <a:ea typeface="Cabin"/>
                <a:cs typeface="Cabin"/>
                <a:sym typeface="Cabin"/>
              </a:rPr>
              <a:t>in a later statement</a:t>
            </a:r>
          </a:p>
        </p:txBody>
      </p:sp>
      <p:sp>
        <p:nvSpPr>
          <p:cNvPr id="255" name="Shape 255"/>
          <p:cNvSpPr txBox="1"/>
          <p:nvPr/>
        </p:nvSpPr>
        <p:spPr>
          <a:xfrm>
            <a:off y="6083300" x="10388600"/>
            <a:ext cy="1270000" cx="5016500"/>
          </a:xfrm>
          <a:prstGeom prst="rect">
            <a:avLst/>
          </a:prstGeom>
          <a:solidFill>
            <a:srgbClr val="0000FF"/>
          </a:solid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z="4900" lang="en-US">
                <a:solidFill>
                  <a:schemeClr val="lt1"/>
                </a:solidFill>
                <a:latin typeface="Cabin"/>
                <a:ea typeface="Cabin"/>
                <a:cs typeface="Cabin"/>
                <a:sym typeface="Cabin"/>
              </a:rPr>
              <a:t> </a:t>
            </a:r>
            <a:r>
              <a:rPr strike="noStrike" u="none" b="1" cap="none" baseline="0" sz="4900" lang="en-US" i="0">
                <a:solidFill>
                  <a:schemeClr val="lt1"/>
                </a:solidFill>
                <a:latin typeface="Cabin"/>
                <a:ea typeface="Cabin"/>
                <a:cs typeface="Cabin"/>
                <a:sym typeface="Cabin"/>
              </a:rPr>
              <a:t>12.2</a:t>
            </a:r>
          </a:p>
        </p:txBody>
      </p:sp>
      <p:sp>
        <p:nvSpPr>
          <p:cNvPr id="256" name="Shape 256"/>
          <p:cNvSpPr txBox="1"/>
          <p:nvPr/>
        </p:nvSpPr>
        <p:spPr>
          <a:xfrm>
            <a:off y="6280150" x="9534525"/>
            <a:ext cy="863599" cx="444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5200" lang="en-US" i="0">
                <a:solidFill>
                  <a:srgbClr val="00FF00"/>
                </a:solidFill>
                <a:latin typeface="Cabin"/>
                <a:ea typeface="Cabin"/>
                <a:cs typeface="Cabin"/>
                <a:sym typeface="Cabin"/>
              </a:rPr>
              <a:t>x</a:t>
            </a:r>
          </a:p>
        </p:txBody>
      </p:sp>
      <p:sp>
        <p:nvSpPr>
          <p:cNvPr id="257" name="Shape 257"/>
          <p:cNvSpPr txBox="1"/>
          <p:nvPr/>
        </p:nvSpPr>
        <p:spPr>
          <a:xfrm>
            <a:off y="7721600" x="10350500"/>
            <a:ext cy="1270000" cx="5016500"/>
          </a:xfrm>
          <a:prstGeom prst="rect">
            <a:avLst/>
          </a:prstGeom>
          <a:solidFill>
            <a:srgbClr val="0000FF"/>
          </a:solid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z="4900" lang="en-US">
                <a:solidFill>
                  <a:schemeClr val="lt1"/>
                </a:solidFill>
                <a:latin typeface="Cabin"/>
                <a:ea typeface="Cabin"/>
                <a:cs typeface="Cabin"/>
                <a:sym typeface="Cabin"/>
              </a:rPr>
              <a:t> </a:t>
            </a:r>
            <a:r>
              <a:rPr strike="noStrike" u="none" b="1" cap="none" baseline="0" sz="4900" lang="en-US" i="0">
                <a:solidFill>
                  <a:schemeClr val="lt1"/>
                </a:solidFill>
                <a:latin typeface="Cabin"/>
                <a:ea typeface="Cabin"/>
                <a:cs typeface="Cabin"/>
                <a:sym typeface="Cabin"/>
              </a:rPr>
              <a:t>14</a:t>
            </a:r>
            <a:r>
              <a:rPr strike="noStrike" u="none" b="0" cap="none" baseline="0" sz="4900" lang="en-US" i="0">
                <a:solidFill>
                  <a:schemeClr val="lt1"/>
                </a:solidFill>
                <a:latin typeface="Cabin"/>
                <a:ea typeface="Cabin"/>
                <a:cs typeface="Cabin"/>
                <a:sym typeface="Cabin"/>
              </a:rPr>
              <a:t>               </a:t>
            </a:r>
          </a:p>
        </p:txBody>
      </p:sp>
      <p:sp>
        <p:nvSpPr>
          <p:cNvPr id="258" name="Shape 258"/>
          <p:cNvSpPr txBox="1"/>
          <p:nvPr/>
        </p:nvSpPr>
        <p:spPr>
          <a:xfrm>
            <a:off y="7924800" x="9518650"/>
            <a:ext cy="863599" cx="404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5200" lang="en-US" i="0">
                <a:solidFill>
                  <a:srgbClr val="00FF00"/>
                </a:solidFill>
                <a:latin typeface="Cabin"/>
                <a:ea typeface="Cabin"/>
                <a:cs typeface="Cabin"/>
                <a:sym typeface="Cabin"/>
              </a:rPr>
              <a:t>y</a:t>
            </a:r>
          </a:p>
        </p:txBody>
      </p:sp>
      <p:sp>
        <p:nvSpPr>
          <p:cNvPr id="259" name="Shape 259"/>
          <p:cNvSpPr txBox="1"/>
          <p:nvPr/>
        </p:nvSpPr>
        <p:spPr>
          <a:xfrm>
            <a:off y="6235700" x="2624145"/>
            <a:ext cy="2387699" cx="40389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800" lang="en-US" i="0">
                <a:solidFill>
                  <a:srgbClr val="00FF00"/>
                </a:solidFill>
                <a:latin typeface="Courier New"/>
                <a:ea typeface="Courier New"/>
                <a:cs typeface="Courier New"/>
                <a:sym typeface="Courier New"/>
              </a:rPr>
              <a:t>x </a:t>
            </a:r>
            <a:r>
              <a:rPr strike="noStrike" u="none" b="0" cap="none" baseline="0" sz="4800" lang="en-US" i="0">
                <a:solidFill>
                  <a:srgbClr val="FFFF00"/>
                </a:solidFill>
                <a:latin typeface="Courier New"/>
                <a:ea typeface="Courier New"/>
                <a:cs typeface="Courier New"/>
                <a:sym typeface="Courier New"/>
              </a:rPr>
              <a:t>= </a:t>
            </a:r>
            <a:r>
              <a:rPr strike="noStrike" u="none" b="0" cap="none" baseline="0" sz="4800" lang="en-US" i="0">
                <a:solidFill>
                  <a:srgbClr val="FF7F00"/>
                </a:solidFill>
                <a:latin typeface="Courier New"/>
                <a:ea typeface="Courier New"/>
                <a:cs typeface="Courier New"/>
                <a:sym typeface="Courier New"/>
              </a:rPr>
              <a:t>12.2</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800" lang="en-US" i="0">
                <a:solidFill>
                  <a:srgbClr val="00FF00"/>
                </a:solidFill>
                <a:latin typeface="Courier New"/>
                <a:ea typeface="Courier New"/>
                <a:cs typeface="Courier New"/>
                <a:sym typeface="Courier New"/>
              </a:rPr>
              <a:t>y</a:t>
            </a:r>
            <a:r>
              <a:rPr strike="noStrike" u="none" b="0" cap="none" baseline="0" sz="4800" lang="en-US" i="0">
                <a:solidFill>
                  <a:srgbClr val="FFFF00"/>
                </a:solidFill>
                <a:latin typeface="Courier New"/>
                <a:ea typeface="Courier New"/>
                <a:cs typeface="Courier New"/>
                <a:sym typeface="Courier New"/>
              </a:rPr>
              <a:t> = </a:t>
            </a:r>
            <a:r>
              <a:rPr strike="noStrike" u="none" b="0" cap="none" baseline="0" sz="4800" lang="en-US" i="0">
                <a:solidFill>
                  <a:srgbClr val="FF7F00"/>
                </a:solidFill>
                <a:latin typeface="Courier New"/>
                <a:ea typeface="Courier New"/>
                <a:cs typeface="Courier New"/>
                <a:sym typeface="Courier New"/>
              </a:rPr>
              <a:t>14</a:t>
            </a:r>
          </a:p>
          <a:p>
            <a:pPr algn="ctr" rtl="0" lvl="0" marR="0" indent="0" marL="0">
              <a:lnSpc>
                <a:spcPct val="100000"/>
              </a:lnSpc>
              <a:spcBef>
                <a:spcPts val="0"/>
              </a:spcBef>
              <a:spcAft>
                <a:spcPts val="0"/>
              </a:spcAft>
              <a:buNone/>
            </a:pPr>
            <a:r>
              <a:t/>
            </a:r>
            <a:endParaRPr sz="4800">
              <a:latin typeface="Courier New"/>
              <a:ea typeface="Courier New"/>
              <a:cs typeface="Courier New"/>
              <a:sym typeface="Courier New"/>
            </a:endParaRPr>
          </a:p>
        </p:txBody>
      </p:sp>
      <p:sp>
        <p:nvSpPr>
          <p:cNvPr id="260" name="Shape 260"/>
          <p:cNvSpPr txBox="1"/>
          <p:nvPr/>
        </p:nvSpPr>
        <p:spPr>
          <a:xfrm>
            <a:off y="8034325" x="2624125"/>
            <a:ext cy="863700" cx="37890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Font typeface="Cabin"/>
              <a:buNone/>
            </a:pPr>
            <a:r>
              <a:t/>
            </a:r>
            <a:endParaRPr sz="4800">
              <a:latin typeface="Courier New"/>
              <a:ea typeface="Courier New"/>
              <a:cs typeface="Courier New"/>
              <a:sym typeface="Courier New"/>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y="0" x="0"/>
          <a:ext cy="0" cx="0"/>
          <a:chOff y="0" x="0"/>
          <a:chExt cy="0" cx="0"/>
        </a:xfrm>
      </p:grpSpPr>
      <p:sp>
        <p:nvSpPr>
          <p:cNvPr id="509" name="Shape 509"/>
          <p:cNvSpPr txBox="1"/>
          <p:nvPr/>
        </p:nvSpPr>
        <p:spPr>
          <a:xfrm>
            <a:off y="1676400" x="1208073"/>
            <a:ext cy="2336700" cx="83414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x1q3z9ocd = 35.0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x1q3z9afd = 12.50</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x1q3p9afd = x1q3z9ocd * x1q3z9afd</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print x1q3p9afd</a:t>
            </a:r>
          </a:p>
        </p:txBody>
      </p:sp>
      <p:sp>
        <p:nvSpPr>
          <p:cNvPr id="510" name="Shape 510"/>
          <p:cNvSpPr txBox="1"/>
          <p:nvPr/>
        </p:nvSpPr>
        <p:spPr>
          <a:xfrm>
            <a:off y="5499100" x="7137400"/>
            <a:ext cy="2336700" cx="5208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ourier New"/>
                <a:ea typeface="Courier New"/>
                <a:cs typeface="Courier New"/>
                <a:sym typeface="Courier New"/>
              </a:rPr>
              <a:t>hours = 35.0 </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ourier New"/>
                <a:ea typeface="Courier New"/>
                <a:cs typeface="Courier New"/>
                <a:sym typeface="Courier New"/>
              </a:rPr>
              <a:t>rate = 12.50 </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ourier New"/>
                <a:ea typeface="Courier New"/>
                <a:cs typeface="Courier New"/>
                <a:sym typeface="Courier New"/>
              </a:rPr>
              <a:t>pay = hours * rate </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ourier New"/>
                <a:ea typeface="Courier New"/>
                <a:cs typeface="Courier New"/>
                <a:sym typeface="Courier New"/>
              </a:rPr>
              <a:t>print pay</a:t>
            </a:r>
          </a:p>
        </p:txBody>
      </p:sp>
      <p:sp>
        <p:nvSpPr>
          <p:cNvPr id="511" name="Shape 511"/>
          <p:cNvSpPr txBox="1"/>
          <p:nvPr/>
        </p:nvSpPr>
        <p:spPr>
          <a:xfrm>
            <a:off y="1676400" x="11531600"/>
            <a:ext cy="2336800" cx="2109786"/>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3000" lang="en-US" i="0">
                <a:solidFill>
                  <a:srgbClr val="FF00FF"/>
                </a:solidFill>
                <a:latin typeface="Courier New"/>
                <a:ea typeface="Courier New"/>
                <a:cs typeface="Courier New"/>
                <a:sym typeface="Courier New"/>
              </a:rPr>
              <a:t>a = 35.0 </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000" lang="en-US" i="0">
                <a:solidFill>
                  <a:srgbClr val="FF00FF"/>
                </a:solidFill>
                <a:latin typeface="Courier New"/>
                <a:ea typeface="Courier New"/>
                <a:cs typeface="Courier New"/>
                <a:sym typeface="Courier New"/>
              </a:rPr>
              <a:t>b = 12.50 </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000" lang="en-US" i="0">
                <a:solidFill>
                  <a:srgbClr val="FF00FF"/>
                </a:solidFill>
                <a:latin typeface="Courier New"/>
                <a:ea typeface="Courier New"/>
                <a:cs typeface="Courier New"/>
                <a:sym typeface="Courier New"/>
              </a:rPr>
              <a:t>c = a * b </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000" lang="en-US" i="0">
                <a:solidFill>
                  <a:srgbClr val="FF00FF"/>
                </a:solidFill>
                <a:latin typeface="Courier New"/>
                <a:ea typeface="Courier New"/>
                <a:cs typeface="Courier New"/>
                <a:sym typeface="Courier New"/>
              </a:rPr>
              <a:t>print c</a:t>
            </a:r>
          </a:p>
        </p:txBody>
      </p:sp>
      <p:sp>
        <p:nvSpPr>
          <p:cNvPr id="512" name="Shape 512"/>
          <p:cNvSpPr txBox="1"/>
          <p:nvPr/>
        </p:nvSpPr>
        <p:spPr>
          <a:xfrm>
            <a:off y="6057900" x="1536700"/>
            <a:ext cy="1219199" cx="3860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What </a:t>
            </a:r>
            <a:r>
              <a:rPr sz="3800" lang="en-US">
                <a:solidFill>
                  <a:schemeClr val="lt1"/>
                </a:solidFill>
                <a:latin typeface="Cabin"/>
                <a:ea typeface="Cabin"/>
                <a:cs typeface="Cabin"/>
                <a:sym typeface="Cabin"/>
              </a:rPr>
              <a:t>are these bits of </a:t>
            </a:r>
            <a:r>
              <a:rPr strike="noStrike" u="none" b="0" cap="none" baseline="0" sz="3800" lang="en-US" i="0">
                <a:solidFill>
                  <a:schemeClr val="lt1"/>
                </a:solidFill>
                <a:latin typeface="Cabin"/>
                <a:ea typeface="Cabin"/>
                <a:cs typeface="Cabin"/>
                <a:sym typeface="Cabin"/>
              </a:rPr>
              <a:t>code doing?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y="0" x="0"/>
          <a:ext cy="0" cx="0"/>
          <a:chOff y="0" x="0"/>
          <a:chExt cy="0" cx="0"/>
        </a:xfrm>
      </p:grpSpPr>
      <p:sp>
        <p:nvSpPr>
          <p:cNvPr id="517" name="Shape 517"/>
          <p:cNvSpPr txBox="1"/>
          <p:nvPr/>
        </p:nvSpPr>
        <p:spPr>
          <a:xfrm>
            <a:off y="571500" x="673100"/>
            <a:ext cy="660300" cx="1727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Exercise</a:t>
            </a:r>
          </a:p>
        </p:txBody>
      </p:sp>
      <p:sp>
        <p:nvSpPr>
          <p:cNvPr id="518" name="Shape 518"/>
          <p:cNvSpPr txBox="1"/>
          <p:nvPr/>
        </p:nvSpPr>
        <p:spPr>
          <a:xfrm>
            <a:off y="2413000" x="2908300"/>
            <a:ext cy="3454499" cx="10706100"/>
          </a:xfrm>
          <a:prstGeom prst="rect">
            <a:avLst/>
          </a:prstGeom>
          <a:noFill/>
          <a:ln>
            <a:noFill/>
          </a:ln>
        </p:spPr>
        <p:txBody>
          <a:bodyPr bIns="0" rIns="0" lIns="0" tIns="0" anchor="ctr" anchorCtr="0">
            <a:noAutofit/>
          </a:bodyPr>
          <a:lstStyle/>
          <a:p>
            <a:pPr algn="l" rtl="0" lvl="0" marR="0" indent="0" marL="45720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Write a program to prompt the user for hours and rate per hour to compute gross pay.</a:t>
            </a:r>
            <a:br>
              <a:rPr strike="noStrike" u="none" b="0" cap="none" baseline="0" sz="3800" lang="en-US" i="0">
                <a:solidFill>
                  <a:schemeClr val="lt1"/>
                </a:solidFill>
                <a:latin typeface="Cabin"/>
                <a:ea typeface="Cabin"/>
                <a:cs typeface="Cabin"/>
                <a:sym typeface="Cabin"/>
              </a:rPr>
            </a:br>
          </a:p>
          <a:p>
            <a:pPr algn="l" rtl="0" lvl="0" marR="0" indent="0" marL="45720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Enter Hours: </a:t>
            </a:r>
            <a:r>
              <a:rPr strike="noStrike" u="none" b="0" cap="none" baseline="0" sz="3800" lang="en-US" i="0">
                <a:solidFill>
                  <a:srgbClr val="FFFF00"/>
                </a:solidFill>
                <a:latin typeface="Cabin"/>
                <a:ea typeface="Cabin"/>
                <a:cs typeface="Cabin"/>
                <a:sym typeface="Cabin"/>
              </a:rPr>
              <a:t>35</a:t>
            </a:r>
            <a:r>
              <a:rPr strike="noStrike" u="none" b="0" cap="none" baseline="0" sz="3800" lang="en-US" i="0">
                <a:solidFill>
                  <a:schemeClr val="lt1"/>
                </a:solidFill>
                <a:latin typeface="Cabin"/>
                <a:ea typeface="Cabin"/>
                <a:cs typeface="Cabin"/>
                <a:sym typeface="Cabin"/>
              </a:rPr>
              <a:t> </a:t>
            </a:r>
          </a:p>
          <a:p>
            <a:pPr algn="l" rtl="0" lvl="0" marR="0" indent="0" marL="45720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Enter Rate: </a:t>
            </a:r>
            <a:r>
              <a:rPr strike="noStrike" u="none" b="0" cap="none" baseline="0" sz="3800" lang="en-US" i="0">
                <a:solidFill>
                  <a:srgbClr val="FFFF00"/>
                </a:solidFill>
                <a:latin typeface="Cabin"/>
                <a:ea typeface="Cabin"/>
                <a:cs typeface="Cabin"/>
                <a:sym typeface="Cabin"/>
              </a:rPr>
              <a:t>2.75 </a:t>
            </a:r>
          </a:p>
          <a:p>
            <a:pPr algn="l" rtl="0" lvl="0" marR="0" indent="0" marL="45720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Pay: 96.25</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y="0" x="0"/>
          <a:ext cy="0" cx="0"/>
          <a:chOff y="0" x="0"/>
          <a:chExt cy="0" cx="0"/>
        </a:xfrm>
      </p:grpSpPr>
      <p:sp>
        <p:nvSpPr>
          <p:cNvPr id="523" name="Shape 523"/>
          <p:cNvSpPr txBox="1"/>
          <p:nvPr>
            <p:ph type="title"/>
          </p:nvPr>
        </p:nvSpPr>
        <p:spPr>
          <a:xfrm>
            <a:off y="241300" x="6223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Summary</a:t>
            </a:r>
          </a:p>
        </p:txBody>
      </p:sp>
      <p:sp>
        <p:nvSpPr>
          <p:cNvPr id="524" name="Shape 524"/>
          <p:cNvSpPr txBox="1"/>
          <p:nvPr>
            <p:ph idx="1" type="body"/>
          </p:nvPr>
        </p:nvSpPr>
        <p:spPr>
          <a:xfrm>
            <a:off y="2603500" x="1155700"/>
            <a:ext cy="5702399" cx="6889800"/>
          </a:xfrm>
          <a:prstGeom prst="rect">
            <a:avLst/>
          </a:prstGeom>
          <a:noFill/>
          <a:ln>
            <a:noFill/>
          </a:ln>
        </p:spPr>
        <p:txBody>
          <a:bodyPr bIns="38100" rIns="38100" lIns="38100" tIns="38100" anchor="t" anchorCtr="0">
            <a:noAutofit/>
          </a:bodyPr>
          <a:lstStyle/>
          <a:p>
            <a:pPr algn="l" rtl="0" lvl="0" marR="0" indent="-329311" marL="6858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Type</a:t>
            </a:r>
          </a:p>
          <a:p>
            <a:pPr algn="l" rtl="0" lvl="0" marR="0" indent="-329311" marL="6858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Reserved words</a:t>
            </a:r>
          </a:p>
          <a:p>
            <a:pPr algn="l" rtl="0" lvl="0" marR="0" indent="-329311" marL="6858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Variables (mnemonic)</a:t>
            </a:r>
          </a:p>
          <a:p>
            <a:pPr algn="l" rtl="0" lvl="0" marR="0" indent="-329311" marL="6858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Operators</a:t>
            </a:r>
          </a:p>
          <a:p>
            <a:pPr algn="l" rtl="0" lvl="0" marR="0" indent="-329311" marL="6858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Operator precedence</a:t>
            </a:r>
          </a:p>
          <a:p>
            <a:pPr algn="l" rtl="0" lvl="0" marR="0" indent="0" marL="0">
              <a:lnSpc>
                <a:spcPct val="100000"/>
              </a:lnSpc>
              <a:spcBef>
                <a:spcPts val="3500"/>
              </a:spcBef>
              <a:spcAft>
                <a:spcPts val="0"/>
              </a:spcAft>
              <a:buNone/>
            </a:pPr>
            <a:r>
              <a:t/>
            </a:r>
            <a:endParaRPr sz="3600"/>
          </a:p>
        </p:txBody>
      </p:sp>
      <p:sp>
        <p:nvSpPr>
          <p:cNvPr id="525" name="Shape 525"/>
          <p:cNvSpPr txBox="1"/>
          <p:nvPr>
            <p:ph idx="2" type="body"/>
          </p:nvPr>
        </p:nvSpPr>
        <p:spPr>
          <a:xfrm>
            <a:off y="2603500" x="8197850"/>
            <a:ext cy="5702399" cx="6889800"/>
          </a:xfrm>
          <a:prstGeom prst="rect">
            <a:avLst/>
          </a:prstGeom>
        </p:spPr>
        <p:txBody>
          <a:bodyPr bIns="91425" rIns="91425" lIns="91425" tIns="91425" anchor="t" anchorCtr="0">
            <a:noAutofit/>
          </a:bodyPr>
          <a:lstStyle/>
          <a:p>
            <a:pPr>
              <a:spcBef>
                <a:spcPts val="0"/>
              </a:spcBef>
              <a:buNone/>
            </a:pPr>
            <a:r>
              <a:t/>
            </a:r>
            <a:endParaRPr/>
          </a:p>
        </p:txBody>
      </p:sp>
      <p:sp>
        <p:nvSpPr>
          <p:cNvPr id="526" name="Shape 526"/>
          <p:cNvSpPr txBox="1"/>
          <p:nvPr>
            <p:ph idx="3" type="body"/>
          </p:nvPr>
        </p:nvSpPr>
        <p:spPr>
          <a:xfrm>
            <a:off y="2222500" x="8511150"/>
            <a:ext cy="5396099" cx="6889800"/>
          </a:xfrm>
          <a:prstGeom prst="rect">
            <a:avLst/>
          </a:prstGeom>
          <a:noFill/>
          <a:ln>
            <a:noFill/>
          </a:ln>
        </p:spPr>
        <p:txBody>
          <a:bodyPr bIns="38100" rIns="38100" lIns="38100" tIns="38100" anchor="t" anchorCtr="0">
            <a:noAutofit/>
          </a:bodyPr>
          <a:lstStyle/>
          <a:p>
            <a:pPr algn="l" rtl="0" lvl="0" marR="0" indent="-329311" marL="6858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Integer Division</a:t>
            </a:r>
          </a:p>
          <a:p>
            <a:pPr algn="l" rtl="0" lvl="0" marR="0" indent="-329311" marL="6858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Conversion between types</a:t>
            </a:r>
          </a:p>
          <a:p>
            <a:pPr algn="l" rtl="0" lvl="0" marR="0" indent="-329311" marL="6858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User input</a:t>
            </a:r>
          </a:p>
          <a:p>
            <a:pPr algn="l" rtl="0" lvl="0" marR="0" indent="-329311" marL="6858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Comments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y="0" x="0"/>
          <a:ext cy="0" cx="0"/>
          <a:chOff y="0" x="0"/>
          <a:chExt cy="0" cx="0"/>
        </a:xfrm>
      </p:grpSpPr>
      <p:sp>
        <p:nvSpPr>
          <p:cNvPr id="531" name="Shape 531"/>
          <p:cNvSpPr txBox="1"/>
          <p:nvPr>
            <p:ph type="title"/>
          </p:nvPr>
        </p:nvSpPr>
        <p:spPr>
          <a:xfrm>
            <a:off y="241300" x="1155700"/>
            <a:ext cy="811500" cx="13932000"/>
          </a:xfrm>
          <a:prstGeom prst="rect">
            <a:avLst/>
          </a:prstGeom>
        </p:spPr>
        <p:txBody>
          <a:bodyPr bIns="91425" rIns="91425" lIns="91425" tIns="91425" anchor="ctr" anchorCtr="0">
            <a:noAutofit/>
          </a:bodyPr>
          <a:lstStyle/>
          <a:p>
            <a:pPr rtl="0" lvl="0">
              <a:spcBef>
                <a:spcPts val="0"/>
              </a:spcBef>
              <a:buNone/>
            </a:pPr>
            <a:r>
              <a:rPr sz="3600" lang="en-US">
                <a:solidFill>
                  <a:srgbClr val="00FF00"/>
                </a:solidFill>
              </a:rPr>
              <a:t>Acknowledgements / Contributions</a:t>
            </a:r>
          </a:p>
        </p:txBody>
      </p:sp>
      <p:sp>
        <p:nvSpPr>
          <p:cNvPr id="532" name="Shape 532"/>
          <p:cNvSpPr txBox="1"/>
          <p:nvPr/>
        </p:nvSpPr>
        <p:spPr>
          <a:xfrm>
            <a:off y="1381725" x="12061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These slides are Copyright 2010-  Charles R. Severance (</a:t>
            </a:r>
            <a:r>
              <a:rPr u="sng" sz="1800" lang="en-US">
                <a:solidFill>
                  <a:schemeClr val="hlink"/>
                </a:solidFill>
                <a:hlinkClick r:id="rId3"/>
              </a:rPr>
              <a:t>www.dr-chuck.com</a:t>
            </a:r>
            <a:r>
              <a:rPr sz="1800" lang="en-US">
                <a:solidFill>
                  <a:srgbClr val="FFFFFF"/>
                </a:solidFill>
              </a:rPr>
              <a:t>) of the University of Michigan School of Information and </a:t>
            </a:r>
            <a:r>
              <a:rPr u="sng" sz="1800" lang="en-US">
                <a:solidFill>
                  <a:schemeClr val="hlink"/>
                </a:solidFill>
                <a:hlinkClick r:id="rId4"/>
              </a:rPr>
              <a:t>open.umich.edu</a:t>
            </a:r>
            <a:r>
              <a:rPr sz="1800" lang="en-US">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Initial Development: Charles Severance, University of Michigan School of Information</a:t>
            </a:r>
          </a:p>
          <a:p>
            <a:pPr rtl="0" lvl="0">
              <a:spcBef>
                <a:spcPts val="0"/>
              </a:spcBef>
              <a:buNone/>
            </a:pPr>
            <a:r>
              <a:t/>
            </a:r>
            <a:endParaRPr sz="1800">
              <a:solidFill>
                <a:srgbClr val="FFFFFF"/>
              </a:solidFill>
            </a:endParaRPr>
          </a:p>
          <a:p>
            <a:pPr rtl="0" lvl="0">
              <a:spcBef>
                <a:spcPts val="0"/>
              </a:spcBef>
              <a:buClr>
                <a:schemeClr val="dk2"/>
              </a:buClr>
              <a:buSzPct val="61111"/>
              <a:buFont typeface="Arial"/>
              <a:buNone/>
            </a:pPr>
            <a:r>
              <a:rPr sz="1800" lang="en-US">
                <a:solidFill>
                  <a:schemeClr val="lt1"/>
                </a:solidFill>
              </a:rPr>
              <a:t>… Insert new Contributors and Translators here</a:t>
            </a:r>
          </a:p>
          <a:p>
            <a:pPr rtl="0" lvl="0">
              <a:spcBef>
                <a:spcPts val="0"/>
              </a:spcBef>
              <a:buNone/>
            </a:pPr>
            <a:r>
              <a:t/>
            </a:r>
            <a:endParaRPr sz="1800">
              <a:solidFill>
                <a:srgbClr val="FFFFFF"/>
              </a:solidFill>
            </a:endParaRPr>
          </a:p>
        </p:txBody>
      </p:sp>
      <p:pic>
        <p:nvPicPr>
          <p:cNvPr id="533" name="Shape 533"/>
          <p:cNvPicPr preferRelativeResize="0"/>
          <p:nvPr/>
        </p:nvPicPr>
        <p:blipFill rotWithShape="1">
          <a:blip r:embed="rId5">
            <a:alphaModFix/>
          </a:blip>
          <a:srcRect t="0" b="0" r="0" l="0"/>
          <a:stretch/>
        </p:blipFill>
        <p:spPr>
          <a:xfrm>
            <a:off y="134650" x="437900"/>
            <a:ext cy="1024800" cx="1024800"/>
          </a:xfrm>
          <a:prstGeom prst="rect">
            <a:avLst/>
          </a:prstGeom>
          <a:noFill/>
          <a:ln>
            <a:noFill/>
          </a:ln>
        </p:spPr>
      </p:pic>
      <p:pic>
        <p:nvPicPr>
          <p:cNvPr id="534" name="Shape 534"/>
          <p:cNvPicPr preferRelativeResize="0"/>
          <p:nvPr/>
        </p:nvPicPr>
        <p:blipFill rotWithShape="1">
          <a:blip r:embed="rId6">
            <a:alphaModFix/>
          </a:blip>
          <a:srcRect t="0" b="0" r="0" l="0"/>
          <a:stretch/>
        </p:blipFill>
        <p:spPr>
          <a:xfrm>
            <a:off y="312850" x="13897687"/>
            <a:ext cy="668400" cx="1968599"/>
          </a:xfrm>
          <a:prstGeom prst="rect">
            <a:avLst/>
          </a:prstGeom>
          <a:noFill/>
          <a:ln>
            <a:noFill/>
          </a:ln>
        </p:spPr>
      </p:pic>
      <p:sp>
        <p:nvSpPr>
          <p:cNvPr id="535" name="Shape 535"/>
          <p:cNvSpPr txBox="1"/>
          <p:nvPr/>
        </p:nvSpPr>
        <p:spPr>
          <a:xfrm>
            <a:off y="1512200" x="87044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y="0" x="0"/>
          <a:ext cy="0" cx="0"/>
          <a:chOff y="0" x="0"/>
          <a:chExt cy="0" cx="0"/>
        </a:xfrm>
      </p:grpSpPr>
      <p:sp>
        <p:nvSpPr>
          <p:cNvPr id="265" name="Shape 265"/>
          <p:cNvSpPr txBox="1"/>
          <p:nvPr>
            <p:ph type="title"/>
          </p:nvPr>
        </p:nvSpPr>
        <p:spPr>
          <a:xfrm>
            <a:off y="241300" x="11557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Variables</a:t>
            </a:r>
          </a:p>
        </p:txBody>
      </p:sp>
      <p:sp>
        <p:nvSpPr>
          <p:cNvPr id="266" name="Shape 266"/>
          <p:cNvSpPr txBox="1"/>
          <p:nvPr>
            <p:ph idx="1" type="body"/>
          </p:nvPr>
        </p:nvSpPr>
        <p:spPr>
          <a:xfrm>
            <a:off y="2425700" x="1155700"/>
            <a:ext cy="3340199" cx="139320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 </a:t>
            </a:r>
            <a:r>
              <a:rPr strike="noStrike" u="none" b="0" cap="none" baseline="0" sz="3600" lang="en-US" i="0">
                <a:solidFill>
                  <a:srgbClr val="00FF00"/>
                </a:solidFill>
                <a:latin typeface="Cabin"/>
                <a:ea typeface="Cabin"/>
                <a:cs typeface="Cabin"/>
                <a:sym typeface="Cabin"/>
              </a:rPr>
              <a:t>variable</a:t>
            </a:r>
            <a:r>
              <a:rPr strike="noStrike" u="none" b="0" cap="none" baseline="0" sz="3600" lang="en-US" i="0">
                <a:solidFill>
                  <a:schemeClr val="lt1"/>
                </a:solidFill>
                <a:latin typeface="Cabin"/>
                <a:ea typeface="Cabin"/>
                <a:cs typeface="Cabin"/>
                <a:sym typeface="Cabin"/>
              </a:rPr>
              <a:t> is a named place in the memory where a programmer can store data and later retrieve the data using the </a:t>
            </a:r>
            <a:r>
              <a:rPr strike="noStrike" u="none" b="0" cap="none" baseline="0" sz="3600" lang="en-US" i="0">
                <a:solidFill>
                  <a:srgbClr val="00FF00"/>
                </a:solidFill>
                <a:latin typeface="Cabin"/>
                <a:ea typeface="Cabin"/>
                <a:cs typeface="Cabin"/>
                <a:sym typeface="Cabin"/>
              </a:rPr>
              <a:t>variable</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name</a:t>
            </a:r>
            <a:r>
              <a:rPr strike="noStrike" u="none" b="0" cap="none" baseline="0" sz="3600" lang="en-US" i="0">
                <a:solidFill>
                  <a:schemeClr val="lt1"/>
                </a:solidFill>
                <a:latin typeface="Arial"/>
                <a:ea typeface="Arial"/>
                <a:cs typeface="Arial"/>
                <a:sym typeface="Arial"/>
              </a:rPr>
              <a:t>”</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Programmers get to choose the names of the </a:t>
            </a:r>
            <a:r>
              <a:rPr strike="noStrike" u="none" b="0" cap="none" baseline="0" sz="3600" lang="en-US" i="0">
                <a:solidFill>
                  <a:srgbClr val="00FF00"/>
                </a:solidFill>
                <a:latin typeface="Cabin"/>
                <a:ea typeface="Cabin"/>
                <a:cs typeface="Cabin"/>
                <a:sym typeface="Cabin"/>
              </a:rPr>
              <a:t>variables</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You can change the contents of a </a:t>
            </a:r>
            <a:r>
              <a:rPr strike="noStrike" u="none" b="0" cap="none" baseline="0" sz="3600" lang="en-US" i="0">
                <a:solidFill>
                  <a:srgbClr val="00FF00"/>
                </a:solidFill>
                <a:latin typeface="Cabin"/>
                <a:ea typeface="Cabin"/>
                <a:cs typeface="Cabin"/>
                <a:sym typeface="Cabin"/>
              </a:rPr>
              <a:t>variable </a:t>
            </a:r>
            <a:r>
              <a:rPr strike="noStrike" u="none" b="0" cap="none" baseline="0" sz="3600" lang="en-US" i="0">
                <a:solidFill>
                  <a:schemeClr val="lt1"/>
                </a:solidFill>
                <a:latin typeface="Cabin"/>
                <a:ea typeface="Cabin"/>
                <a:cs typeface="Cabin"/>
                <a:sym typeface="Cabin"/>
              </a:rPr>
              <a:t>in a later statement</a:t>
            </a:r>
          </a:p>
        </p:txBody>
      </p:sp>
      <p:sp>
        <p:nvSpPr>
          <p:cNvPr id="267" name="Shape 267"/>
          <p:cNvSpPr txBox="1"/>
          <p:nvPr/>
        </p:nvSpPr>
        <p:spPr>
          <a:xfrm>
            <a:off y="6083300" x="10388600"/>
            <a:ext cy="1269899" cx="5016599"/>
          </a:xfrm>
          <a:prstGeom prst="rect">
            <a:avLst/>
          </a:prstGeom>
          <a:solidFill>
            <a:srgbClr val="0000FF"/>
          </a:solid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z="4900" lang="en-US">
                <a:solidFill>
                  <a:schemeClr val="lt1"/>
                </a:solidFill>
                <a:latin typeface="Cabin"/>
                <a:ea typeface="Cabin"/>
                <a:cs typeface="Cabin"/>
                <a:sym typeface="Cabin"/>
              </a:rPr>
              <a:t> </a:t>
            </a:r>
            <a:r>
              <a:rPr strike="noStrike" u="none" b="0" cap="none" baseline="0" sz="4900" lang="en-US" i="0">
                <a:solidFill>
                  <a:schemeClr val="lt1"/>
                </a:solidFill>
                <a:latin typeface="Cabin"/>
                <a:ea typeface="Cabin"/>
                <a:cs typeface="Cabin"/>
                <a:sym typeface="Cabin"/>
              </a:rPr>
              <a:t>12.2</a:t>
            </a:r>
          </a:p>
        </p:txBody>
      </p:sp>
      <p:sp>
        <p:nvSpPr>
          <p:cNvPr id="268" name="Shape 268"/>
          <p:cNvSpPr txBox="1"/>
          <p:nvPr/>
        </p:nvSpPr>
        <p:spPr>
          <a:xfrm>
            <a:off y="6280150" x="9534525"/>
            <a:ext cy="863700" cx="444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5200" lang="en-US" i="0">
                <a:solidFill>
                  <a:srgbClr val="00FF00"/>
                </a:solidFill>
                <a:latin typeface="Cabin"/>
                <a:ea typeface="Cabin"/>
                <a:cs typeface="Cabin"/>
                <a:sym typeface="Cabin"/>
              </a:rPr>
              <a:t>x</a:t>
            </a:r>
          </a:p>
        </p:txBody>
      </p:sp>
      <p:sp>
        <p:nvSpPr>
          <p:cNvPr id="269" name="Shape 269"/>
          <p:cNvSpPr txBox="1"/>
          <p:nvPr/>
        </p:nvSpPr>
        <p:spPr>
          <a:xfrm>
            <a:off y="7721600" x="10350500"/>
            <a:ext cy="1269899" cx="5016599"/>
          </a:xfrm>
          <a:prstGeom prst="rect">
            <a:avLst/>
          </a:prstGeom>
          <a:solidFill>
            <a:srgbClr val="0000FF"/>
          </a:solid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z="4900" lang="en-US">
                <a:solidFill>
                  <a:schemeClr val="lt1"/>
                </a:solidFill>
                <a:latin typeface="Cabin"/>
                <a:ea typeface="Cabin"/>
                <a:cs typeface="Cabin"/>
                <a:sym typeface="Cabin"/>
              </a:rPr>
              <a:t> </a:t>
            </a:r>
            <a:r>
              <a:rPr strike="noStrike" u="none" b="1" cap="none" baseline="0" sz="4900" lang="en-US" i="0">
                <a:solidFill>
                  <a:schemeClr val="lt1"/>
                </a:solidFill>
                <a:latin typeface="Cabin"/>
                <a:ea typeface="Cabin"/>
                <a:cs typeface="Cabin"/>
                <a:sym typeface="Cabin"/>
              </a:rPr>
              <a:t>14</a:t>
            </a:r>
            <a:r>
              <a:rPr strike="noStrike" u="none" b="0" cap="none" baseline="0" sz="4900" lang="en-US" i="0">
                <a:solidFill>
                  <a:schemeClr val="lt1"/>
                </a:solidFill>
                <a:latin typeface="Cabin"/>
                <a:ea typeface="Cabin"/>
                <a:cs typeface="Cabin"/>
                <a:sym typeface="Cabin"/>
              </a:rPr>
              <a:t>               </a:t>
            </a:r>
          </a:p>
        </p:txBody>
      </p:sp>
      <p:sp>
        <p:nvSpPr>
          <p:cNvPr id="270" name="Shape 270"/>
          <p:cNvSpPr txBox="1"/>
          <p:nvPr/>
        </p:nvSpPr>
        <p:spPr>
          <a:xfrm>
            <a:off y="7924800" x="9518650"/>
            <a:ext cy="863700" cx="404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5200" lang="en-US" i="0">
                <a:solidFill>
                  <a:srgbClr val="00FF00"/>
                </a:solidFill>
                <a:latin typeface="Cabin"/>
                <a:ea typeface="Cabin"/>
                <a:cs typeface="Cabin"/>
                <a:sym typeface="Cabin"/>
              </a:rPr>
              <a:t>y</a:t>
            </a:r>
          </a:p>
        </p:txBody>
      </p:sp>
      <p:sp>
        <p:nvSpPr>
          <p:cNvPr id="271" name="Shape 271"/>
          <p:cNvSpPr txBox="1"/>
          <p:nvPr/>
        </p:nvSpPr>
        <p:spPr>
          <a:xfrm>
            <a:off y="6235700" x="2624145"/>
            <a:ext cy="2387699" cx="40389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800" lang="en-US" i="0">
                <a:solidFill>
                  <a:srgbClr val="00FF00"/>
                </a:solidFill>
                <a:latin typeface="Courier New"/>
                <a:ea typeface="Courier New"/>
                <a:cs typeface="Courier New"/>
                <a:sym typeface="Courier New"/>
              </a:rPr>
              <a:t>x </a:t>
            </a:r>
            <a:r>
              <a:rPr strike="noStrike" u="none" b="0" cap="none" baseline="0" sz="4800" lang="en-US" i="0">
                <a:solidFill>
                  <a:srgbClr val="FFFF00"/>
                </a:solidFill>
                <a:latin typeface="Courier New"/>
                <a:ea typeface="Courier New"/>
                <a:cs typeface="Courier New"/>
                <a:sym typeface="Courier New"/>
              </a:rPr>
              <a:t>= </a:t>
            </a:r>
            <a:r>
              <a:rPr strike="noStrike" u="none" b="0" cap="none" baseline="0" sz="4800" lang="en-US" i="0">
                <a:solidFill>
                  <a:srgbClr val="FF7F00"/>
                </a:solidFill>
                <a:latin typeface="Courier New"/>
                <a:ea typeface="Courier New"/>
                <a:cs typeface="Courier New"/>
                <a:sym typeface="Courier New"/>
              </a:rPr>
              <a:t>12.2</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800" lang="en-US" i="0">
                <a:solidFill>
                  <a:srgbClr val="00FF00"/>
                </a:solidFill>
                <a:latin typeface="Courier New"/>
                <a:ea typeface="Courier New"/>
                <a:cs typeface="Courier New"/>
                <a:sym typeface="Courier New"/>
              </a:rPr>
              <a:t>y</a:t>
            </a:r>
            <a:r>
              <a:rPr strike="noStrike" u="none" b="0" cap="none" baseline="0" sz="4800" lang="en-US" i="0">
                <a:solidFill>
                  <a:srgbClr val="FFFF00"/>
                </a:solidFill>
                <a:latin typeface="Courier New"/>
                <a:ea typeface="Courier New"/>
                <a:cs typeface="Courier New"/>
                <a:sym typeface="Courier New"/>
              </a:rPr>
              <a:t> = </a:t>
            </a:r>
            <a:r>
              <a:rPr strike="noStrike" u="none" b="0" cap="none" baseline="0" sz="4800" lang="en-US" i="0">
                <a:solidFill>
                  <a:srgbClr val="FF7F00"/>
                </a:solidFill>
                <a:latin typeface="Courier New"/>
                <a:ea typeface="Courier New"/>
                <a:cs typeface="Courier New"/>
                <a:sym typeface="Courier New"/>
              </a:rPr>
              <a:t>14</a:t>
            </a:r>
          </a:p>
          <a:p>
            <a:pPr algn="ctr" rtl="0" lvl="0" marR="0" indent="0" marL="0">
              <a:lnSpc>
                <a:spcPct val="100000"/>
              </a:lnSpc>
              <a:spcBef>
                <a:spcPts val="0"/>
              </a:spcBef>
              <a:spcAft>
                <a:spcPts val="0"/>
              </a:spcAft>
              <a:buNone/>
            </a:pPr>
            <a:r>
              <a:t/>
            </a:r>
            <a:endParaRPr sz="4800">
              <a:latin typeface="Courier New"/>
              <a:ea typeface="Courier New"/>
              <a:cs typeface="Courier New"/>
              <a:sym typeface="Courier New"/>
            </a:endParaRPr>
          </a:p>
        </p:txBody>
      </p:sp>
      <p:grpSp>
        <p:nvGrpSpPr>
          <p:cNvPr id="272" name="Shape 272"/>
          <p:cNvGrpSpPr/>
          <p:nvPr/>
        </p:nvGrpSpPr>
        <p:grpSpPr>
          <a:xfrm>
            <a:off y="6305550" x="10690224"/>
            <a:ext cy="903398" cx="763600"/>
            <a:chOff y="0" x="0"/>
            <a:chExt cy="901775" cx="762000"/>
          </a:xfrm>
        </p:grpSpPr>
        <p:cxnSp>
          <p:nvCxnSpPr>
            <p:cNvPr id="273" name="Shape 273"/>
            <p:cNvCxnSpPr/>
            <p:nvPr/>
          </p:nvCxnSpPr>
          <p:spPr>
            <a:xfrm flipH="1">
              <a:off y="15875" x="0"/>
              <a:ext cy="885900" cx="762000"/>
            </a:xfrm>
            <a:prstGeom prst="straightConnector1">
              <a:avLst/>
            </a:prstGeom>
            <a:noFill/>
            <a:ln w="63500" cap="rnd">
              <a:solidFill>
                <a:srgbClr val="FF00FF"/>
              </a:solidFill>
              <a:prstDash val="solid"/>
              <a:miter/>
              <a:headEnd w="med" len="med" type="none"/>
              <a:tailEnd w="med" len="med" type="none"/>
            </a:ln>
          </p:spPr>
        </p:cxnSp>
        <p:cxnSp>
          <p:nvCxnSpPr>
            <p:cNvPr id="274" name="Shape 274"/>
            <p:cNvCxnSpPr/>
            <p:nvPr/>
          </p:nvCxnSpPr>
          <p:spPr>
            <a:xfrm>
              <a:off y="0" x="0"/>
              <a:ext cy="796799" cx="571500"/>
            </a:xfrm>
            <a:prstGeom prst="straightConnector1">
              <a:avLst/>
            </a:prstGeom>
            <a:noFill/>
            <a:ln w="63500" cap="rnd">
              <a:solidFill>
                <a:srgbClr val="FF00FF"/>
              </a:solidFill>
              <a:prstDash val="solid"/>
              <a:miter/>
              <a:headEnd w="med" len="med" type="none"/>
              <a:tailEnd w="med" len="med" type="none"/>
            </a:ln>
          </p:spPr>
        </p:cxnSp>
      </p:grpSp>
      <p:sp>
        <p:nvSpPr>
          <p:cNvPr id="275" name="Shape 275"/>
          <p:cNvSpPr txBox="1"/>
          <p:nvPr/>
        </p:nvSpPr>
        <p:spPr>
          <a:xfrm>
            <a:off y="6242050" x="11852275"/>
            <a:ext cy="939900" cx="1669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1" cap="none" baseline="0" sz="5800" lang="en-US" i="0">
                <a:solidFill>
                  <a:schemeClr val="lt1"/>
                </a:solidFill>
                <a:latin typeface="Cabin"/>
                <a:ea typeface="Cabin"/>
                <a:cs typeface="Cabin"/>
                <a:sym typeface="Cabin"/>
              </a:rPr>
              <a:t>100</a:t>
            </a:r>
          </a:p>
        </p:txBody>
      </p:sp>
      <p:sp>
        <p:nvSpPr>
          <p:cNvPr id="276" name="Shape 276"/>
          <p:cNvSpPr txBox="1"/>
          <p:nvPr/>
        </p:nvSpPr>
        <p:spPr>
          <a:xfrm>
            <a:off y="7881925" x="2624125"/>
            <a:ext cy="863700" cx="37890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800" lang="en-US" i="0">
                <a:solidFill>
                  <a:srgbClr val="00FF00"/>
                </a:solidFill>
                <a:latin typeface="Courier New"/>
                <a:ea typeface="Courier New"/>
                <a:cs typeface="Courier New"/>
                <a:sym typeface="Courier New"/>
              </a:rPr>
              <a:t>x</a:t>
            </a:r>
            <a:r>
              <a:rPr strike="noStrike" u="none" b="0" cap="none" baseline="0" sz="4800" lang="en-US" i="0">
                <a:solidFill>
                  <a:srgbClr val="FFFF00"/>
                </a:solidFill>
                <a:latin typeface="Courier New"/>
                <a:ea typeface="Courier New"/>
                <a:cs typeface="Courier New"/>
                <a:sym typeface="Courier New"/>
              </a:rPr>
              <a:t> = </a:t>
            </a:r>
            <a:r>
              <a:rPr strike="noStrike" u="none" b="0" cap="none" baseline="0" sz="4800" lang="en-US" i="0">
                <a:solidFill>
                  <a:srgbClr val="FF7F00"/>
                </a:solidFill>
                <a:latin typeface="Courier New"/>
                <a:ea typeface="Courier New"/>
                <a:cs typeface="Courier New"/>
                <a:sym typeface="Courier New"/>
              </a:rPr>
              <a:t>100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y="0" x="0"/>
          <a:ext cy="0" cx="0"/>
          <a:chOff y="0" x="0"/>
          <a:chExt cy="0" cx="0"/>
        </a:xfrm>
      </p:grpSpPr>
      <p:sp>
        <p:nvSpPr>
          <p:cNvPr id="281" name="Shape 28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Python Variable Name Rules</a:t>
            </a:r>
          </a:p>
        </p:txBody>
      </p:sp>
      <p:sp>
        <p:nvSpPr>
          <p:cNvPr id="282" name="Shape 282"/>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Must start with a letter or underscore _ </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Must consist of letters and numbers and underscores</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Case Sensitive</a:t>
            </a:r>
          </a:p>
          <a:p>
            <a:pPr algn="l" rtl="0" lvl="0" marR="0" indent="-371094" marL="749300">
              <a:lnSpc>
                <a:spcPct val="100000"/>
              </a:lnSpc>
              <a:spcBef>
                <a:spcPts val="3500"/>
              </a:spcBef>
              <a:spcAft>
                <a:spcPts val="0"/>
              </a:spcAft>
              <a:buClr>
                <a:srgbClr val="00FF00"/>
              </a:buClr>
              <a:buSzPct val="100000"/>
              <a:buFont typeface="Cabin"/>
              <a:buChar char="•"/>
            </a:pPr>
            <a:r>
              <a:rPr strike="noStrike" u="none" b="0" cap="none" baseline="0" sz="3600" lang="en-US" i="0">
                <a:solidFill>
                  <a:srgbClr val="00FF00"/>
                </a:solidFill>
                <a:latin typeface="Cabin"/>
                <a:ea typeface="Cabin"/>
                <a:cs typeface="Cabin"/>
                <a:sym typeface="Cabin"/>
              </a:rPr>
              <a:t>Good: </a:t>
            </a:r>
            <a:r>
              <a:rPr strike="noStrike" u="none" b="0" cap="none" baseline="0" sz="3600" lang="en-US" i="0">
                <a:solidFill>
                  <a:schemeClr val="lt1"/>
                </a:solidFill>
                <a:latin typeface="Cabin"/>
                <a:ea typeface="Cabin"/>
                <a:cs typeface="Cabin"/>
                <a:sym typeface="Cabin"/>
              </a:rPr>
              <a:t>   spam    eggs   spam23    _speed</a:t>
            </a:r>
          </a:p>
          <a:p>
            <a:pPr algn="l" rtl="0" lvl="0" marR="0" indent="-371094" marL="749300">
              <a:lnSpc>
                <a:spcPct val="100000"/>
              </a:lnSpc>
              <a:spcBef>
                <a:spcPts val="3500"/>
              </a:spcBef>
              <a:spcAft>
                <a:spcPts val="0"/>
              </a:spcAft>
              <a:buClr>
                <a:srgbClr val="FF0000"/>
              </a:buClr>
              <a:buSzPct val="100000"/>
              <a:buFont typeface="Cabin"/>
              <a:buChar char="•"/>
            </a:pPr>
            <a:r>
              <a:rPr strike="noStrike" u="none" b="0" cap="none" baseline="0" sz="3600" lang="en-US" i="0">
                <a:solidFill>
                  <a:srgbClr val="FF0000"/>
                </a:solidFill>
                <a:latin typeface="Cabin"/>
                <a:ea typeface="Cabin"/>
                <a:cs typeface="Cabin"/>
                <a:sym typeface="Cabin"/>
              </a:rPr>
              <a:t>Bad:</a:t>
            </a:r>
            <a:r>
              <a:rPr strike="noStrike" u="none" b="0" cap="none" baseline="0" sz="3600" lang="en-US" i="0">
                <a:solidFill>
                  <a:schemeClr val="lt1"/>
                </a:solidFill>
                <a:latin typeface="Cabin"/>
                <a:ea typeface="Cabin"/>
                <a:cs typeface="Cabin"/>
                <a:sym typeface="Cabin"/>
              </a:rPr>
              <a:t>       23spam     #sign  var.12</a:t>
            </a:r>
          </a:p>
          <a:p>
            <a:pPr algn="l" rtl="0" lvl="0" marR="0" indent="-371094" marL="749300">
              <a:lnSpc>
                <a:spcPct val="100000"/>
              </a:lnSpc>
              <a:spcBef>
                <a:spcPts val="3500"/>
              </a:spcBef>
              <a:spcAft>
                <a:spcPts val="0"/>
              </a:spcAft>
              <a:buClr>
                <a:srgbClr val="FF00FF"/>
              </a:buClr>
              <a:buSzPct val="100000"/>
              <a:buFont typeface="Cabin"/>
              <a:buChar char="•"/>
            </a:pPr>
            <a:r>
              <a:rPr strike="noStrike" u="none" b="0" cap="none" baseline="0" sz="3600" lang="en-US" i="0">
                <a:solidFill>
                  <a:srgbClr val="FF00FF"/>
                </a:solidFill>
                <a:latin typeface="Cabin"/>
                <a:ea typeface="Cabin"/>
                <a:cs typeface="Cabin"/>
                <a:sym typeface="Cabin"/>
              </a:rPr>
              <a:t>Different: </a:t>
            </a:r>
            <a:r>
              <a:rPr strike="noStrike" u="none" b="0" cap="none" baseline="0" sz="3600" lang="en-US" i="0">
                <a:solidFill>
                  <a:schemeClr val="lt1"/>
                </a:solidFill>
                <a:latin typeface="Cabin"/>
                <a:ea typeface="Cabin"/>
                <a:cs typeface="Cabin"/>
                <a:sym typeface="Cabin"/>
              </a:rPr>
              <a:t>   spam   Spam   SPAM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y="0" x="0"/>
          <a:ext cy="0" cx="0"/>
          <a:chOff y="0" x="0"/>
          <a:chExt cy="0" cx="0"/>
        </a:xfrm>
      </p:grpSpPr>
      <p:sp>
        <p:nvSpPr>
          <p:cNvPr id="287" name="Shape 28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Reserved Words</a:t>
            </a:r>
          </a:p>
        </p:txBody>
      </p:sp>
      <p:sp>
        <p:nvSpPr>
          <p:cNvPr id="288" name="Shape 288"/>
          <p:cNvSpPr txBox="1"/>
          <p:nvPr/>
        </p:nvSpPr>
        <p:spPr>
          <a:xfrm>
            <a:off y="4724400" x="3733150"/>
            <a:ext cy="3232199" cx="8967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4200" lang="en-US" i="0">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89" name="Shape 289"/>
          <p:cNvSpPr txBox="1"/>
          <p:nvPr>
            <p:ph idx="1" type="body"/>
          </p:nvPr>
        </p:nvSpPr>
        <p:spPr>
          <a:xfrm>
            <a:off y="2603500" x="1917700"/>
            <a:ext cy="2121000" cx="128012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You</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can not</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use </a:t>
            </a:r>
            <a:r>
              <a:rPr strike="noStrike" u="none" b="0" cap="none" baseline="0" sz="3600" lang="en-US" i="0">
                <a:solidFill>
                  <a:srgbClr val="FFFF00"/>
                </a:solidFill>
                <a:latin typeface="Cabin"/>
                <a:ea typeface="Cabin"/>
                <a:cs typeface="Cabin"/>
                <a:sym typeface="Cabin"/>
              </a:rPr>
              <a:t>reserved words</a:t>
            </a:r>
            <a:r>
              <a:rPr strike="noStrike" u="none" b="0" cap="none" baseline="0" sz="3600" lang="en-US" i="0">
                <a:solidFill>
                  <a:schemeClr val="lt1"/>
                </a:solidFill>
                <a:latin typeface="Cabin"/>
                <a:ea typeface="Cabin"/>
                <a:cs typeface="Cabin"/>
                <a:sym typeface="Cabin"/>
              </a:rPr>
              <a:t> as variable names / identifiers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y="0" x="0"/>
          <a:ext cy="0" cx="0"/>
          <a:chOff y="0" x="0"/>
          <a:chExt cy="0" cx="0"/>
        </a:xfrm>
      </p:grpSpPr>
      <p:sp>
        <p:nvSpPr>
          <p:cNvPr id="294" name="Shape 29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Sentences or Lines</a:t>
            </a:r>
          </a:p>
        </p:txBody>
      </p:sp>
      <p:sp>
        <p:nvSpPr>
          <p:cNvPr id="295" name="Shape 295"/>
          <p:cNvSpPr txBox="1"/>
          <p:nvPr/>
        </p:nvSpPr>
        <p:spPr>
          <a:xfrm>
            <a:off y="2711450" x="1362075"/>
            <a:ext cy="4038599" cx="43718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5400" lang="en-US" i="0">
                <a:solidFill>
                  <a:srgbClr val="00FF00"/>
                </a:solidFill>
                <a:latin typeface="Courier New"/>
                <a:ea typeface="Courier New"/>
                <a:cs typeface="Courier New"/>
                <a:sym typeface="Courier New"/>
              </a:rPr>
              <a:t>x</a:t>
            </a:r>
            <a:r>
              <a:rPr strike="noStrike" u="none" b="0" cap="none" baseline="0" sz="5400" lang="en-US" i="0">
                <a:solidFill>
                  <a:srgbClr val="FF7F00"/>
                </a:solidFill>
                <a:latin typeface="Courier New"/>
                <a:ea typeface="Courier New"/>
                <a:cs typeface="Courier New"/>
                <a:sym typeface="Courier New"/>
              </a:rPr>
              <a:t> </a:t>
            </a:r>
            <a:r>
              <a:rPr strike="noStrike" u="none" b="0" cap="none" baseline="0" sz="5400" lang="en-US" i="0">
                <a:solidFill>
                  <a:schemeClr val="lt1"/>
                </a:solidFill>
                <a:latin typeface="Courier New"/>
                <a:ea typeface="Courier New"/>
                <a:cs typeface="Courier New"/>
                <a:sym typeface="Courier New"/>
              </a:rPr>
              <a:t>=</a:t>
            </a:r>
            <a:r>
              <a:rPr strike="noStrike" u="none" b="0" cap="none" baseline="0" sz="5400" lang="en-US" i="0">
                <a:solidFill>
                  <a:srgbClr val="FF7F00"/>
                </a:solidFill>
                <a:latin typeface="Courier New"/>
                <a:ea typeface="Courier New"/>
                <a:cs typeface="Courier New"/>
                <a:sym typeface="Courier New"/>
              </a:rPr>
              <a:t> 2</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5400" lang="en-US" i="0">
                <a:solidFill>
                  <a:srgbClr val="00FF00"/>
                </a:solidFill>
                <a:latin typeface="Courier New"/>
                <a:ea typeface="Courier New"/>
                <a:cs typeface="Courier New"/>
                <a:sym typeface="Courier New"/>
              </a:rPr>
              <a:t>x</a:t>
            </a:r>
            <a:r>
              <a:rPr strike="noStrike" u="none" b="0" cap="none" baseline="0" sz="5400" lang="en-US" i="0">
                <a:solidFill>
                  <a:srgbClr val="FF7F00"/>
                </a:solidFill>
                <a:latin typeface="Courier New"/>
                <a:ea typeface="Courier New"/>
                <a:cs typeface="Courier New"/>
                <a:sym typeface="Courier New"/>
              </a:rPr>
              <a:t> </a:t>
            </a:r>
            <a:r>
              <a:rPr strike="noStrike" u="none" b="0" cap="none" baseline="0" sz="5400" lang="en-US" i="0">
                <a:solidFill>
                  <a:schemeClr val="lt1"/>
                </a:solidFill>
                <a:latin typeface="Courier New"/>
                <a:ea typeface="Courier New"/>
                <a:cs typeface="Courier New"/>
                <a:sym typeface="Courier New"/>
              </a:rPr>
              <a:t>=</a:t>
            </a:r>
            <a:r>
              <a:rPr strike="noStrike" u="none" b="0" cap="none" baseline="0" sz="5400" lang="en-US" i="0">
                <a:solidFill>
                  <a:srgbClr val="FF7F00"/>
                </a:solidFill>
                <a:latin typeface="Courier New"/>
                <a:ea typeface="Courier New"/>
                <a:cs typeface="Courier New"/>
                <a:sym typeface="Courier New"/>
              </a:rPr>
              <a:t> </a:t>
            </a:r>
            <a:r>
              <a:rPr strike="noStrike" u="none" b="0" cap="none" baseline="0" sz="5400" lang="en-US" i="0">
                <a:solidFill>
                  <a:srgbClr val="00FF00"/>
                </a:solidFill>
                <a:latin typeface="Courier New"/>
                <a:ea typeface="Courier New"/>
                <a:cs typeface="Courier New"/>
                <a:sym typeface="Courier New"/>
              </a:rPr>
              <a:t>x</a:t>
            </a:r>
            <a:r>
              <a:rPr strike="noStrike" u="none" b="0" cap="none" baseline="0" sz="5400" lang="en-US" i="0">
                <a:solidFill>
                  <a:srgbClr val="FF7F00"/>
                </a:solidFill>
                <a:latin typeface="Courier New"/>
                <a:ea typeface="Courier New"/>
                <a:cs typeface="Courier New"/>
                <a:sym typeface="Courier New"/>
              </a:rPr>
              <a:t> </a:t>
            </a:r>
            <a:r>
              <a:rPr strike="noStrike" u="none" b="0" cap="none" baseline="0" sz="5400" lang="en-US" i="0">
                <a:solidFill>
                  <a:srgbClr val="00FFFF"/>
                </a:solidFill>
                <a:latin typeface="Courier New"/>
                <a:ea typeface="Courier New"/>
                <a:cs typeface="Courier New"/>
                <a:sym typeface="Courier New"/>
              </a:rPr>
              <a:t>+</a:t>
            </a:r>
            <a:r>
              <a:rPr strike="noStrike" u="none" b="0" cap="none" baseline="0" sz="5400" lang="en-US" i="0">
                <a:solidFill>
                  <a:srgbClr val="FF7F00"/>
                </a:solidFill>
                <a:latin typeface="Courier New"/>
                <a:ea typeface="Courier New"/>
                <a:cs typeface="Courier New"/>
                <a:sym typeface="Courier New"/>
              </a:rPr>
              <a:t> 2</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5400" lang="en-US" i="0">
                <a:solidFill>
                  <a:srgbClr val="FFFF00"/>
                </a:solidFill>
                <a:latin typeface="Courier New"/>
                <a:ea typeface="Courier New"/>
                <a:cs typeface="Courier New"/>
                <a:sym typeface="Courier New"/>
              </a:rPr>
              <a:t>print</a:t>
            </a:r>
            <a:r>
              <a:rPr strike="noStrike" u="none" b="0" cap="none" baseline="0" sz="5400" lang="en-US" i="0">
                <a:solidFill>
                  <a:srgbClr val="FF7F00"/>
                </a:solidFill>
                <a:latin typeface="Courier New"/>
                <a:ea typeface="Courier New"/>
                <a:cs typeface="Courier New"/>
                <a:sym typeface="Courier New"/>
              </a:rPr>
              <a:t> </a:t>
            </a:r>
            <a:r>
              <a:rPr strike="noStrike" u="none" b="0" cap="none" baseline="0" sz="5400" lang="en-US" i="0">
                <a:solidFill>
                  <a:srgbClr val="00FF00"/>
                </a:solidFill>
                <a:latin typeface="Courier New"/>
                <a:ea typeface="Courier New"/>
                <a:cs typeface="Courier New"/>
                <a:sym typeface="Courier New"/>
              </a:rPr>
              <a:t>x</a:t>
            </a:r>
          </a:p>
        </p:txBody>
      </p:sp>
      <p:sp>
        <p:nvSpPr>
          <p:cNvPr id="296" name="Shape 296"/>
          <p:cNvSpPr txBox="1"/>
          <p:nvPr/>
        </p:nvSpPr>
        <p:spPr>
          <a:xfrm>
            <a:off y="7874000" x="1362075"/>
            <a:ext cy="723900" cx="2197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200" lang="en-US" i="0">
                <a:solidFill>
                  <a:srgbClr val="00FF00"/>
                </a:solidFill>
                <a:latin typeface="Cabin"/>
                <a:ea typeface="Cabin"/>
                <a:cs typeface="Cabin"/>
                <a:sym typeface="Cabin"/>
              </a:rPr>
              <a:t>Variable</a:t>
            </a:r>
          </a:p>
        </p:txBody>
      </p:sp>
      <p:sp>
        <p:nvSpPr>
          <p:cNvPr id="297" name="Shape 297"/>
          <p:cNvSpPr txBox="1"/>
          <p:nvPr/>
        </p:nvSpPr>
        <p:spPr>
          <a:xfrm>
            <a:off y="7874000" x="4441825"/>
            <a:ext cy="723900" cx="2197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FF"/>
              </a:buClr>
              <a:buSzPct val="25000"/>
              <a:buFont typeface="Cabin"/>
              <a:buNone/>
            </a:pPr>
            <a:r>
              <a:rPr strike="noStrike" u="none" b="0" cap="none" baseline="0" sz="4200" lang="en-US" i="0">
                <a:solidFill>
                  <a:srgbClr val="00FFFF"/>
                </a:solidFill>
                <a:latin typeface="Cabin"/>
                <a:ea typeface="Cabin"/>
                <a:cs typeface="Cabin"/>
                <a:sym typeface="Cabin"/>
              </a:rPr>
              <a:t>Operator</a:t>
            </a:r>
          </a:p>
        </p:txBody>
      </p:sp>
      <p:sp>
        <p:nvSpPr>
          <p:cNvPr id="298" name="Shape 298"/>
          <p:cNvSpPr txBox="1"/>
          <p:nvPr/>
        </p:nvSpPr>
        <p:spPr>
          <a:xfrm>
            <a:off y="7848600" x="7978775"/>
            <a:ext cy="723900" cx="2108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200" lang="en-US" i="0">
                <a:solidFill>
                  <a:srgbClr val="FF7F00"/>
                </a:solidFill>
                <a:latin typeface="Cabin"/>
                <a:ea typeface="Cabin"/>
                <a:cs typeface="Cabin"/>
                <a:sym typeface="Cabin"/>
              </a:rPr>
              <a:t>Constant</a:t>
            </a:r>
          </a:p>
        </p:txBody>
      </p:sp>
      <p:sp>
        <p:nvSpPr>
          <p:cNvPr id="299" name="Shape 299"/>
          <p:cNvSpPr txBox="1"/>
          <p:nvPr/>
        </p:nvSpPr>
        <p:spPr>
          <a:xfrm>
            <a:off y="7848600" x="11550650"/>
            <a:ext cy="723900" cx="348932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4200" lang="en-US" i="0">
                <a:solidFill>
                  <a:srgbClr val="FFFF00"/>
                </a:solidFill>
                <a:latin typeface="Cabin"/>
                <a:ea typeface="Cabin"/>
                <a:cs typeface="Cabin"/>
                <a:sym typeface="Cabin"/>
              </a:rPr>
              <a:t>Reserved Word</a:t>
            </a:r>
          </a:p>
        </p:txBody>
      </p:sp>
      <p:sp>
        <p:nvSpPr>
          <p:cNvPr id="300" name="Shape 300"/>
          <p:cNvSpPr txBox="1"/>
          <p:nvPr/>
        </p:nvSpPr>
        <p:spPr>
          <a:xfrm>
            <a:off y="2870200" x="7670800"/>
            <a:ext cy="4038599" cx="7908900"/>
          </a:xfrm>
          <a:prstGeom prst="rect">
            <a:avLst/>
          </a:prstGeom>
          <a:noFill/>
          <a:ln>
            <a:noFill/>
          </a:ln>
        </p:spPr>
        <p:txBody>
          <a:bodyPr bIns="0" rIns="0" lIns="0" tIns="0" anchor="ctr" anchorCtr="0">
            <a:noAutofit/>
          </a:bodyPr>
          <a:lstStyle/>
          <a:p>
            <a:pPr algn="l" rtl="0" lvl="0" marR="0" indent="0" marL="0">
              <a:lnSpc>
                <a:spcPct val="115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Assignment </a:t>
            </a:r>
            <a:r>
              <a:rPr sz="4800" lang="en-US">
                <a:solidFill>
                  <a:schemeClr val="lt1"/>
                </a:solidFill>
                <a:latin typeface="Cabin"/>
                <a:ea typeface="Cabin"/>
                <a:cs typeface="Cabin"/>
                <a:sym typeface="Cabin"/>
              </a:rPr>
              <a:t>s</a:t>
            </a:r>
            <a:r>
              <a:rPr strike="noStrike" u="none" b="0" cap="none" baseline="0" sz="4800" lang="en-US" i="0">
                <a:solidFill>
                  <a:schemeClr val="lt1"/>
                </a:solidFill>
                <a:latin typeface="Cabin"/>
                <a:ea typeface="Cabin"/>
                <a:cs typeface="Cabin"/>
                <a:sym typeface="Cabin"/>
              </a:rPr>
              <a:t>tatement</a:t>
            </a:r>
          </a:p>
          <a:p>
            <a:pPr algn="l" rtl="0" lvl="0" marR="0" indent="0" marL="0">
              <a:lnSpc>
                <a:spcPct val="115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Assignment with expression</a:t>
            </a:r>
          </a:p>
          <a:p>
            <a:pPr algn="l" rtl="0" lvl="0" marR="0" indent="0" marL="0">
              <a:lnSpc>
                <a:spcPct val="115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Print statement</a:t>
            </a:r>
          </a:p>
        </p:txBody>
      </p:sp>
      <p:cxnSp>
        <p:nvCxnSpPr>
          <p:cNvPr id="301" name="Shape 301"/>
          <p:cNvCxnSpPr/>
          <p:nvPr/>
        </p:nvCxnSpPr>
        <p:spPr>
          <a:xfrm>
            <a:off y="3948950" x="4312125"/>
            <a:ext cy="6299" cx="2931300"/>
          </a:xfrm>
          <a:prstGeom prst="straightConnector1">
            <a:avLst/>
          </a:prstGeom>
          <a:noFill/>
          <a:ln w="63500" cap="rnd">
            <a:solidFill>
              <a:schemeClr val="lt1"/>
            </a:solidFill>
            <a:prstDash val="solid"/>
            <a:miter/>
            <a:headEnd w="med" len="med" type="stealth"/>
            <a:tailEnd w="med" len="med" type="none"/>
          </a:ln>
        </p:spPr>
      </p:cxnSp>
      <p:cxnSp>
        <p:nvCxnSpPr>
          <p:cNvPr id="302" name="Shape 302"/>
          <p:cNvCxnSpPr/>
          <p:nvPr/>
        </p:nvCxnSpPr>
        <p:spPr>
          <a:xfrm>
            <a:off y="4806950" x="5733975"/>
            <a:ext cy="15300" cx="1514400"/>
          </a:xfrm>
          <a:prstGeom prst="straightConnector1">
            <a:avLst/>
          </a:prstGeom>
          <a:noFill/>
          <a:ln w="63500" cap="rnd">
            <a:solidFill>
              <a:schemeClr val="lt1"/>
            </a:solidFill>
            <a:prstDash val="solid"/>
            <a:miter/>
            <a:headEnd w="med" len="med" type="stealth"/>
            <a:tailEnd w="med" len="med" type="none"/>
          </a:ln>
        </p:spPr>
      </p:cxnSp>
      <p:cxnSp>
        <p:nvCxnSpPr>
          <p:cNvPr id="303" name="Shape 303"/>
          <p:cNvCxnSpPr/>
          <p:nvPr/>
        </p:nvCxnSpPr>
        <p:spPr>
          <a:xfrm>
            <a:off y="5778925" x="4829425"/>
            <a:ext cy="16499" cx="2403899"/>
          </a:xfrm>
          <a:prstGeom prst="straightConnector1">
            <a:avLst/>
          </a:prstGeom>
          <a:noFill/>
          <a:ln w="63500" cap="rnd">
            <a:solidFill>
              <a:schemeClr val="lt1"/>
            </a:solidFill>
            <a:prstDash val="solid"/>
            <a:miter/>
            <a:headEnd w="med" len="med" type="stealth"/>
            <a:tailEnd w="med" len="med" type="non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y="0" x="0"/>
          <a:ext cy="0" cx="0"/>
          <a:chOff y="0" x="0"/>
          <a:chExt cy="0" cx="0"/>
        </a:xfrm>
      </p:grpSpPr>
      <p:sp>
        <p:nvSpPr>
          <p:cNvPr id="308" name="Shape 30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Assignment Statements</a:t>
            </a:r>
          </a:p>
        </p:txBody>
      </p:sp>
      <p:sp>
        <p:nvSpPr>
          <p:cNvPr id="309" name="Shape 309"/>
          <p:cNvSpPr txBox="1"/>
          <p:nvPr>
            <p:ph idx="1" type="body"/>
          </p:nvPr>
        </p:nvSpPr>
        <p:spPr>
          <a:xfrm>
            <a:off y="2603500" x="1155700"/>
            <a:ext cy="2984500"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assign a value to a variable using the </a:t>
            </a:r>
            <a:r>
              <a:rPr strike="noStrike" u="none" b="0" cap="none" baseline="0" sz="3600" lang="en-US" i="0">
                <a:solidFill>
                  <a:srgbClr val="FF7F00"/>
                </a:solidFill>
                <a:latin typeface="Cabin"/>
                <a:ea typeface="Cabin"/>
                <a:cs typeface="Cabin"/>
                <a:sym typeface="Cabin"/>
              </a:rPr>
              <a:t>assignment</a:t>
            </a:r>
            <a:r>
              <a:rPr strike="noStrike" u="none" b="0" cap="none" baseline="0" sz="3600" lang="en-US" i="0">
                <a:solidFill>
                  <a:schemeClr val="lt1"/>
                </a:solidFill>
                <a:latin typeface="Cabin"/>
                <a:ea typeface="Cabin"/>
                <a:cs typeface="Cabin"/>
                <a:sym typeface="Cabin"/>
              </a:rPr>
              <a:t> statement (=)</a:t>
            </a:r>
            <a:br>
              <a:rPr strike="noStrike" u="none" b="0" cap="none" baseline="0" sz="3600" lang="en-US" i="0">
                <a:solidFill>
                  <a:schemeClr val="lt1"/>
                </a:solidFill>
                <a:latin typeface="Cabin"/>
                <a:ea typeface="Cabin"/>
                <a:cs typeface="Cabin"/>
                <a:sym typeface="Cabin"/>
              </a:rPr>
            </a:br>
          </a:p>
          <a:p>
            <a:pPr algn="l" rtl="0" lvl="0" marR="0" indent="-457200" marL="4572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An </a:t>
            </a:r>
            <a:r>
              <a:rPr strike="noStrike" u="none" b="0" cap="none" baseline="0" sz="3600" lang="en-US" i="0">
                <a:solidFill>
                  <a:srgbClr val="FF7F00"/>
                </a:solidFill>
                <a:latin typeface="Cabin"/>
                <a:ea typeface="Cabin"/>
                <a:cs typeface="Cabin"/>
                <a:sym typeface="Cabin"/>
              </a:rPr>
              <a:t>assignment statement</a:t>
            </a:r>
            <a:r>
              <a:rPr strike="noStrike" u="none" b="0" cap="none" baseline="0" sz="3600" lang="en-US" i="0">
                <a:solidFill>
                  <a:schemeClr val="lt1"/>
                </a:solidFill>
                <a:latin typeface="Cabin"/>
                <a:ea typeface="Cabin"/>
                <a:cs typeface="Cabin"/>
                <a:sym typeface="Cabin"/>
              </a:rPr>
              <a:t> consists of an </a:t>
            </a:r>
            <a:r>
              <a:rPr strike="noStrike" u="none" b="0" cap="none" baseline="0" sz="3600" lang="en-US" i="0">
                <a:solidFill>
                  <a:srgbClr val="FFFF00"/>
                </a:solidFill>
                <a:latin typeface="Cabin"/>
                <a:ea typeface="Cabin"/>
                <a:cs typeface="Cabin"/>
                <a:sym typeface="Cabin"/>
              </a:rPr>
              <a:t>expression on the </a:t>
            </a:r>
            <a:br>
              <a:rPr strike="noStrike" u="none" b="0" cap="none" baseline="0" sz="3600" lang="en-US" i="0">
                <a:solidFill>
                  <a:srgbClr val="FFFF00"/>
                </a:solidFill>
                <a:latin typeface="Cabin"/>
                <a:ea typeface="Cabin"/>
                <a:cs typeface="Cabin"/>
                <a:sym typeface="Cabin"/>
              </a:rPr>
            </a:br>
            <a:r>
              <a:rPr strike="noStrike" u="none" b="0" cap="none" baseline="0" sz="3600" lang="en-US" i="0">
                <a:solidFill>
                  <a:srgbClr val="FFFF00"/>
                </a:solidFill>
                <a:latin typeface="Cabin"/>
                <a:ea typeface="Cabin"/>
                <a:cs typeface="Cabin"/>
                <a:sym typeface="Cabin"/>
              </a:rPr>
              <a:t>right</a:t>
            </a:r>
            <a:r>
              <a:rPr sz="3600" lang="en-US">
                <a:solidFill>
                  <a:srgbClr val="FFFF00"/>
                </a:solidFill>
                <a:latin typeface="Cabin"/>
                <a:ea typeface="Cabin"/>
                <a:cs typeface="Cabin"/>
                <a:sym typeface="Cabin"/>
              </a:rPr>
              <a:t>-</a:t>
            </a:r>
            <a:r>
              <a:rPr strike="noStrike" u="none" b="0" cap="none" baseline="0" sz="3600" lang="en-US" i="0">
                <a:solidFill>
                  <a:srgbClr val="FFFF00"/>
                </a:solidFill>
                <a:latin typeface="Cabin"/>
                <a:ea typeface="Cabin"/>
                <a:cs typeface="Cabin"/>
                <a:sym typeface="Cabin"/>
              </a:rPr>
              <a:t>hand side</a:t>
            </a:r>
            <a:r>
              <a:rPr strike="noStrike" u="none" b="0" cap="none" baseline="0" sz="3600" lang="en-US" i="0">
                <a:solidFill>
                  <a:schemeClr val="lt1"/>
                </a:solidFill>
                <a:latin typeface="Cabin"/>
                <a:ea typeface="Cabin"/>
                <a:cs typeface="Cabin"/>
                <a:sym typeface="Cabin"/>
              </a:rPr>
              <a:t> and  a </a:t>
            </a:r>
            <a:r>
              <a:rPr strike="noStrike" u="none" b="0" cap="none" baseline="0" sz="3600" lang="en-US" i="0">
                <a:solidFill>
                  <a:srgbClr val="00FF00"/>
                </a:solidFill>
                <a:latin typeface="Cabin"/>
                <a:ea typeface="Cabin"/>
                <a:cs typeface="Cabin"/>
                <a:sym typeface="Cabin"/>
              </a:rPr>
              <a:t>variable</a:t>
            </a:r>
            <a:r>
              <a:rPr strike="noStrike" u="none" b="0" cap="none" baseline="0" sz="3600" lang="en-US" i="0">
                <a:solidFill>
                  <a:schemeClr val="lt1"/>
                </a:solidFill>
                <a:latin typeface="Cabin"/>
                <a:ea typeface="Cabin"/>
                <a:cs typeface="Cabin"/>
                <a:sym typeface="Cabin"/>
              </a:rPr>
              <a:t> to store the result</a:t>
            </a:r>
          </a:p>
        </p:txBody>
      </p:sp>
      <p:sp>
        <p:nvSpPr>
          <p:cNvPr id="310" name="Shape 310"/>
          <p:cNvSpPr txBox="1"/>
          <p:nvPr/>
        </p:nvSpPr>
        <p:spPr>
          <a:xfrm>
            <a:off y="6438900" x="3708400"/>
            <a:ext cy="914400" cx="8843961"/>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1" cap="none" baseline="0" sz="3600" lang="en-US" i="0">
                <a:solidFill>
                  <a:srgbClr val="00FF00"/>
                </a:solidFill>
                <a:latin typeface="Courier New"/>
                <a:ea typeface="Courier New"/>
                <a:cs typeface="Courier New"/>
                <a:sym typeface="Courier New"/>
              </a:rPr>
              <a:t>x</a:t>
            </a:r>
            <a:r>
              <a:rPr strike="noStrike" u="none" b="1" cap="none" baseline="0" sz="3600" lang="en-US" i="0">
                <a:solidFill>
                  <a:schemeClr val="lt1"/>
                </a:solidFill>
                <a:latin typeface="Courier New"/>
                <a:ea typeface="Courier New"/>
                <a:cs typeface="Courier New"/>
                <a:sym typeface="Courier New"/>
              </a:rPr>
              <a:t> = 3.9 </a:t>
            </a:r>
            <a:r>
              <a:rPr strike="noStrike" u="none" b="1" cap="none" baseline="0" sz="3600" lang="en-US" i="0">
                <a:solidFill>
                  <a:srgbClr val="00FFFF"/>
                </a:solidFill>
                <a:latin typeface="Courier New"/>
                <a:ea typeface="Courier New"/>
                <a:cs typeface="Courier New"/>
                <a:sym typeface="Courier New"/>
              </a:rPr>
              <a:t>*</a:t>
            </a:r>
            <a:r>
              <a:rPr strike="noStrike" u="none" b="1" cap="none" baseline="0" sz="3600" lang="en-US" i="0">
                <a:solidFill>
                  <a:schemeClr val="lt1"/>
                </a:solidFill>
                <a:latin typeface="Courier New"/>
                <a:ea typeface="Courier New"/>
                <a:cs typeface="Courier New"/>
                <a:sym typeface="Courier New"/>
              </a:rPr>
              <a:t> </a:t>
            </a:r>
            <a:r>
              <a:rPr strike="noStrike" u="none" b="1" cap="none" baseline="0" sz="3600" lang="en-US" i="0">
                <a:solidFill>
                  <a:srgbClr val="00FF00"/>
                </a:solidFill>
                <a:latin typeface="Courier New"/>
                <a:ea typeface="Courier New"/>
                <a:cs typeface="Courier New"/>
                <a:sym typeface="Courier New"/>
              </a:rPr>
              <a:t>x </a:t>
            </a:r>
            <a:r>
              <a:rPr strike="noStrike" u="none" b="1" cap="none" baseline="0" sz="3600" lang="en-US" i="0">
                <a:solidFill>
                  <a:srgbClr val="00FFFF"/>
                </a:solidFill>
                <a:latin typeface="Courier New"/>
                <a:ea typeface="Courier New"/>
                <a:cs typeface="Courier New"/>
                <a:sym typeface="Courier New"/>
              </a:rPr>
              <a:t>*</a:t>
            </a:r>
            <a:r>
              <a:rPr strike="noStrike" u="none" b="1" cap="none" baseline="0" sz="3600" lang="en-US" i="0">
                <a:solidFill>
                  <a:schemeClr val="lt1"/>
                </a:solidFill>
                <a:latin typeface="Courier New"/>
                <a:ea typeface="Courier New"/>
                <a:cs typeface="Courier New"/>
                <a:sym typeface="Courier New"/>
              </a:rPr>
              <a:t> ( 1 </a:t>
            </a:r>
            <a:r>
              <a:rPr strike="noStrike" u="none" b="1" cap="none" baseline="0" sz="3600" lang="en-US" i="0">
                <a:solidFill>
                  <a:srgbClr val="00FFFF"/>
                </a:solidFill>
                <a:latin typeface="Courier New"/>
                <a:ea typeface="Courier New"/>
                <a:cs typeface="Courier New"/>
                <a:sym typeface="Courier New"/>
              </a:rPr>
              <a:t>-</a:t>
            </a:r>
            <a:r>
              <a:rPr strike="noStrike" u="none" b="1" cap="none" baseline="0" sz="3600" lang="en-US" i="0">
                <a:solidFill>
                  <a:schemeClr val="lt1"/>
                </a:solidFill>
                <a:latin typeface="Courier New"/>
                <a:ea typeface="Courier New"/>
                <a:cs typeface="Courier New"/>
                <a:sym typeface="Courier New"/>
              </a:rPr>
              <a:t> </a:t>
            </a:r>
            <a:r>
              <a:rPr strike="noStrike" u="none" b="1" cap="none" baseline="0" sz="3600" lang="en-US" i="0">
                <a:solidFill>
                  <a:srgbClr val="00FF00"/>
                </a:solidFill>
                <a:latin typeface="Courier New"/>
                <a:ea typeface="Courier New"/>
                <a:cs typeface="Courier New"/>
                <a:sym typeface="Courier New"/>
              </a:rPr>
              <a:t>x</a:t>
            </a:r>
            <a:r>
              <a:rPr strike="noStrike" u="none" b="1" cap="none" baseline="0" sz="3600" lang="en-US" i="0">
                <a:solidFill>
                  <a:schemeClr val="lt1"/>
                </a:solidFill>
                <a:latin typeface="Courier New"/>
                <a:ea typeface="Courier New"/>
                <a:cs typeface="Courier New"/>
                <a:sym typeface="Courier New"/>
              </a:rPr>
              <a:t> )</a:t>
            </a:r>
          </a:p>
        </p:txBody>
      </p:sp>
      <p:sp>
        <p:nvSpPr>
          <p:cNvPr id="311" name="Shape 311"/>
          <p:cNvSpPr txBox="1"/>
          <p:nvPr/>
        </p:nvSpPr>
        <p:spPr>
          <a:xfrm>
            <a:off y="6388100" x="4665725"/>
            <a:ext cy="1066799" cx="5549700"/>
          </a:xfrm>
          <a:prstGeom prst="rect">
            <a:avLst/>
          </a:prstGeom>
          <a:noFill/>
          <a:ln w="508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y="0" x="0"/>
          <a:ext cy="0" cx="0"/>
          <a:chOff y="0" x="0"/>
          <a:chExt cy="0" cx="0"/>
        </a:xfrm>
      </p:grpSpPr>
      <p:sp>
        <p:nvSpPr>
          <p:cNvPr id="316" name="Shape 316"/>
          <p:cNvSpPr txBox="1"/>
          <p:nvPr/>
        </p:nvSpPr>
        <p:spPr>
          <a:xfrm>
            <a:off y="3632200" x="6362700"/>
            <a:ext cy="914400" cx="8843961"/>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5600" lang="en-US" i="0">
                <a:solidFill>
                  <a:srgbClr val="FF00FF"/>
                </a:solidFill>
                <a:latin typeface="Cabin"/>
                <a:ea typeface="Cabin"/>
                <a:cs typeface="Cabin"/>
                <a:sym typeface="Cabin"/>
              </a:rPr>
              <a:t>x =</a:t>
            </a:r>
            <a:r>
              <a:rPr strike="noStrike" u="none" b="0" cap="none" baseline="0" sz="5600" lang="en-US" i="0">
                <a:solidFill>
                  <a:schemeClr val="lt1"/>
                </a:solidFill>
                <a:latin typeface="Cabin"/>
                <a:ea typeface="Cabin"/>
                <a:cs typeface="Cabin"/>
                <a:sym typeface="Cabin"/>
              </a:rPr>
              <a:t> </a:t>
            </a:r>
            <a:r>
              <a:rPr strike="noStrike" u="none" b="0" cap="none" baseline="0" sz="5600" lang="en-US" i="0">
                <a:solidFill>
                  <a:srgbClr val="FFFF00"/>
                </a:solidFill>
                <a:latin typeface="Cabin"/>
                <a:ea typeface="Cabin"/>
                <a:cs typeface="Cabin"/>
                <a:sym typeface="Cabin"/>
              </a:rPr>
              <a:t>3.9   *   x   *   (  1   -   x  )</a:t>
            </a:r>
          </a:p>
        </p:txBody>
      </p:sp>
      <p:sp>
        <p:nvSpPr>
          <p:cNvPr id="317" name="Shape 317"/>
          <p:cNvSpPr txBox="1"/>
          <p:nvPr/>
        </p:nvSpPr>
        <p:spPr>
          <a:xfrm>
            <a:off y="850900" x="10668000"/>
            <a:ext cy="1270000" cx="5016500"/>
          </a:xfrm>
          <a:prstGeom prst="rect">
            <a:avLst/>
          </a:prstGeom>
          <a:solidFill>
            <a:srgbClr val="0000FF"/>
          </a:solid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4900" lang="en-US">
                <a:solidFill>
                  <a:schemeClr val="lt1"/>
                </a:solidFill>
                <a:latin typeface="Cabin"/>
                <a:ea typeface="Cabin"/>
                <a:cs typeface="Cabin"/>
                <a:sym typeface="Cabin"/>
              </a:rPr>
              <a:t> </a:t>
            </a:r>
            <a:r>
              <a:rPr strike="noStrike" u="none" b="0" cap="none" baseline="0" sz="4900" lang="en-US" i="0">
                <a:solidFill>
                  <a:schemeClr val="lt1"/>
                </a:solidFill>
                <a:latin typeface="Cabin"/>
                <a:ea typeface="Cabin"/>
                <a:cs typeface="Cabin"/>
                <a:sym typeface="Cabin"/>
              </a:rPr>
              <a:t>0.6</a:t>
            </a:r>
          </a:p>
        </p:txBody>
      </p:sp>
      <p:sp>
        <p:nvSpPr>
          <p:cNvPr id="318" name="Shape 318"/>
          <p:cNvSpPr txBox="1"/>
          <p:nvPr/>
        </p:nvSpPr>
        <p:spPr>
          <a:xfrm>
            <a:off y="1047750" x="9813925"/>
            <a:ext cy="863599" cx="444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5200" lang="en-US" i="0">
                <a:solidFill>
                  <a:srgbClr val="00FF00"/>
                </a:solidFill>
                <a:latin typeface="Cabin"/>
                <a:ea typeface="Cabin"/>
                <a:cs typeface="Cabin"/>
                <a:sym typeface="Cabin"/>
              </a:rPr>
              <a:t>x</a:t>
            </a:r>
          </a:p>
        </p:txBody>
      </p:sp>
      <p:sp>
        <p:nvSpPr>
          <p:cNvPr id="319" name="Shape 319"/>
          <p:cNvSpPr txBox="1"/>
          <p:nvPr/>
        </p:nvSpPr>
        <p:spPr>
          <a:xfrm>
            <a:off y="6477000" x="581025"/>
            <a:ext cy="1663700" cx="6578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Right side is an expression. </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Once the expression is evaluated</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00FF"/>
                </a:solidFill>
                <a:latin typeface="Cabin"/>
                <a:ea typeface="Cabin"/>
                <a:cs typeface="Cabin"/>
                <a:sym typeface="Cabin"/>
              </a:rPr>
              <a:t>the result is placed in (assigned to)  x.</a:t>
            </a:r>
          </a:p>
        </p:txBody>
      </p:sp>
      <p:sp>
        <p:nvSpPr>
          <p:cNvPr id="320" name="Shape 320"/>
          <p:cNvSpPr txBox="1"/>
          <p:nvPr/>
        </p:nvSpPr>
        <p:spPr>
          <a:xfrm>
            <a:off y="2844800" x="9699625"/>
            <a:ext cy="622199" cx="900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0.6</a:t>
            </a:r>
          </a:p>
        </p:txBody>
      </p:sp>
      <p:sp>
        <p:nvSpPr>
          <p:cNvPr id="321" name="Shape 321"/>
          <p:cNvSpPr txBox="1"/>
          <p:nvPr/>
        </p:nvSpPr>
        <p:spPr>
          <a:xfrm>
            <a:off y="3039312" x="12713125"/>
            <a:ext cy="622199" cx="1063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0.6</a:t>
            </a:r>
          </a:p>
        </p:txBody>
      </p:sp>
      <p:cxnSp>
        <p:nvCxnSpPr>
          <p:cNvPr id="322" name="Shape 322"/>
          <p:cNvCxnSpPr/>
          <p:nvPr/>
        </p:nvCxnSpPr>
        <p:spPr>
          <a:xfrm rot="10800000" flipH="1">
            <a:off y="1925637" x="10323511"/>
            <a:ext cy="849312" cx="606425"/>
          </a:xfrm>
          <a:prstGeom prst="straightConnector1">
            <a:avLst/>
          </a:prstGeom>
          <a:noFill/>
          <a:ln w="63500" cap="rnd">
            <a:solidFill>
              <a:schemeClr val="lt1"/>
            </a:solidFill>
            <a:prstDash val="solid"/>
            <a:miter/>
            <a:headEnd w="med" len="med" type="stealth"/>
            <a:tailEnd w="med" len="med" type="none"/>
          </a:ln>
        </p:spPr>
      </p:cxnSp>
      <p:cxnSp>
        <p:nvCxnSpPr>
          <p:cNvPr id="323" name="Shape 323"/>
          <p:cNvCxnSpPr>
            <a:stCxn id="321" idx="0"/>
          </p:cNvCxnSpPr>
          <p:nvPr/>
        </p:nvCxnSpPr>
        <p:spPr>
          <a:xfrm rot="10800000">
            <a:off y="1976412" x="11207725"/>
            <a:ext cy="1062900" cx="2037000"/>
          </a:xfrm>
          <a:prstGeom prst="straightConnector1">
            <a:avLst/>
          </a:prstGeom>
          <a:noFill/>
          <a:ln w="63500" cap="rnd">
            <a:solidFill>
              <a:schemeClr val="lt1"/>
            </a:solidFill>
            <a:prstDash val="solid"/>
            <a:miter/>
            <a:headEnd w="med" len="med" type="stealth"/>
            <a:tailEnd w="med" len="med" type="none"/>
          </a:ln>
        </p:spPr>
      </p:cxnSp>
      <p:sp>
        <p:nvSpPr>
          <p:cNvPr id="324" name="Shape 324"/>
          <p:cNvSpPr txBox="1"/>
          <p:nvPr/>
        </p:nvSpPr>
        <p:spPr>
          <a:xfrm>
            <a:off y="5054600" x="13065125"/>
            <a:ext cy="622199" cx="1063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0.4</a:t>
            </a:r>
          </a:p>
        </p:txBody>
      </p:sp>
      <p:cxnSp>
        <p:nvCxnSpPr>
          <p:cNvPr id="325" name="Shape 325"/>
          <p:cNvCxnSpPr/>
          <p:nvPr/>
        </p:nvCxnSpPr>
        <p:spPr>
          <a:xfrm rot="10800000">
            <a:off y="4718049" x="8085136"/>
            <a:ext cy="1857375" cx="2393950"/>
          </a:xfrm>
          <a:prstGeom prst="straightConnector1">
            <a:avLst/>
          </a:prstGeom>
          <a:noFill/>
          <a:ln w="63500" cap="rnd">
            <a:solidFill>
              <a:srgbClr val="FF7F00"/>
            </a:solidFill>
            <a:prstDash val="solid"/>
            <a:miter/>
            <a:headEnd w="med" len="med" type="stealth"/>
            <a:tailEnd w="med" len="med" type="none"/>
          </a:ln>
        </p:spPr>
      </p:cxnSp>
      <p:cxnSp>
        <p:nvCxnSpPr>
          <p:cNvPr id="326" name="Shape 326"/>
          <p:cNvCxnSpPr/>
          <p:nvPr/>
        </p:nvCxnSpPr>
        <p:spPr>
          <a:xfrm rot="10800000">
            <a:off y="4579937" x="10115550"/>
            <a:ext cy="1873249" cx="796924"/>
          </a:xfrm>
          <a:prstGeom prst="straightConnector1">
            <a:avLst/>
          </a:prstGeom>
          <a:noFill/>
          <a:ln w="63500" cap="rnd">
            <a:solidFill>
              <a:srgbClr val="FF7F00"/>
            </a:solidFill>
            <a:prstDash val="solid"/>
            <a:miter/>
            <a:headEnd w="med" len="med" type="stealth"/>
            <a:tailEnd w="med" len="med" type="none"/>
          </a:ln>
        </p:spPr>
      </p:cxnSp>
      <p:cxnSp>
        <p:nvCxnSpPr>
          <p:cNvPr id="327" name="Shape 327"/>
          <p:cNvCxnSpPr/>
          <p:nvPr/>
        </p:nvCxnSpPr>
        <p:spPr>
          <a:xfrm rot="10800000" flipH="1">
            <a:off y="5638800" x="11555411"/>
            <a:ext cy="849312" cx="1630361"/>
          </a:xfrm>
          <a:prstGeom prst="straightConnector1">
            <a:avLst/>
          </a:prstGeom>
          <a:noFill/>
          <a:ln w="63500" cap="rnd">
            <a:solidFill>
              <a:srgbClr val="FF7F00"/>
            </a:solidFill>
            <a:prstDash val="solid"/>
            <a:miter/>
            <a:headEnd w="med" len="med" type="stealth"/>
            <a:tailEnd w="med" len="med" type="none"/>
          </a:ln>
        </p:spPr>
      </p:cxnSp>
      <p:sp>
        <p:nvSpPr>
          <p:cNvPr id="328" name="Shape 328"/>
          <p:cNvSpPr txBox="1"/>
          <p:nvPr/>
        </p:nvSpPr>
        <p:spPr>
          <a:xfrm>
            <a:off y="6575425" x="10115550"/>
            <a:ext cy="622199" cx="17328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0.93</a:t>
            </a:r>
          </a:p>
        </p:txBody>
      </p:sp>
      <p:cxnSp>
        <p:nvCxnSpPr>
          <p:cNvPr id="329" name="Shape 329"/>
          <p:cNvCxnSpPr/>
          <p:nvPr/>
        </p:nvCxnSpPr>
        <p:spPr>
          <a:xfrm rot="10800000" flipH="1">
            <a:off y="4579937" x="13776325"/>
            <a:ext cy="485775" cx="485775"/>
          </a:xfrm>
          <a:prstGeom prst="straightConnector1">
            <a:avLst/>
          </a:prstGeom>
          <a:noFill/>
          <a:ln w="63500" cap="rnd">
            <a:solidFill>
              <a:srgbClr val="FF7F00"/>
            </a:solidFill>
            <a:prstDash val="solid"/>
            <a:miter/>
            <a:headEnd w="med" len="med" type="stealth"/>
            <a:tailEnd w="med" len="med" type="none"/>
          </a:ln>
        </p:spPr>
      </p:cxnSp>
      <p:cxnSp>
        <p:nvCxnSpPr>
          <p:cNvPr id="330" name="Shape 330"/>
          <p:cNvCxnSpPr/>
          <p:nvPr/>
        </p:nvCxnSpPr>
        <p:spPr>
          <a:xfrm rot="10800000">
            <a:off y="4457699" x="12665074"/>
            <a:ext cy="660400" cx="520700"/>
          </a:xfrm>
          <a:prstGeom prst="straightConnector1">
            <a:avLst/>
          </a:prstGeom>
          <a:noFill/>
          <a:ln w="63500" cap="rnd">
            <a:solidFill>
              <a:srgbClr val="FF7F00"/>
            </a:solidFill>
            <a:prstDash val="solid"/>
            <a:miter/>
            <a:headEnd w="med" len="med" type="stealth"/>
            <a:tailEnd w="med" len="med" type="none"/>
          </a:ln>
        </p:spPr>
      </p:cxnSp>
      <p:sp>
        <p:nvSpPr>
          <p:cNvPr id="331" name="Shape 331"/>
          <p:cNvSpPr txBox="1"/>
          <p:nvPr/>
        </p:nvSpPr>
        <p:spPr>
          <a:xfrm>
            <a:off y="1085850" x="581025"/>
            <a:ext cy="1143000" cx="6578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A variable is a memory location used to store a value (0.6)</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7.xml><?xml version="1.0" encoding="utf-8"?>
<a:theme xmlns:a="http://schemas.openxmlformats.org/drawingml/2006/main" xmlns:r="http://schemas.openxmlformats.org/officeDocument/2006/relationships"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8.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