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2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714" r:id="rId4"/>
    <p:sldMasterId id="2147483715" r:id="rId5"/>
    <p:sldMasterId id="2147483716" r:id="rId6"/>
    <p:sldMasterId id="2147483717" r:id="rId7"/>
    <p:sldMasterId id="2147483718" r:id="rId8"/>
    <p:sldMasterId id="214748371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</p:sldIdLst>
  <p:sldSz cy="9144000" cx="16256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F8AFF12-82DD-410D-8592-8FEE797C1CD3}">
  <a:tblStyle styleName="Table_0" styleId="{6F8AFF12-82DD-410D-8592-8FEE797C1CD3}"/>
</a:tblStyleLst>
</file>

<file path=ppt/_rels/presentation.xml.rels><?xml version="1.0" encoding="UTF-8" standalone="yes"?><Relationships xmlns="http://schemas.openxmlformats.org/package/2006/relationships"><Relationship Target="slides/slide29.xml" Type="http://schemas.openxmlformats.org/officeDocument/2006/relationships/slide" Id="rId39"/><Relationship Target="slides/slide28.xml" Type="http://schemas.openxmlformats.org/officeDocument/2006/relationships/slide" Id="rId38"/><Relationship Target="slides/slide27.xml" Type="http://schemas.openxmlformats.org/officeDocument/2006/relationships/slide" Id="rId37"/><Relationship Target="slides/slide9.xml" Type="http://schemas.openxmlformats.org/officeDocument/2006/relationships/slide" Id="rId19"/><Relationship Target="slides/slide26.xml" Type="http://schemas.openxmlformats.org/officeDocument/2006/relationships/slide" Id="rId36"/><Relationship Target="slides/slide8.xml" Type="http://schemas.openxmlformats.org/officeDocument/2006/relationships/slide" Id="rId18"/><Relationship Target="slides/slide7.xml" Type="http://schemas.openxmlformats.org/officeDocument/2006/relationships/slide" Id="rId17"/><Relationship Target="slides/slide6.xml" Type="http://schemas.openxmlformats.org/officeDocument/2006/relationships/slide" Id="rId16"/><Relationship Target="slides/slide5.xml" Type="http://schemas.openxmlformats.org/officeDocument/2006/relationships/slide" Id="rId15"/><Relationship Target="slides/slide4.xml" Type="http://schemas.openxmlformats.org/officeDocument/2006/relationships/slide" Id="rId14"/><Relationship Target="slides/slide20.xml" Type="http://schemas.openxmlformats.org/officeDocument/2006/relationships/slide" Id="rId30"/><Relationship Target="slides/slide2.xml" Type="http://schemas.openxmlformats.org/officeDocument/2006/relationships/slide" Id="rId12"/><Relationship Target="slides/slide21.xml" Type="http://schemas.openxmlformats.org/officeDocument/2006/relationships/slide" Id="rId31"/><Relationship Target="slides/slide3.xml" Type="http://schemas.openxmlformats.org/officeDocument/2006/relationships/slide" Id="rId13"/><Relationship Target="notesMasters/notesMaster1.xml" Type="http://schemas.openxmlformats.org/officeDocument/2006/relationships/notesMaster" Id="rId10"/><Relationship Target="slides/slide1.xml" Type="http://schemas.openxmlformats.org/officeDocument/2006/relationships/slide" Id="rId11"/><Relationship Target="slides/slide24.xml" Type="http://schemas.openxmlformats.org/officeDocument/2006/relationships/slide" Id="rId34"/><Relationship Target="slides/slide25.xml" Type="http://schemas.openxmlformats.org/officeDocument/2006/relationships/slide" Id="rId35"/><Relationship Target="slides/slide22.xml" Type="http://schemas.openxmlformats.org/officeDocument/2006/relationships/slide" Id="rId32"/><Relationship Target="slides/slide23.xml" Type="http://schemas.openxmlformats.org/officeDocument/2006/relationships/slide" Id="rId33"/><Relationship Target="slides/slide19.xml" Type="http://schemas.openxmlformats.org/officeDocument/2006/relationships/slide" Id="rId29"/><Relationship Target="slides/slide16.xml" Type="http://schemas.openxmlformats.org/officeDocument/2006/relationships/slide" Id="rId26"/><Relationship Target="slides/slide15.xml" Type="http://schemas.openxmlformats.org/officeDocument/2006/relationships/slide" Id="rId25"/><Relationship Target="slides/slide18.xml" Type="http://schemas.openxmlformats.org/officeDocument/2006/relationships/slide" Id="rId28"/><Relationship Target="slides/slide17.xml" Type="http://schemas.openxmlformats.org/officeDocument/2006/relationships/slide" Id="rId27"/><Relationship Target="presProps.xml" Type="http://schemas.openxmlformats.org/officeDocument/2006/relationships/presProps" Id="rId2"/><Relationship Target="slides/slide11.xml" Type="http://schemas.openxmlformats.org/officeDocument/2006/relationships/slide" Id="rId21"/><Relationship Target="slides/slide30.xml" Type="http://schemas.openxmlformats.org/officeDocument/2006/relationships/slide" Id="rId40"/><Relationship Target="theme/theme1.xml" Type="http://schemas.openxmlformats.org/officeDocument/2006/relationships/theme" Id="rId1"/><Relationship Target="slides/slide12.xml" Type="http://schemas.openxmlformats.org/officeDocument/2006/relationships/slide" Id="rId22"/><Relationship Target="slides/slide31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3.xml" Type="http://schemas.openxmlformats.org/officeDocument/2006/relationships/slide" Id="rId23"/><Relationship Target="tableStyles.xml" Type="http://schemas.openxmlformats.org/officeDocument/2006/relationships/tableStyles" Id="rId3"/><Relationship Target="slides/slide14.xml" Type="http://schemas.openxmlformats.org/officeDocument/2006/relationships/slide" Id="rId24"/><Relationship Target="slides/slide10.xml" Type="http://schemas.openxmlformats.org/officeDocument/2006/relationships/slide" Id="rId20"/><Relationship Target="slideMasters/slideMaster6.xml" Type="http://schemas.openxmlformats.org/officeDocument/2006/relationships/slideMaster" Id="rId9"/><Relationship Target="slideMasters/slideMaster3.xml" Type="http://schemas.openxmlformats.org/officeDocument/2006/relationships/slideMaster" Id="rId6"/><Relationship Target="slideMasters/slideMaster2.xml" Type="http://schemas.openxmlformats.org/officeDocument/2006/relationships/slideMaster" Id="rId5"/><Relationship Target="slideMasters/slideMaster5.xml" Type="http://schemas.openxmlformats.org/officeDocument/2006/relationships/slideMaster" Id="rId8"/><Relationship Target="slideMasters/slideMaster4.xml" Type="http://schemas.openxmlformats.org/officeDocument/2006/relationships/slideMaster" Id="rId7"/></Relationships>
</file>

<file path=ppt/notesMasters/_rels/notesMaster1.xml.rels><?xml version="1.0" encoding="UTF-8" standalone="yes"?><Relationships xmlns="http://schemas.openxmlformats.org/package/2006/relationships"><Relationship Target="../theme/theme7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9" name="Shape 3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4" name="Shape 3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7" name="Shape 4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0" name="Shape 4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5" name="Shape 4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1" name="Shape 4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2" name="Shape 4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8" name="Shape 5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9" name="Shape 5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6" name="Shape 5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7" name="Shape 5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4" name="Shape 5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5" name="Shape 5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1" name="Shape 5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2" name="Shape 5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9" name="Shape 5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0" name="Shape 5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5" name="Shape 5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6" name="Shape 5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3" name="Shape 5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4" name="Shape 5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" name="Shape 59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4" name="Shape 6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5" name="Shape 6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4" name="Shape 6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Font typeface="Merriweather Sans"/>
              <a:buNone/>
            </a:pPr>
            <a:r>
              <a:rPr strike="noStrike" u="none" b="0" cap="none" baseline="0" sz="2000" lang="en-US" i="0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6" name="Shape 6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7" name="Shape 6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8" name="Shape 6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9" name="Shape 6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5" name="Shape 6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6" name="Shape 6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2" name="Shape 6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3" name="Shape 6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8" name="Shape 6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9" name="Shape 6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5" name="Shape 6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6" name="Shape 6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4" name="Shape 6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1" name="Shape 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7" name="Shape 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4" name="Shape 3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3" name="Shape 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0" name="Shape 3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4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5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6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7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8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9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0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1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2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5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6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7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8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9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0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1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2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3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5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6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7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8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9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0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1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2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3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4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5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6.xml.rels><?xml version="1.0" encoding="UTF-8" standalone="yes"?><Relationships xmlns="http://schemas.openxmlformats.org/package/2006/relationships"><Relationship Target="../slideMasters/slideMaster6.xml" Type="http://schemas.openxmlformats.org/officeDocument/2006/relationships/slideMaster" Id="rId1"/></Relationships>
</file>

<file path=ppt/slideLayouts/_rels/slideLayout57.xml.rels><?xml version="1.0" encoding="UTF-8" standalone="yes"?><Relationships xmlns="http://schemas.openxmlformats.org/package/2006/relationships"><Relationship Target="../slideMasters/slideMaster6.xml" Type="http://schemas.openxmlformats.org/officeDocument/2006/relationships/slideMaster" Id="rId1"/></Relationships>
</file>

<file path=ppt/slideLayouts/_rels/slideLayout58.xml.rels><?xml version="1.0" encoding="UTF-8" standalone="yes"?><Relationships xmlns="http://schemas.openxmlformats.org/package/2006/relationships"><Relationship Target="../slideMasters/slideMaster6.xml" Type="http://schemas.openxmlformats.org/officeDocument/2006/relationships/slideMaster" Id="rId1"/></Relationships>
</file>

<file path=ppt/slideLayouts/_rels/slideLayout59.xml.rels><?xml version="1.0" encoding="UTF-8" standalone="yes"?><Relationships xmlns="http://schemas.openxmlformats.org/package/2006/relationships"><Relationship Target="../slideMasters/slideMaster6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0.xml.rels><?xml version="1.0" encoding="UTF-8" standalone="yes"?><Relationships xmlns="http://schemas.openxmlformats.org/package/2006/relationships"><Relationship Target="../slideMasters/slideMaster6.xml" Type="http://schemas.openxmlformats.org/officeDocument/2006/relationships/slideMaster" Id="rId1"/></Relationships>
</file>

<file path=ppt/slideLayouts/_rels/slideLayout61.xml.rels><?xml version="1.0" encoding="UTF-8" standalone="yes"?><Relationships xmlns="http://schemas.openxmlformats.org/package/2006/relationships"><Relationship Target="../slideMasters/slideMaster6.xml" Type="http://schemas.openxmlformats.org/officeDocument/2006/relationships/slideMaster" Id="rId1"/></Relationships>
</file>

<file path=ppt/slideLayouts/_rels/slideLayout62.xml.rels><?xml version="1.0" encoding="UTF-8" standalone="yes"?><Relationships xmlns="http://schemas.openxmlformats.org/package/2006/relationships"><Relationship Target="../slideMasters/slideMaster6.xml" Type="http://schemas.openxmlformats.org/officeDocument/2006/relationships/slideMaster" Id="rId1"/></Relationships>
</file>

<file path=ppt/slideLayouts/_rels/slideLayout63.xml.rels><?xml version="1.0" encoding="UTF-8" standalone="yes"?><Relationships xmlns="http://schemas.openxmlformats.org/package/2006/relationships"><Relationship Target="../slideMasters/slideMaster6.xml" Type="http://schemas.openxmlformats.org/officeDocument/2006/relationships/slideMaster" Id="rId1"/></Relationships>
</file>

<file path=ppt/slideLayouts/_rels/slideLayout64.xml.rels><?xml version="1.0" encoding="UTF-8" standalone="yes"?><Relationships xmlns="http://schemas.openxmlformats.org/package/2006/relationships"><Relationship Target="../slideMasters/slideMaster6.xml" Type="http://schemas.openxmlformats.org/officeDocument/2006/relationships/slideMaster" Id="rId1"/></Relationships>
</file>

<file path=ppt/slideLayouts/_rels/slideLayout65.xml.rels><?xml version="1.0" encoding="UTF-8" standalone="yes"?><Relationships xmlns="http://schemas.openxmlformats.org/package/2006/relationships"><Relationship Target="../slideMasters/slideMaster6.xml" Type="http://schemas.openxmlformats.org/officeDocument/2006/relationships/slideMaster" Id="rId1"/></Relationships>
</file>

<file path=ppt/slideLayouts/_rels/slideLayout66.xml.rels><?xml version="1.0" encoding="UTF-8" standalone="yes"?><Relationships xmlns="http://schemas.openxmlformats.org/package/2006/relationships"><Relationship Target="../slideMasters/slideMaster6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title"/>
          </p:nvPr>
        </p:nvSpPr>
        <p:spPr>
          <a:xfrm rot="5400000">
            <a:off y="1909762" x="11231562"/>
            <a:ext cy="3482975" cx="42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 rot="5400000">
            <a:off y="-1497012" x="4189412"/>
            <a:ext cy="10296524" cx="42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 rot="5400000">
            <a:off y="2441574" x="9236075"/>
            <a:ext cy="3308349" cx="770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5400000">
            <a:off y="-790575" x="2543175"/>
            <a:ext cy="9772650" cx="770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 rot="5400000">
            <a:off y="-1346199" x="5448299"/>
            <a:ext cy="13233399" cx="535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2590800" x="1511300"/>
            <a:ext cy="5359400" cx="654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y="2590800" x="8204200"/>
            <a:ext cy="5359400" cx="654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 rot="5400000">
            <a:off y="-1727200" x="7594599"/>
            <a:ext cy="13931900" cx="1054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2590800" x="1511300"/>
            <a:ext cy="53594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y="2532062" x="9313862"/>
            <a:ext cy="3482975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y="-874712" x="2271712"/>
            <a:ext cy="10296524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y="-1511300" x="5270500"/>
            <a:ext cy="13931900" cx="57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2603500" x="115570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y="2603500" x="819785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 rot="5400000">
            <a:off y="3321843" x="10597356"/>
            <a:ext cy="3657600" cx="60340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 rot="5400000">
            <a:off y="-259556" x="3205956"/>
            <a:ext cy="10820400" cx="60340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781300" x="1155700"/>
            <a:ext cy="356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y="-2164556" x="5110956"/>
            <a:ext cy="14630400" cx="60340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781300" x="1155700"/>
            <a:ext cy="356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2781300" x="1155700"/>
            <a:ext cy="356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2133600" x="812800"/>
            <a:ext cy="6034087" cx="723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y="2133600" x="8204200"/>
            <a:ext cy="6034087" cx="723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2781300" x="1155700"/>
            <a:ext cy="356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2133600" x="812800"/>
            <a:ext cy="6034087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 rot="5400000">
            <a:off y="2532062" x="9313862"/>
            <a:ext cy="3482975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 rot="5400000">
            <a:off y="-874712" x="2271712"/>
            <a:ext cy="10296524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 rot="5400000">
            <a:off y="-1511300" x="5270500"/>
            <a:ext cy="13931900" cx="57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0" name="Shape 170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2603500" x="115570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y="2603500" x="819785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7" name="Shape 197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 rot="5400000">
            <a:off y="2532099" x="9313799"/>
            <a:ext cy="3483000" cx="806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 rot="5400000">
            <a:off y="-874699" x="2271625"/>
            <a:ext cy="10296599" cx="806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 rot="5400000">
            <a:off y="-1511300" x="5270399"/>
            <a:ext cy="13932000" cx="57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y="6400800" x="3186113"/>
            <a:ext cy="75569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9" name="Shape 209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7156450" x="3186113"/>
            <a:ext cy="107309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y="363537" x="812800"/>
            <a:ext cy="1549499" cx="534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363537" x="6356350"/>
            <a:ext cy="7804199" cx="9086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4" name="Shape 214"/>
          <p:cNvSpPr txBox="1"/>
          <p:nvPr>
            <p:ph idx="2" type="body"/>
          </p:nvPr>
        </p:nvSpPr>
        <p:spPr>
          <a:xfrm>
            <a:off y="1912938" x="812800"/>
            <a:ext cy="6254699" cx="534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2046288" x="812800"/>
            <a:ext cy="854100" cx="71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2" type="body"/>
          </p:nvPr>
        </p:nvSpPr>
        <p:spPr>
          <a:xfrm>
            <a:off y="2900363" x="812800"/>
            <a:ext cy="5267400" cx="71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2" name="Shape 222"/>
          <p:cNvSpPr txBox="1"/>
          <p:nvPr>
            <p:ph idx="3" type="body"/>
          </p:nvPr>
        </p:nvSpPr>
        <p:spPr>
          <a:xfrm>
            <a:off y="2046288" x="8258175"/>
            <a:ext cy="854100" cx="71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23" name="Shape 223"/>
          <p:cNvSpPr txBox="1"/>
          <p:nvPr>
            <p:ph idx="4" type="body"/>
          </p:nvPr>
        </p:nvSpPr>
        <p:spPr>
          <a:xfrm>
            <a:off y="2900363" x="8258175"/>
            <a:ext cy="5267400" cx="71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2603500" x="1155700"/>
            <a:ext cy="5702399" cx="68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7" name="Shape 227"/>
          <p:cNvSpPr txBox="1"/>
          <p:nvPr>
            <p:ph idx="2" type="body"/>
          </p:nvPr>
        </p:nvSpPr>
        <p:spPr>
          <a:xfrm>
            <a:off y="2603500" x="8197850"/>
            <a:ext cy="5702399" cx="68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y="5875337" x="1284287"/>
            <a:ext cy="18162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3875087" x="1284287"/>
            <a:ext cy="20004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 txBox="1"/>
          <p:nvPr>
            <p:ph type="ctrTitle"/>
          </p:nvPr>
        </p:nvSpPr>
        <p:spPr>
          <a:xfrm>
            <a:off y="2840038" x="1219200"/>
            <a:ext cy="19605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36" name="Shape 236"/>
          <p:cNvSpPr txBox="1"/>
          <p:nvPr>
            <p:ph idx="1" type="subTitle"/>
          </p:nvPr>
        </p:nvSpPr>
        <p:spPr>
          <a:xfrm>
            <a:off y="5181600" x="2438400"/>
            <a:ext cy="2336700" cx="11379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711700" x="1155700"/>
            <a:ext cy="1054100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y="4711700" x="8197850"/>
            <a:ext cy="1054100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5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_rels/slideMaster2.xml.rels><?xml version="1.0" encoding="UTF-8" standalone="yes"?><Relationships xmlns="http://schemas.openxmlformats.org/package/2006/relationships"><Relationship Target="../theme/theme8.xml" Type="http://schemas.openxmlformats.org/officeDocument/2006/relationships/theme" Id="rId12"/><Relationship Target="../slideLayouts/slideLayout13.xml" Type="http://schemas.openxmlformats.org/officeDocument/2006/relationships/slideLayout" Id="rId2"/><Relationship Target="../slideLayouts/slideLayout12.xml" Type="http://schemas.openxmlformats.org/officeDocument/2006/relationships/slideLayout" Id="rId1"/><Relationship Target="../slideLayouts/slideLayout21.xml" Type="http://schemas.openxmlformats.org/officeDocument/2006/relationships/slideLayout" Id="rId10"/><Relationship Target="../slideLayouts/slideLayout15.xml" Type="http://schemas.openxmlformats.org/officeDocument/2006/relationships/slideLayout" Id="rId4"/><Relationship Target="../slideLayouts/slideLayout22.xml" Type="http://schemas.openxmlformats.org/officeDocument/2006/relationships/slideLayout" Id="rId11"/><Relationship Target="../slideLayouts/slideLayout14.xml" Type="http://schemas.openxmlformats.org/officeDocument/2006/relationships/slideLayout" Id="rId3"/><Relationship Target="../slideLayouts/slideLayout20.xml" Type="http://schemas.openxmlformats.org/officeDocument/2006/relationships/slideLayout" Id="rId9"/><Relationship Target="../slideLayouts/slideLayout17.xml" Type="http://schemas.openxmlformats.org/officeDocument/2006/relationships/slideLayout" Id="rId6"/><Relationship Target="../slideLayouts/slideLayout16.xml" Type="http://schemas.openxmlformats.org/officeDocument/2006/relationships/slideLayout" Id="rId5"/><Relationship Target="../slideLayouts/slideLayout19.xml" Type="http://schemas.openxmlformats.org/officeDocument/2006/relationships/slideLayout" Id="rId8"/><Relationship Target="../slideLayouts/slideLayout18.xml" Type="http://schemas.openxmlformats.org/officeDocument/2006/relationships/slideLayout" Id="rId7"/></Relationships>
</file>

<file path=ppt/slideMasters/_rels/slideMaster3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24.xml" Type="http://schemas.openxmlformats.org/officeDocument/2006/relationships/slideLayout" Id="rId2"/><Relationship Target="../slideLayouts/slideLayout23.xml" Type="http://schemas.openxmlformats.org/officeDocument/2006/relationships/slideLayout" Id="rId1"/><Relationship Target="../slideLayouts/slideLayout32.xml" Type="http://schemas.openxmlformats.org/officeDocument/2006/relationships/slideLayout" Id="rId10"/><Relationship Target="../slideLayouts/slideLayout26.xml" Type="http://schemas.openxmlformats.org/officeDocument/2006/relationships/slideLayout" Id="rId4"/><Relationship Target="../slideLayouts/slideLayout33.xml" Type="http://schemas.openxmlformats.org/officeDocument/2006/relationships/slideLayout" Id="rId11"/><Relationship Target="../slideLayouts/slideLayout25.xml" Type="http://schemas.openxmlformats.org/officeDocument/2006/relationships/slideLayout" Id="rId3"/><Relationship Target="../slideLayouts/slideLayout31.xml" Type="http://schemas.openxmlformats.org/officeDocument/2006/relationships/slideLayout" Id="rId9"/><Relationship Target="../slideLayouts/slideLayout28.xml" Type="http://schemas.openxmlformats.org/officeDocument/2006/relationships/slideLayout" Id="rId6"/><Relationship Target="../slideLayouts/slideLayout27.xml" Type="http://schemas.openxmlformats.org/officeDocument/2006/relationships/slideLayout" Id="rId5"/><Relationship Target="../slideLayouts/slideLayout30.xml" Type="http://schemas.openxmlformats.org/officeDocument/2006/relationships/slideLayout" Id="rId8"/><Relationship Target="../slideLayouts/slideLayout29.xml" Type="http://schemas.openxmlformats.org/officeDocument/2006/relationships/slideLayout" Id="rId7"/></Relationships>
</file>

<file path=ppt/slideMasters/_rels/slideMaster4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2"/><Relationship Target="../slideLayouts/slideLayout35.xml" Type="http://schemas.openxmlformats.org/officeDocument/2006/relationships/slideLayout" Id="rId2"/><Relationship Target="../slideLayouts/slideLayout34.xml" Type="http://schemas.openxmlformats.org/officeDocument/2006/relationships/slideLayout" Id="rId1"/><Relationship Target="../slideLayouts/slideLayout43.xml" Type="http://schemas.openxmlformats.org/officeDocument/2006/relationships/slideLayout" Id="rId10"/><Relationship Target="../slideLayouts/slideLayout37.xml" Type="http://schemas.openxmlformats.org/officeDocument/2006/relationships/slideLayout" Id="rId4"/><Relationship Target="../slideLayouts/slideLayout44.xml" Type="http://schemas.openxmlformats.org/officeDocument/2006/relationships/slideLayout" Id="rId11"/><Relationship Target="../slideLayouts/slideLayout36.xml" Type="http://schemas.openxmlformats.org/officeDocument/2006/relationships/slideLayout" Id="rId3"/><Relationship Target="../slideLayouts/slideLayout42.xml" Type="http://schemas.openxmlformats.org/officeDocument/2006/relationships/slideLayout" Id="rId9"/><Relationship Target="../slideLayouts/slideLayout39.xml" Type="http://schemas.openxmlformats.org/officeDocument/2006/relationships/slideLayout" Id="rId6"/><Relationship Target="../slideLayouts/slideLayout38.xml" Type="http://schemas.openxmlformats.org/officeDocument/2006/relationships/slideLayout" Id="rId5"/><Relationship Target="../slideLayouts/slideLayout41.xml" Type="http://schemas.openxmlformats.org/officeDocument/2006/relationships/slideLayout" Id="rId8"/><Relationship Target="../slideLayouts/slideLayout40.xml" Type="http://schemas.openxmlformats.org/officeDocument/2006/relationships/slideLayout" Id="rId7"/></Relationships>
</file>

<file path=ppt/slideMasters/_rels/slideMaster5.xml.rels><?xml version="1.0" encoding="UTF-8" standalone="yes"?><Relationships xmlns="http://schemas.openxmlformats.org/package/2006/relationships"><Relationship Target="../theme/theme6.xml" Type="http://schemas.openxmlformats.org/officeDocument/2006/relationships/theme" Id="rId12"/><Relationship Target="../slideLayouts/slideLayout46.xml" Type="http://schemas.openxmlformats.org/officeDocument/2006/relationships/slideLayout" Id="rId2"/><Relationship Target="../slideLayouts/slideLayout45.xml" Type="http://schemas.openxmlformats.org/officeDocument/2006/relationships/slideLayout" Id="rId1"/><Relationship Target="../slideLayouts/slideLayout54.xml" Type="http://schemas.openxmlformats.org/officeDocument/2006/relationships/slideLayout" Id="rId10"/><Relationship Target="../slideLayouts/slideLayout48.xml" Type="http://schemas.openxmlformats.org/officeDocument/2006/relationships/slideLayout" Id="rId4"/><Relationship Target="../slideLayouts/slideLayout55.xml" Type="http://schemas.openxmlformats.org/officeDocument/2006/relationships/slideLayout" Id="rId11"/><Relationship Target="../slideLayouts/slideLayout47.xml" Type="http://schemas.openxmlformats.org/officeDocument/2006/relationships/slideLayout" Id="rId3"/><Relationship Target="../slideLayouts/slideLayout53.xml" Type="http://schemas.openxmlformats.org/officeDocument/2006/relationships/slideLayout" Id="rId9"/><Relationship Target="../slideLayouts/slideLayout50.xml" Type="http://schemas.openxmlformats.org/officeDocument/2006/relationships/slideLayout" Id="rId6"/><Relationship Target="../slideLayouts/slideLayout49.xml" Type="http://schemas.openxmlformats.org/officeDocument/2006/relationships/slideLayout" Id="rId5"/><Relationship Target="../slideLayouts/slideLayout52.xml" Type="http://schemas.openxmlformats.org/officeDocument/2006/relationships/slideLayout" Id="rId8"/><Relationship Target="../slideLayouts/slideLayout51.xml" Type="http://schemas.openxmlformats.org/officeDocument/2006/relationships/slideLayout" Id="rId7"/></Relationships>
</file>

<file path=ppt/slideMasters/_rels/slideMaster6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2"/><Relationship Target="../slideLayouts/slideLayout57.xml" Type="http://schemas.openxmlformats.org/officeDocument/2006/relationships/slideLayout" Id="rId2"/><Relationship Target="../slideLayouts/slideLayout56.xml" Type="http://schemas.openxmlformats.org/officeDocument/2006/relationships/slideLayout" Id="rId1"/><Relationship Target="../slideLayouts/slideLayout65.xml" Type="http://schemas.openxmlformats.org/officeDocument/2006/relationships/slideLayout" Id="rId10"/><Relationship Target="../slideLayouts/slideLayout59.xml" Type="http://schemas.openxmlformats.org/officeDocument/2006/relationships/slideLayout" Id="rId4"/><Relationship Target="../slideLayouts/slideLayout66.xml" Type="http://schemas.openxmlformats.org/officeDocument/2006/relationships/slideLayout" Id="rId11"/><Relationship Target="../slideLayouts/slideLayout58.xml" Type="http://schemas.openxmlformats.org/officeDocument/2006/relationships/slideLayout" Id="rId3"/><Relationship Target="../slideLayouts/slideLayout64.xml" Type="http://schemas.openxmlformats.org/officeDocument/2006/relationships/slideLayout" Id="rId9"/><Relationship Target="../slideLayouts/slideLayout61.xml" Type="http://schemas.openxmlformats.org/officeDocument/2006/relationships/slideLayout" Id="rId6"/><Relationship Target="../slideLayouts/slideLayout60.xml" Type="http://schemas.openxmlformats.org/officeDocument/2006/relationships/slideLayout" Id="rId5"/><Relationship Target="../slideLayouts/slideLayout63.xml" Type="http://schemas.openxmlformats.org/officeDocument/2006/relationships/slideLayout" Id="rId8"/><Relationship Target="../slideLayouts/slideLayout62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2590800" x="1511300"/>
            <a:ext cy="53594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781300" x="1155700"/>
            <a:ext cy="356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www.pythonlearn.com" Type="http://schemas.openxmlformats.org/officeDocument/2006/relationships/hyperlink" TargetMode="External" Id="rId4"/><Relationship Target="www.pythonlearn.com" Type="http://schemas.openxmlformats.org/officeDocument/2006/relationships/hyperlink" TargetMode="External" Id="rId3"/><Relationship Target="../media/image01.png" Type="http://schemas.openxmlformats.org/officeDocument/2006/relationships/image" Id="rId6"/><Relationship Target="www.pythonlearn.com" Type="http://schemas.openxmlformats.org/officeDocument/2006/relationships/hyperlink" TargetMode="External" Id="rId5"/><Relationship Target="../media/image00.jpg" Type="http://schemas.openxmlformats.org/officeDocument/2006/relationships/image" Id="rId7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43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2.xml" Type="http://schemas.openxmlformats.org/officeDocument/2006/relationships/slideLayout" Id="rId1"/><Relationship Target="http://en.wikipedia.org/wiki/George_Boole" Type="http://schemas.openxmlformats.org/officeDocument/2006/relationships/hyperlink" TargetMode="External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54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65.xml" Type="http://schemas.openxmlformats.org/officeDocument/2006/relationships/slideLayout" Id="rId1"/><Relationship Target="http://open.umich.edu/" Type="http://schemas.openxmlformats.org/officeDocument/2006/relationships/hyperlink" TargetMode="External" Id="rId4"/><Relationship Target="http://www.dr-chuck.com" Type="http://schemas.openxmlformats.org/officeDocument/2006/relationships/hyperlink" TargetMode="External" Id="rId3"/><Relationship Target="../media/image06.png" Type="http://schemas.openxmlformats.org/officeDocument/2006/relationships/image" Id="rId6"/><Relationship Target="../media/image05.jp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2.xml" Type="http://schemas.openxmlformats.org/officeDocument/2006/relationships/slideLayout" Id="rId1"/><Relationship Target="../media/image07.png" Type="http://schemas.openxmlformats.org/officeDocument/2006/relationships/image" Id="rId4"/><Relationship Target="../media/image08.png" Type="http://schemas.openxmlformats.org/officeDocument/2006/relationships/image" Id="rId3"/><Relationship Target="../media/image02.jpg" Type="http://schemas.openxmlformats.org/officeDocument/2006/relationships/image" Id="rId6"/><Relationship Target="../media/image03.jpg" Type="http://schemas.openxmlformats.org/officeDocument/2006/relationships/image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Conditional Execution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4711700" x="1155700"/>
            <a:ext cy="15494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3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y="7759700" x="4081449"/>
            <a:ext cy="1016099" cx="80322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</a:t>
            </a:r>
            <a:r>
              <a:rPr u="sng" sz="3200" lang="en-US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pythonlearn</a:t>
            </a:r>
            <a:r>
              <a:rPr strike="noStrike" u="sng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.com</a:t>
            </a:r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8064000" x="13800662"/>
            <a:ext cy="668400" cx="196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 rotWithShape="1">
          <a:blip r:embed="rId7">
            <a:alphaModFix/>
          </a:blip>
          <a:srcRect t="0" b="0" r="0" l="0"/>
          <a:stretch/>
        </p:blipFill>
        <p:spPr>
          <a:xfrm>
            <a:off y="7733400" x="635250"/>
            <a:ext cy="1024800" cx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4" name="Shape 354"/>
          <p:cNvSpPr txBox="1"/>
          <p:nvPr/>
        </p:nvSpPr>
        <p:spPr>
          <a:xfrm>
            <a:off y="2362200" x="4598450"/>
            <a:ext cy="5854799" cx="7965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 than 2'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'Still bigger'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 with 2'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200" i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i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i &gt; 2 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'Bigger than 2'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'Done with i', i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2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y="355600" x="4144948"/>
            <a:ext cy="1663800" cx="8135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z="3600" lang="en-US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Think about begin/end blocks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/>
        </p:nvSpPr>
        <p:spPr>
          <a:xfrm>
            <a:off y="6313475" x="5533200"/>
            <a:ext cy="1016999" cx="6377099"/>
          </a:xfrm>
          <a:prstGeom prst="rect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/>
        </p:nvSpPr>
        <p:spPr>
          <a:xfrm>
            <a:off y="5314525" x="4598450"/>
            <a:ext cy="2421299" cx="7704000"/>
          </a:xfrm>
          <a:prstGeom prst="rect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/>
        </p:nvSpPr>
        <p:spPr>
          <a:xfrm>
            <a:off y="2863786" x="4576700"/>
            <a:ext cy="1509299" cx="7704000"/>
          </a:xfrm>
          <a:prstGeom prst="rect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3" name="Shape 363"/>
          <p:cNvSpPr/>
          <p:nvPr/>
        </p:nvSpPr>
        <p:spPr>
          <a:xfrm>
            <a:off y="520700" x="6756400"/>
            <a:ext cy="1473199" cx="3556000"/>
          </a:xfrm>
          <a:prstGeom prst="diamond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1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y="2019300" x="9817100"/>
            <a:ext cy="1270000" cx="3467099"/>
          </a:xfrm>
          <a:prstGeom prst="rect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'More than one'</a:t>
            </a:r>
          </a:p>
        </p:txBody>
      </p:sp>
      <p:sp>
        <p:nvSpPr>
          <p:cNvPr id="365" name="Shape 365"/>
          <p:cNvSpPr/>
          <p:nvPr/>
        </p:nvSpPr>
        <p:spPr>
          <a:xfrm>
            <a:off y="3733800" x="9474200"/>
            <a:ext cy="1473199" cx="4152899"/>
          </a:xfrm>
          <a:prstGeom prst="diamond">
            <a:avLst/>
          </a:prstGeom>
          <a:noFill/>
          <a:ln w="508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100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y="5156200" x="12420600"/>
            <a:ext cy="1270000" cx="3467099"/>
          </a:xfrm>
          <a:prstGeom prst="rect">
            <a:avLst/>
          </a:prstGeom>
          <a:noFill/>
          <a:ln w="508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'Less than 100'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y="7607300" x="6794500"/>
            <a:ext cy="1269899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cxnSp>
        <p:nvCxnSpPr>
          <p:cNvPr id="368" name="Shape 368"/>
          <p:cNvCxnSpPr/>
          <p:nvPr/>
        </p:nvCxnSpPr>
        <p:spPr>
          <a:xfrm rot="10800000" flipH="1">
            <a:off y="1239712" x="10287000"/>
            <a:ext cy="3299" cx="1350900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69" name="Shape 369"/>
          <p:cNvCxnSpPr/>
          <p:nvPr/>
        </p:nvCxnSpPr>
        <p:spPr>
          <a:xfrm rot="10800000" flipH="1">
            <a:off y="1239575" x="11626850"/>
            <a:ext cy="757499" cx="11100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70" name="Shape 370"/>
          <p:cNvCxnSpPr/>
          <p:nvPr/>
        </p:nvCxnSpPr>
        <p:spPr>
          <a:xfrm rot="10800000" flipH="1">
            <a:off y="1979612" x="8491536"/>
            <a:ext cy="5614987" cx="36512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71" name="Shape 371"/>
          <p:cNvCxnSpPr/>
          <p:nvPr/>
        </p:nvCxnSpPr>
        <p:spPr>
          <a:xfrm>
            <a:off y="4445000" x="13601700"/>
            <a:ext cy="14287" cx="731837"/>
          </a:xfrm>
          <a:prstGeom prst="straightConnector1">
            <a:avLst/>
          </a:prstGeom>
          <a:noFill/>
          <a:ln w="635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72" name="Shape 372"/>
          <p:cNvCxnSpPr/>
          <p:nvPr/>
        </p:nvCxnSpPr>
        <p:spPr>
          <a:xfrm rot="10800000" flipH="1">
            <a:off y="4508974" x="14293850"/>
            <a:ext cy="650400" cx="8100"/>
          </a:xfrm>
          <a:prstGeom prst="straightConnector1">
            <a:avLst/>
          </a:prstGeom>
          <a:noFill/>
          <a:ln w="635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73" name="Shape 373"/>
          <p:cNvCxnSpPr>
            <a:endCxn id="364" idx="2"/>
          </p:cNvCxnSpPr>
          <p:nvPr/>
        </p:nvCxnSpPr>
        <p:spPr>
          <a:xfrm rot="10800000">
            <a:off y="3289300" x="11550649"/>
            <a:ext cy="435000" cx="0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74" name="Shape 374"/>
          <p:cNvCxnSpPr/>
          <p:nvPr/>
        </p:nvCxnSpPr>
        <p:spPr>
          <a:xfrm>
            <a:off y="7035800" x="8566150"/>
            <a:ext cy="0" cx="5692775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75" name="Shape 375"/>
          <p:cNvCxnSpPr/>
          <p:nvPr/>
        </p:nvCxnSpPr>
        <p:spPr>
          <a:xfrm rot="10800000">
            <a:off y="98074" x="8512150"/>
            <a:ext cy="489300" cx="1589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76" name="Shape 376"/>
          <p:cNvSpPr txBox="1"/>
          <p:nvPr/>
        </p:nvSpPr>
        <p:spPr>
          <a:xfrm>
            <a:off y="577850" x="10798175"/>
            <a:ext cy="558799" cx="635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y="3803650" x="13655675"/>
            <a:ext cy="558799" cx="635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378" name="Shape 378"/>
          <p:cNvCxnSpPr/>
          <p:nvPr/>
        </p:nvCxnSpPr>
        <p:spPr>
          <a:xfrm rot="10800000">
            <a:off y="5243512" x="11571286"/>
            <a:ext cy="1792286" cx="0"/>
          </a:xfrm>
          <a:prstGeom prst="straightConnector1">
            <a:avLst/>
          </a:prstGeom>
          <a:noFill/>
          <a:ln w="635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79" name="Shape 379"/>
          <p:cNvSpPr txBox="1"/>
          <p:nvPr/>
        </p:nvSpPr>
        <p:spPr>
          <a:xfrm>
            <a:off y="5175250" x="10831511"/>
            <a:ext cy="558799" cx="5413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y="2152650" x="7847011"/>
            <a:ext cy="558799" cx="5413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y="3527950" x="587850"/>
            <a:ext cy="3332700" cx="6747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'More than one'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if x &lt; 100 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'Less than 100'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y="558800" x="1168400"/>
            <a:ext cy="2298699" cx="48132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6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Nested Decisions</a:t>
            </a:r>
          </a:p>
        </p:txBody>
      </p:sp>
      <p:cxnSp>
        <p:nvCxnSpPr>
          <p:cNvPr id="383" name="Shape 383"/>
          <p:cNvCxnSpPr/>
          <p:nvPr/>
        </p:nvCxnSpPr>
        <p:spPr>
          <a:xfrm rot="10800000" flipH="1">
            <a:off y="6490174" x="14293850"/>
            <a:ext cy="650400" cx="8100"/>
          </a:xfrm>
          <a:prstGeom prst="straightConnector1">
            <a:avLst/>
          </a:prstGeom>
          <a:noFill/>
          <a:ln w="635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y="241300" x="165100"/>
            <a:ext cy="2298699" cx="6565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6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</a:t>
            </a:r>
            <a:r>
              <a:rPr sz="6600" lang="en-US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-w</a:t>
            </a:r>
            <a:r>
              <a:rPr strike="noStrike" u="none" b="0" cap="none" baseline="0" sz="6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ay Decisions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y="2603500" x="711200"/>
            <a:ext cy="5702299" cx="54863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want to do one thing if a logical expression is true and something else if the expression is false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like a fork in the road - we must choose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 or the other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path but not both</a:t>
            </a:r>
          </a:p>
        </p:txBody>
      </p:sp>
      <p:sp>
        <p:nvSpPr>
          <p:cNvPr id="390" name="Shape 390"/>
          <p:cNvSpPr/>
          <p:nvPr/>
        </p:nvSpPr>
        <p:spPr>
          <a:xfrm>
            <a:off y="2882900" x="9372600"/>
            <a:ext cy="1473199" cx="3556000"/>
          </a:xfrm>
          <a:prstGeom prst="diamond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7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y="4381500" x="12433300"/>
            <a:ext cy="1270000" cx="3467099"/>
          </a:xfrm>
          <a:prstGeom prst="rect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392" name="Shape 392"/>
          <p:cNvCxnSpPr/>
          <p:nvPr/>
        </p:nvCxnSpPr>
        <p:spPr>
          <a:xfrm rot="10800000" flipH="1">
            <a:off y="3594100" x="12903200"/>
            <a:ext cy="12699" cx="1395411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93" name="Shape 393"/>
          <p:cNvCxnSpPr/>
          <p:nvPr/>
        </p:nvCxnSpPr>
        <p:spPr>
          <a:xfrm rot="10800000" flipH="1">
            <a:off y="3613149" x="14243050"/>
            <a:ext cy="746125" cx="1904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94" name="Shape 394"/>
          <p:cNvCxnSpPr/>
          <p:nvPr/>
        </p:nvCxnSpPr>
        <p:spPr>
          <a:xfrm rot="10800000" flipH="1">
            <a:off y="6127749" x="11182350"/>
            <a:ext cy="31750" cx="3081337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95" name="Shape 395"/>
          <p:cNvSpPr txBox="1"/>
          <p:nvPr/>
        </p:nvSpPr>
        <p:spPr>
          <a:xfrm>
            <a:off y="2940050" x="13414375"/>
            <a:ext cy="558799" cx="635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y="2940050" x="8913811"/>
            <a:ext cy="558799" cx="5413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97" name="Shape 397"/>
          <p:cNvCxnSpPr/>
          <p:nvPr/>
        </p:nvCxnSpPr>
        <p:spPr>
          <a:xfrm rot="10800000">
            <a:off y="5638800" x="14235112"/>
            <a:ext cy="461961" cx="9524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98" name="Shape 398"/>
          <p:cNvCxnSpPr/>
          <p:nvPr/>
        </p:nvCxnSpPr>
        <p:spPr>
          <a:xfrm rot="10800000">
            <a:off y="2236787" x="11164887"/>
            <a:ext cy="687387" cx="4762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99" name="Shape 399"/>
          <p:cNvSpPr txBox="1"/>
          <p:nvPr/>
        </p:nvSpPr>
        <p:spPr>
          <a:xfrm>
            <a:off y="1257300" x="9461500"/>
            <a:ext cy="965199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cxnSp>
        <p:nvCxnSpPr>
          <p:cNvPr id="400" name="Shape 400"/>
          <p:cNvCxnSpPr/>
          <p:nvPr/>
        </p:nvCxnSpPr>
        <p:spPr>
          <a:xfrm rot="10800000" flipH="1">
            <a:off y="3619500" x="8089900"/>
            <a:ext cy="12699" cx="1395411"/>
          </a:xfrm>
          <a:prstGeom prst="straightConnector1">
            <a:avLst/>
          </a:prstGeom>
          <a:noFill/>
          <a:ln w="635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01" name="Shape 401"/>
          <p:cNvCxnSpPr/>
          <p:nvPr/>
        </p:nvCxnSpPr>
        <p:spPr>
          <a:xfrm rot="10800000" flipH="1">
            <a:off y="3613149" x="8070850"/>
            <a:ext cy="746125" cx="19049"/>
          </a:xfrm>
          <a:prstGeom prst="straightConnector1">
            <a:avLst/>
          </a:prstGeom>
          <a:noFill/>
          <a:ln w="635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02" name="Shape 402"/>
          <p:cNvSpPr txBox="1"/>
          <p:nvPr/>
        </p:nvSpPr>
        <p:spPr>
          <a:xfrm>
            <a:off y="4356100" x="6400800"/>
            <a:ext cy="1270000" cx="3467099"/>
          </a:xfrm>
          <a:prstGeom prst="rect">
            <a:avLst/>
          </a:prstGeom>
          <a:noFill/>
          <a:ln w="508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'Not bigger'</a:t>
            </a:r>
          </a:p>
        </p:txBody>
      </p:sp>
      <p:cxnSp>
        <p:nvCxnSpPr>
          <p:cNvPr id="403" name="Shape 403"/>
          <p:cNvCxnSpPr/>
          <p:nvPr/>
        </p:nvCxnSpPr>
        <p:spPr>
          <a:xfrm flipH="1">
            <a:off y="6137275" x="8066086"/>
            <a:ext cy="3174" cx="3117849"/>
          </a:xfrm>
          <a:prstGeom prst="straightConnector1">
            <a:avLst/>
          </a:prstGeom>
          <a:noFill/>
          <a:ln w="635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y="5651500" x="8037511"/>
            <a:ext cy="461961" cx="9524"/>
          </a:xfrm>
          <a:prstGeom prst="straightConnector1">
            <a:avLst/>
          </a:prstGeom>
          <a:noFill/>
          <a:ln w="635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05" name="Shape 405"/>
          <p:cNvCxnSpPr/>
          <p:nvPr/>
        </p:nvCxnSpPr>
        <p:spPr>
          <a:xfrm rot="10800000" flipH="1">
            <a:off y="6203949" x="11195050"/>
            <a:ext cy="746125" cx="19049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06" name="Shape 406"/>
          <p:cNvSpPr txBox="1"/>
          <p:nvPr/>
        </p:nvSpPr>
        <p:spPr>
          <a:xfrm>
            <a:off y="6921500" x="9410700"/>
            <a:ext cy="965199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3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y="457200" x="558800"/>
            <a:ext cy="2298600" cx="51098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6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Two-way using else :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y="3067050" x="528621"/>
            <a:ext cy="5079900" cx="4814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000" i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000" i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13" name="Shape 413"/>
          <p:cNvSpPr/>
          <p:nvPr/>
        </p:nvSpPr>
        <p:spPr>
          <a:xfrm>
            <a:off y="2882900" x="9093200"/>
            <a:ext cy="1473199" cx="3556000"/>
          </a:xfrm>
          <a:prstGeom prst="diamond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7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y="4381500" x="12153900"/>
            <a:ext cy="1270000" cx="3467099"/>
          </a:xfrm>
          <a:prstGeom prst="rect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415" name="Shape 415"/>
          <p:cNvCxnSpPr/>
          <p:nvPr/>
        </p:nvCxnSpPr>
        <p:spPr>
          <a:xfrm rot="10800000" flipH="1">
            <a:off y="3594100" x="12623800"/>
            <a:ext cy="12699" cx="1395411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16" name="Shape 416"/>
          <p:cNvCxnSpPr/>
          <p:nvPr/>
        </p:nvCxnSpPr>
        <p:spPr>
          <a:xfrm rot="10800000" flipH="1">
            <a:off y="3613149" x="13963650"/>
            <a:ext cy="746125" cx="1904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17" name="Shape 417"/>
          <p:cNvCxnSpPr/>
          <p:nvPr/>
        </p:nvCxnSpPr>
        <p:spPr>
          <a:xfrm rot="10800000" flipH="1">
            <a:off y="6127749" x="10902950"/>
            <a:ext cy="31750" cx="3081337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18" name="Shape 418"/>
          <p:cNvSpPr txBox="1"/>
          <p:nvPr/>
        </p:nvSpPr>
        <p:spPr>
          <a:xfrm>
            <a:off y="2940050" x="13134975"/>
            <a:ext cy="558799" cx="635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y="2940050" x="8634411"/>
            <a:ext cy="558799" cx="5413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20" name="Shape 420"/>
          <p:cNvCxnSpPr/>
          <p:nvPr/>
        </p:nvCxnSpPr>
        <p:spPr>
          <a:xfrm rot="10800000">
            <a:off y="5638800" x="13955712"/>
            <a:ext cy="461961" cx="9524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21" name="Shape 421"/>
          <p:cNvCxnSpPr/>
          <p:nvPr/>
        </p:nvCxnSpPr>
        <p:spPr>
          <a:xfrm rot="10800000">
            <a:off y="2236787" x="10885487"/>
            <a:ext cy="687387" cx="4762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22" name="Shape 422"/>
          <p:cNvSpPr txBox="1"/>
          <p:nvPr/>
        </p:nvSpPr>
        <p:spPr>
          <a:xfrm>
            <a:off y="1257300" x="9182100"/>
            <a:ext cy="965199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0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4</a:t>
            </a:r>
          </a:p>
        </p:txBody>
      </p:sp>
      <p:cxnSp>
        <p:nvCxnSpPr>
          <p:cNvPr id="423" name="Shape 423"/>
          <p:cNvCxnSpPr/>
          <p:nvPr/>
        </p:nvCxnSpPr>
        <p:spPr>
          <a:xfrm rot="10800000" flipH="1">
            <a:off y="3619500" x="7810500"/>
            <a:ext cy="12699" cx="1395411"/>
          </a:xfrm>
          <a:prstGeom prst="straightConnector1">
            <a:avLst/>
          </a:prstGeom>
          <a:noFill/>
          <a:ln w="635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24" name="Shape 424"/>
          <p:cNvCxnSpPr/>
          <p:nvPr/>
        </p:nvCxnSpPr>
        <p:spPr>
          <a:xfrm rot="10800000" flipH="1">
            <a:off y="3613149" x="7791450"/>
            <a:ext cy="746125" cx="19049"/>
          </a:xfrm>
          <a:prstGeom prst="straightConnector1">
            <a:avLst/>
          </a:prstGeom>
          <a:noFill/>
          <a:ln w="635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25" name="Shape 425"/>
          <p:cNvSpPr txBox="1"/>
          <p:nvPr/>
        </p:nvSpPr>
        <p:spPr>
          <a:xfrm>
            <a:off y="4356100" x="6121400"/>
            <a:ext cy="1270000" cx="3467099"/>
          </a:xfrm>
          <a:prstGeom prst="rect">
            <a:avLst/>
          </a:prstGeom>
          <a:noFill/>
          <a:ln w="508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426" name="Shape 426"/>
          <p:cNvCxnSpPr/>
          <p:nvPr/>
        </p:nvCxnSpPr>
        <p:spPr>
          <a:xfrm flipH="1">
            <a:off y="6137275" x="7786686"/>
            <a:ext cy="3174" cx="3117849"/>
          </a:xfrm>
          <a:prstGeom prst="straightConnector1">
            <a:avLst/>
          </a:prstGeom>
          <a:noFill/>
          <a:ln w="635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27" name="Shape 427"/>
          <p:cNvCxnSpPr/>
          <p:nvPr/>
        </p:nvCxnSpPr>
        <p:spPr>
          <a:xfrm rot="10800000">
            <a:off y="5651500" x="7758111"/>
            <a:ext cy="461961" cx="9524"/>
          </a:xfrm>
          <a:prstGeom prst="straightConnector1">
            <a:avLst/>
          </a:prstGeom>
          <a:noFill/>
          <a:ln w="635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28" name="Shape 428"/>
          <p:cNvCxnSpPr/>
          <p:nvPr/>
        </p:nvCxnSpPr>
        <p:spPr>
          <a:xfrm rot="10800000" flipH="1">
            <a:off y="6203949" x="10915650"/>
            <a:ext cy="746125" cx="19049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29" name="Shape 429"/>
          <p:cNvSpPr txBox="1"/>
          <p:nvPr/>
        </p:nvSpPr>
        <p:spPr>
          <a:xfrm>
            <a:off y="6921500" x="9131300"/>
            <a:ext cy="965199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3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4" name="Shape 434"/>
          <p:cNvSpPr/>
          <p:nvPr/>
        </p:nvSpPr>
        <p:spPr>
          <a:xfrm>
            <a:off y="2882900" x="9093200"/>
            <a:ext cy="1473199" cx="3556000"/>
          </a:xfrm>
          <a:prstGeom prst="diamond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7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y="4381500" x="12153900"/>
            <a:ext cy="1270000" cx="3467099"/>
          </a:xfrm>
          <a:prstGeom prst="rect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436" name="Shape 436"/>
          <p:cNvCxnSpPr/>
          <p:nvPr/>
        </p:nvCxnSpPr>
        <p:spPr>
          <a:xfrm rot="10800000" flipH="1">
            <a:off y="3594100" x="12623800"/>
            <a:ext cy="12699" cx="1395411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37" name="Shape 437"/>
          <p:cNvCxnSpPr/>
          <p:nvPr/>
        </p:nvCxnSpPr>
        <p:spPr>
          <a:xfrm rot="10800000" flipH="1">
            <a:off y="3613149" x="13963650"/>
            <a:ext cy="746125" cx="1904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38" name="Shape 438"/>
          <p:cNvCxnSpPr/>
          <p:nvPr/>
        </p:nvCxnSpPr>
        <p:spPr>
          <a:xfrm rot="10800000" flipH="1">
            <a:off y="6127749" x="10902950"/>
            <a:ext cy="31750" cx="3081337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39" name="Shape 439"/>
          <p:cNvSpPr txBox="1"/>
          <p:nvPr/>
        </p:nvSpPr>
        <p:spPr>
          <a:xfrm>
            <a:off y="2940050" x="13134975"/>
            <a:ext cy="558799" cx="635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y="2940050" x="8634411"/>
            <a:ext cy="558799" cx="5413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41" name="Shape 441"/>
          <p:cNvCxnSpPr/>
          <p:nvPr/>
        </p:nvCxnSpPr>
        <p:spPr>
          <a:xfrm rot="10800000">
            <a:off y="5638800" x="13955712"/>
            <a:ext cy="461961" cx="9524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42" name="Shape 442"/>
          <p:cNvCxnSpPr/>
          <p:nvPr/>
        </p:nvCxnSpPr>
        <p:spPr>
          <a:xfrm rot="10800000">
            <a:off y="2236787" x="10885487"/>
            <a:ext cy="687387" cx="4762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43" name="Shape 443"/>
          <p:cNvSpPr txBox="1"/>
          <p:nvPr/>
        </p:nvSpPr>
        <p:spPr>
          <a:xfrm>
            <a:off y="1257300" x="9182100"/>
            <a:ext cy="965199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0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4</a:t>
            </a:r>
          </a:p>
        </p:txBody>
      </p:sp>
      <p:cxnSp>
        <p:nvCxnSpPr>
          <p:cNvPr id="444" name="Shape 444"/>
          <p:cNvCxnSpPr/>
          <p:nvPr/>
        </p:nvCxnSpPr>
        <p:spPr>
          <a:xfrm rot="10800000" flipH="1">
            <a:off y="3619500" x="7810500"/>
            <a:ext cy="12699" cx="1395411"/>
          </a:xfrm>
          <a:prstGeom prst="straightConnector1">
            <a:avLst/>
          </a:prstGeom>
          <a:noFill/>
          <a:ln w="635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45" name="Shape 445"/>
          <p:cNvCxnSpPr/>
          <p:nvPr/>
        </p:nvCxnSpPr>
        <p:spPr>
          <a:xfrm rot="10800000" flipH="1">
            <a:off y="3613149" x="7791450"/>
            <a:ext cy="746125" cx="19049"/>
          </a:xfrm>
          <a:prstGeom prst="straightConnector1">
            <a:avLst/>
          </a:prstGeom>
          <a:noFill/>
          <a:ln w="635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46" name="Shape 446"/>
          <p:cNvSpPr txBox="1"/>
          <p:nvPr/>
        </p:nvSpPr>
        <p:spPr>
          <a:xfrm>
            <a:off y="4356100" x="6121400"/>
            <a:ext cy="1270000" cx="3467099"/>
          </a:xfrm>
          <a:prstGeom prst="rect">
            <a:avLst/>
          </a:prstGeom>
          <a:noFill/>
          <a:ln w="508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447" name="Shape 447"/>
          <p:cNvCxnSpPr/>
          <p:nvPr/>
        </p:nvCxnSpPr>
        <p:spPr>
          <a:xfrm flipH="1">
            <a:off y="6137275" x="7786686"/>
            <a:ext cy="3174" cx="3117849"/>
          </a:xfrm>
          <a:prstGeom prst="straightConnector1">
            <a:avLst/>
          </a:prstGeom>
          <a:noFill/>
          <a:ln w="635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48" name="Shape 448"/>
          <p:cNvCxnSpPr/>
          <p:nvPr/>
        </p:nvCxnSpPr>
        <p:spPr>
          <a:xfrm rot="10800000">
            <a:off y="5651500" x="7758111"/>
            <a:ext cy="461961" cx="9524"/>
          </a:xfrm>
          <a:prstGeom prst="straightConnector1">
            <a:avLst/>
          </a:prstGeom>
          <a:noFill/>
          <a:ln w="635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49" name="Shape 449"/>
          <p:cNvCxnSpPr/>
          <p:nvPr/>
        </p:nvCxnSpPr>
        <p:spPr>
          <a:xfrm rot="10800000" flipH="1">
            <a:off y="6203949" x="10915650"/>
            <a:ext cy="746125" cx="19049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50" name="Shape 450"/>
          <p:cNvSpPr txBox="1"/>
          <p:nvPr/>
        </p:nvSpPr>
        <p:spPr>
          <a:xfrm>
            <a:off y="6921500" x="9131300"/>
            <a:ext cy="965199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3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y="2895600" x="5854700"/>
            <a:ext cy="3378200" cx="10045700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 txBox="1"/>
          <p:nvPr/>
        </p:nvSpPr>
        <p:spPr>
          <a:xfrm>
            <a:off y="4445000" x="406400"/>
            <a:ext cy="2298600" cx="4560600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 txBox="1"/>
          <p:nvPr/>
        </p:nvSpPr>
        <p:spPr>
          <a:xfrm>
            <a:off y="3067050" x="528621"/>
            <a:ext cy="5079900" cx="4814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000" i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000" i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54" name="Shape 454"/>
          <p:cNvSpPr txBox="1"/>
          <p:nvPr>
            <p:ph type="title"/>
          </p:nvPr>
        </p:nvSpPr>
        <p:spPr>
          <a:xfrm>
            <a:off y="457200" x="558800"/>
            <a:ext cy="2298600" cx="51098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6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Two-way using else :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y="304800" x="558800"/>
            <a:ext cy="1650999" cx="5397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y="2933700" x="1023921"/>
            <a:ext cy="4457700" cx="5102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2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'Medium'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'LARGE'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'All done'</a:t>
            </a:r>
          </a:p>
        </p:txBody>
      </p:sp>
      <p:sp>
        <p:nvSpPr>
          <p:cNvPr id="461" name="Shape 461"/>
          <p:cNvSpPr/>
          <p:nvPr/>
        </p:nvSpPr>
        <p:spPr>
          <a:xfrm>
            <a:off y="1790700" x="6972300"/>
            <a:ext cy="1473300" cx="3555899"/>
          </a:xfrm>
          <a:prstGeom prst="diamond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7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y="1892300" x="11226800"/>
            <a:ext cy="1269899" cx="3467099"/>
          </a:xfrm>
          <a:prstGeom prst="rect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sz="32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463" name="Shape 463"/>
          <p:cNvCxnSpPr/>
          <p:nvPr/>
        </p:nvCxnSpPr>
        <p:spPr>
          <a:xfrm rot="10800000">
            <a:off y="2530475" x="10585436"/>
            <a:ext cy="0" cx="59849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64" name="Shape 464"/>
          <p:cNvCxnSpPr/>
          <p:nvPr/>
        </p:nvCxnSpPr>
        <p:spPr>
          <a:xfrm rot="10800000" flipH="1">
            <a:off y="7008799" x="8820150"/>
            <a:ext cy="103200" cx="648809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65" name="Shape 465"/>
          <p:cNvSpPr txBox="1"/>
          <p:nvPr/>
        </p:nvSpPr>
        <p:spPr>
          <a:xfrm>
            <a:off y="1695450" x="9909175"/>
            <a:ext cy="558899" cx="635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y="3168650" x="7948611"/>
            <a:ext cy="558899" cx="541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67" name="Shape 467"/>
          <p:cNvCxnSpPr/>
          <p:nvPr/>
        </p:nvCxnSpPr>
        <p:spPr>
          <a:xfrm rot="10800000">
            <a:off y="2547961" x="15289212"/>
            <a:ext cy="4479899" cx="3809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68" name="Shape 468"/>
          <p:cNvCxnSpPr/>
          <p:nvPr/>
        </p:nvCxnSpPr>
        <p:spPr>
          <a:xfrm rot="10800000">
            <a:off y="1144674" x="8764549"/>
            <a:ext cy="687300" cx="479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69" name="Shape 469"/>
          <p:cNvCxnSpPr/>
          <p:nvPr/>
        </p:nvCxnSpPr>
        <p:spPr>
          <a:xfrm rot="10800000" flipH="1">
            <a:off y="6838975" x="8769350"/>
            <a:ext cy="746099" cx="18900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70" name="Shape 470"/>
          <p:cNvSpPr txBox="1"/>
          <p:nvPr/>
        </p:nvSpPr>
        <p:spPr>
          <a:xfrm>
            <a:off y="7556500" x="6985000"/>
            <a:ext cy="965100" cx="3467099"/>
          </a:xfrm>
          <a:prstGeom prst="rect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3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471" name="Shape 471"/>
          <p:cNvSpPr/>
          <p:nvPr/>
        </p:nvSpPr>
        <p:spPr>
          <a:xfrm>
            <a:off y="3733800" x="6959600"/>
            <a:ext cy="1473300" cx="3555899"/>
          </a:xfrm>
          <a:prstGeom prst="diamond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7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y="3835400" x="11214100"/>
            <a:ext cy="1269899" cx="3467099"/>
          </a:xfrm>
          <a:prstGeom prst="rect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y="4473575" x="10572736"/>
            <a:ext cy="0" cx="59849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74" name="Shape 474"/>
          <p:cNvSpPr txBox="1"/>
          <p:nvPr/>
        </p:nvSpPr>
        <p:spPr>
          <a:xfrm>
            <a:off y="3702050" x="10061575"/>
            <a:ext cy="558899" cx="635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475" name="Shape 475"/>
          <p:cNvCxnSpPr/>
          <p:nvPr/>
        </p:nvCxnSpPr>
        <p:spPr>
          <a:xfrm rot="10800000">
            <a:off y="2530475" x="14738337"/>
            <a:ext cy="0" cx="59849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76" name="Shape 476"/>
          <p:cNvCxnSpPr/>
          <p:nvPr/>
        </p:nvCxnSpPr>
        <p:spPr>
          <a:xfrm rot="10800000">
            <a:off y="4460875" x="14700237"/>
            <a:ext cy="0" cx="59849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77" name="Shape 477"/>
          <p:cNvCxnSpPr/>
          <p:nvPr/>
        </p:nvCxnSpPr>
        <p:spPr>
          <a:xfrm rot="10800000">
            <a:off y="3254237" x="8718636"/>
            <a:ext cy="563700" cx="1500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78" name="Shape 478"/>
          <p:cNvSpPr txBox="1"/>
          <p:nvPr/>
        </p:nvSpPr>
        <p:spPr>
          <a:xfrm>
            <a:off y="5562600" x="6997700"/>
            <a:ext cy="1269899" cx="3467099"/>
          </a:xfrm>
          <a:prstGeom prst="rect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 flipH="1">
            <a:off y="5199137" x="8770936"/>
            <a:ext cy="409500" cx="479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80" name="Shape 480"/>
          <p:cNvSpPr txBox="1"/>
          <p:nvPr/>
        </p:nvSpPr>
        <p:spPr>
          <a:xfrm>
            <a:off y="4946650" x="7745411"/>
            <a:ext cy="558899" cx="541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4" name="Shape 4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y="304800" x="558800"/>
            <a:ext cy="1650999" cx="5397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y="3067050" x="985822"/>
            <a:ext cy="5079900" cx="4797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sz="30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87" name="Shape 487"/>
          <p:cNvSpPr/>
          <p:nvPr/>
        </p:nvSpPr>
        <p:spPr>
          <a:xfrm>
            <a:off y="2171700" x="6743700"/>
            <a:ext cy="1473199" cx="3556000"/>
          </a:xfrm>
          <a:prstGeom prst="diamond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7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y="2273300" x="10998200"/>
            <a:ext cy="1270000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sz="32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489" name="Shape 489"/>
          <p:cNvCxnSpPr/>
          <p:nvPr/>
        </p:nvCxnSpPr>
        <p:spPr>
          <a:xfrm rot="10800000">
            <a:off y="2911475" x="10356849"/>
            <a:ext cy="0" cx="598487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490" name="Shape 490"/>
          <p:cNvCxnSpPr/>
          <p:nvPr/>
        </p:nvCxnSpPr>
        <p:spPr>
          <a:xfrm rot="10800000" flipH="1">
            <a:off y="7389812" x="8591550"/>
            <a:ext cy="103186" cx="6488111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91" name="Shape 491"/>
          <p:cNvSpPr txBox="1"/>
          <p:nvPr/>
        </p:nvSpPr>
        <p:spPr>
          <a:xfrm>
            <a:off y="2076450" x="9680575"/>
            <a:ext cy="558799" cx="635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y="3549650" x="7720011"/>
            <a:ext cy="558899" cx="541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93" name="Shape 493"/>
          <p:cNvCxnSpPr/>
          <p:nvPr/>
        </p:nvCxnSpPr>
        <p:spPr>
          <a:xfrm rot="10800000">
            <a:off y="2928936" x="15060612"/>
            <a:ext cy="4479924" cx="38099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494" name="Shape 494"/>
          <p:cNvCxnSpPr/>
          <p:nvPr/>
        </p:nvCxnSpPr>
        <p:spPr>
          <a:xfrm rot="10800000">
            <a:off y="1525587" x="8535987"/>
            <a:ext cy="687387" cx="4762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95" name="Shape 495"/>
          <p:cNvSpPr txBox="1"/>
          <p:nvPr/>
        </p:nvSpPr>
        <p:spPr>
          <a:xfrm>
            <a:off y="546100" x="6832600"/>
            <a:ext cy="965199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z="3600" lang="en-US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</a:p>
        </p:txBody>
      </p:sp>
      <p:cxnSp>
        <p:nvCxnSpPr>
          <p:cNvPr id="496" name="Shape 496"/>
          <p:cNvCxnSpPr/>
          <p:nvPr/>
        </p:nvCxnSpPr>
        <p:spPr>
          <a:xfrm rot="10800000" flipH="1">
            <a:off y="7219949" x="8540750"/>
            <a:ext cy="746125" cx="19049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497" name="Shape 497"/>
          <p:cNvSpPr txBox="1"/>
          <p:nvPr/>
        </p:nvSpPr>
        <p:spPr>
          <a:xfrm>
            <a:off y="7937500" x="6756400"/>
            <a:ext cy="965199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3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498" name="Shape 498"/>
          <p:cNvSpPr/>
          <p:nvPr/>
        </p:nvSpPr>
        <p:spPr>
          <a:xfrm>
            <a:off y="4114800" x="6731000"/>
            <a:ext cy="1473199" cx="3556000"/>
          </a:xfrm>
          <a:prstGeom prst="diamond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7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y="4216400" x="10985500"/>
            <a:ext cy="1270000" cx="3467099"/>
          </a:xfrm>
          <a:prstGeom prst="rect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500" name="Shape 500"/>
          <p:cNvCxnSpPr/>
          <p:nvPr/>
        </p:nvCxnSpPr>
        <p:spPr>
          <a:xfrm rot="10800000">
            <a:off y="4854575" x="10344149"/>
            <a:ext cy="0" cx="598487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01" name="Shape 501"/>
          <p:cNvSpPr txBox="1"/>
          <p:nvPr/>
        </p:nvSpPr>
        <p:spPr>
          <a:xfrm>
            <a:off y="4083050" x="9832975"/>
            <a:ext cy="558799" cx="635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502" name="Shape 502"/>
          <p:cNvCxnSpPr/>
          <p:nvPr/>
        </p:nvCxnSpPr>
        <p:spPr>
          <a:xfrm rot="10800000">
            <a:off y="2911475" x="14509750"/>
            <a:ext cy="0" cx="598487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503" name="Shape 503"/>
          <p:cNvCxnSpPr/>
          <p:nvPr/>
        </p:nvCxnSpPr>
        <p:spPr>
          <a:xfrm rot="10800000">
            <a:off y="4841875" x="14471650"/>
            <a:ext cy="0" cx="598487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504" name="Shape 504"/>
          <p:cNvCxnSpPr/>
          <p:nvPr/>
        </p:nvCxnSpPr>
        <p:spPr>
          <a:xfrm rot="10800000">
            <a:off y="3635375" x="8489949"/>
            <a:ext cy="563562" cx="1587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05" name="Shape 505"/>
          <p:cNvSpPr txBox="1"/>
          <p:nvPr/>
        </p:nvSpPr>
        <p:spPr>
          <a:xfrm>
            <a:off y="5943600" x="6769100"/>
            <a:ext cy="1270000" cx="3467099"/>
          </a:xfrm>
          <a:prstGeom prst="rect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506" name="Shape 506"/>
          <p:cNvCxnSpPr/>
          <p:nvPr/>
        </p:nvCxnSpPr>
        <p:spPr>
          <a:xfrm rot="10800000" flipH="1">
            <a:off y="5580062" x="8542336"/>
            <a:ext cy="409575" cx="4762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07" name="Shape 507"/>
          <p:cNvSpPr txBox="1"/>
          <p:nvPr/>
        </p:nvSpPr>
        <p:spPr>
          <a:xfrm>
            <a:off y="5327650" x="7516811"/>
            <a:ext cy="558899" cx="541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2" name="Shape 512"/>
          <p:cNvSpPr txBox="1"/>
          <p:nvPr>
            <p:ph type="title"/>
          </p:nvPr>
        </p:nvSpPr>
        <p:spPr>
          <a:xfrm>
            <a:off y="304800" x="558800"/>
            <a:ext cy="1650999" cx="5397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y="3067050" x="985821"/>
            <a:ext cy="5079900" cx="4970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sz="30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14" name="Shape 514"/>
          <p:cNvSpPr/>
          <p:nvPr/>
        </p:nvSpPr>
        <p:spPr>
          <a:xfrm>
            <a:off y="2171700" x="6743700"/>
            <a:ext cy="1473199" cx="3556000"/>
          </a:xfrm>
          <a:prstGeom prst="diamond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7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y="2273300" x="10998200"/>
            <a:ext cy="1270000" cx="3467099"/>
          </a:xfrm>
          <a:prstGeom prst="rect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sz="32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516" name="Shape 516"/>
          <p:cNvCxnSpPr/>
          <p:nvPr/>
        </p:nvCxnSpPr>
        <p:spPr>
          <a:xfrm rot="10800000">
            <a:off y="2911475" x="10356849"/>
            <a:ext cy="0" cx="598487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y="7389812" x="8591550"/>
            <a:ext cy="103186" cx="6488111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18" name="Shape 518"/>
          <p:cNvSpPr txBox="1"/>
          <p:nvPr/>
        </p:nvSpPr>
        <p:spPr>
          <a:xfrm>
            <a:off y="2076450" x="9680575"/>
            <a:ext cy="558799" cx="635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y="3549650" x="7720011"/>
            <a:ext cy="558899" cx="541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520" name="Shape 520"/>
          <p:cNvCxnSpPr/>
          <p:nvPr/>
        </p:nvCxnSpPr>
        <p:spPr>
          <a:xfrm rot="10800000">
            <a:off y="2928936" x="15060612"/>
            <a:ext cy="4479924" cx="38099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521" name="Shape 521"/>
          <p:cNvCxnSpPr/>
          <p:nvPr/>
        </p:nvCxnSpPr>
        <p:spPr>
          <a:xfrm rot="10800000">
            <a:off y="1525587" x="8535987"/>
            <a:ext cy="687387" cx="4762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22" name="Shape 522"/>
          <p:cNvSpPr txBox="1"/>
          <p:nvPr/>
        </p:nvSpPr>
        <p:spPr>
          <a:xfrm>
            <a:off y="546100" x="6832600"/>
            <a:ext cy="965199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z="3600" lang="en-US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= 5</a:t>
            </a:r>
          </a:p>
        </p:txBody>
      </p:sp>
      <p:cxnSp>
        <p:nvCxnSpPr>
          <p:cNvPr id="523" name="Shape 523"/>
          <p:cNvCxnSpPr/>
          <p:nvPr/>
        </p:nvCxnSpPr>
        <p:spPr>
          <a:xfrm rot="10800000" flipH="1">
            <a:off y="7219949" x="8540750"/>
            <a:ext cy="746125" cx="19049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24" name="Shape 524"/>
          <p:cNvSpPr txBox="1"/>
          <p:nvPr/>
        </p:nvSpPr>
        <p:spPr>
          <a:xfrm>
            <a:off y="7937500" x="6756400"/>
            <a:ext cy="965199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3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525" name="Shape 525"/>
          <p:cNvSpPr/>
          <p:nvPr/>
        </p:nvSpPr>
        <p:spPr>
          <a:xfrm>
            <a:off y="4114800" x="6731000"/>
            <a:ext cy="1473199" cx="3556000"/>
          </a:xfrm>
          <a:prstGeom prst="diamond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7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y="4216400" x="10985500"/>
            <a:ext cy="1270000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527" name="Shape 527"/>
          <p:cNvCxnSpPr/>
          <p:nvPr/>
        </p:nvCxnSpPr>
        <p:spPr>
          <a:xfrm rot="10800000">
            <a:off y="4854575" x="10344149"/>
            <a:ext cy="0" cx="598487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28" name="Shape 528"/>
          <p:cNvSpPr txBox="1"/>
          <p:nvPr/>
        </p:nvSpPr>
        <p:spPr>
          <a:xfrm>
            <a:off y="4083050" x="9832975"/>
            <a:ext cy="558799" cx="635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529" name="Shape 529"/>
          <p:cNvCxnSpPr/>
          <p:nvPr/>
        </p:nvCxnSpPr>
        <p:spPr>
          <a:xfrm rot="10800000">
            <a:off y="2911475" x="14509750"/>
            <a:ext cy="0" cx="598487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530" name="Shape 530"/>
          <p:cNvCxnSpPr/>
          <p:nvPr/>
        </p:nvCxnSpPr>
        <p:spPr>
          <a:xfrm rot="10800000">
            <a:off y="4841875" x="14471650"/>
            <a:ext cy="0" cx="598487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531" name="Shape 531"/>
          <p:cNvCxnSpPr/>
          <p:nvPr/>
        </p:nvCxnSpPr>
        <p:spPr>
          <a:xfrm rot="10800000">
            <a:off y="3635375" x="8489949"/>
            <a:ext cy="563562" cx="1587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32" name="Shape 532"/>
          <p:cNvSpPr txBox="1"/>
          <p:nvPr/>
        </p:nvSpPr>
        <p:spPr>
          <a:xfrm>
            <a:off y="5943600" x="6769100"/>
            <a:ext cy="1270000" cx="3467099"/>
          </a:xfrm>
          <a:prstGeom prst="rect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533" name="Shape 533"/>
          <p:cNvCxnSpPr/>
          <p:nvPr/>
        </p:nvCxnSpPr>
        <p:spPr>
          <a:xfrm rot="10800000" flipH="1">
            <a:off y="5580062" x="8542336"/>
            <a:ext cy="409575" cx="4762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34" name="Shape 534"/>
          <p:cNvSpPr txBox="1"/>
          <p:nvPr/>
        </p:nvSpPr>
        <p:spPr>
          <a:xfrm>
            <a:off y="5327650" x="7516811"/>
            <a:ext cy="558899" cx="541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535" name="Shape 535"/>
          <p:cNvCxnSpPr/>
          <p:nvPr/>
        </p:nvCxnSpPr>
        <p:spPr>
          <a:xfrm rot="10800000" flipH="1">
            <a:off y="2911475" x="15060612"/>
            <a:ext cy="1865312" cx="1904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9" name="Shape 5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0" name="Shape 540"/>
          <p:cNvSpPr txBox="1"/>
          <p:nvPr>
            <p:ph type="title"/>
          </p:nvPr>
        </p:nvSpPr>
        <p:spPr>
          <a:xfrm>
            <a:off y="304800" x="558800"/>
            <a:ext cy="1650999" cx="5397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541" name="Shape 541"/>
          <p:cNvSpPr txBox="1"/>
          <p:nvPr/>
        </p:nvSpPr>
        <p:spPr>
          <a:xfrm>
            <a:off y="3067050" x="985821"/>
            <a:ext cy="5079900" cx="5046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20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sz="30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'Medium'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42" name="Shape 542"/>
          <p:cNvSpPr/>
          <p:nvPr/>
        </p:nvSpPr>
        <p:spPr>
          <a:xfrm>
            <a:off y="2171700" x="6743700"/>
            <a:ext cy="1473199" cx="3556000"/>
          </a:xfrm>
          <a:prstGeom prst="diamond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7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y="2273300" x="10998200"/>
            <a:ext cy="1270000" cx="3467099"/>
          </a:xfrm>
          <a:prstGeom prst="rect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sz="32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544" name="Shape 544"/>
          <p:cNvCxnSpPr/>
          <p:nvPr/>
        </p:nvCxnSpPr>
        <p:spPr>
          <a:xfrm rot="10800000">
            <a:off y="2911475" x="10356849"/>
            <a:ext cy="0" cx="598487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545" name="Shape 545"/>
          <p:cNvCxnSpPr/>
          <p:nvPr/>
        </p:nvCxnSpPr>
        <p:spPr>
          <a:xfrm rot="10800000" flipH="1">
            <a:off y="7389812" x="8591550"/>
            <a:ext cy="103186" cx="6488111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46" name="Shape 546"/>
          <p:cNvSpPr txBox="1"/>
          <p:nvPr/>
        </p:nvSpPr>
        <p:spPr>
          <a:xfrm>
            <a:off y="2076450" x="9680575"/>
            <a:ext cy="558799" cx="635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y="3549650" x="7720011"/>
            <a:ext cy="558899" cx="541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548" name="Shape 548"/>
          <p:cNvCxnSpPr/>
          <p:nvPr/>
        </p:nvCxnSpPr>
        <p:spPr>
          <a:xfrm rot="10800000">
            <a:off y="2928936" x="15060612"/>
            <a:ext cy="4479924" cx="3809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549" name="Shape 549"/>
          <p:cNvCxnSpPr/>
          <p:nvPr/>
        </p:nvCxnSpPr>
        <p:spPr>
          <a:xfrm rot="10800000">
            <a:off y="1525587" x="8535987"/>
            <a:ext cy="687387" cx="4762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50" name="Shape 550"/>
          <p:cNvSpPr txBox="1"/>
          <p:nvPr/>
        </p:nvSpPr>
        <p:spPr>
          <a:xfrm>
            <a:off y="546100" x="6832600"/>
            <a:ext cy="965199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z="3600" lang="en-US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= 20</a:t>
            </a:r>
          </a:p>
        </p:txBody>
      </p:sp>
      <p:cxnSp>
        <p:nvCxnSpPr>
          <p:cNvPr id="551" name="Shape 551"/>
          <p:cNvCxnSpPr/>
          <p:nvPr/>
        </p:nvCxnSpPr>
        <p:spPr>
          <a:xfrm rot="10800000" flipH="1">
            <a:off y="7219949" x="8540750"/>
            <a:ext cy="746125" cx="19049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52" name="Shape 552"/>
          <p:cNvSpPr txBox="1"/>
          <p:nvPr/>
        </p:nvSpPr>
        <p:spPr>
          <a:xfrm>
            <a:off y="7937500" x="6756400"/>
            <a:ext cy="965199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3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553" name="Shape 553"/>
          <p:cNvSpPr/>
          <p:nvPr/>
        </p:nvSpPr>
        <p:spPr>
          <a:xfrm>
            <a:off y="4114800" x="6731000"/>
            <a:ext cy="1473199" cx="3556000"/>
          </a:xfrm>
          <a:prstGeom prst="diamond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7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y="4216400" x="10985500"/>
            <a:ext cy="1270000" cx="3467099"/>
          </a:xfrm>
          <a:prstGeom prst="rect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555" name="Shape 555"/>
          <p:cNvCxnSpPr/>
          <p:nvPr/>
        </p:nvCxnSpPr>
        <p:spPr>
          <a:xfrm rot="10800000">
            <a:off y="4854575" x="10344149"/>
            <a:ext cy="0" cx="598487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56" name="Shape 556"/>
          <p:cNvSpPr txBox="1"/>
          <p:nvPr/>
        </p:nvSpPr>
        <p:spPr>
          <a:xfrm>
            <a:off y="4083050" x="9832975"/>
            <a:ext cy="558799" cx="635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557" name="Shape 557"/>
          <p:cNvCxnSpPr/>
          <p:nvPr/>
        </p:nvCxnSpPr>
        <p:spPr>
          <a:xfrm rot="10800000">
            <a:off y="2911475" x="14509750"/>
            <a:ext cy="0" cx="598487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558" name="Shape 558"/>
          <p:cNvCxnSpPr/>
          <p:nvPr/>
        </p:nvCxnSpPr>
        <p:spPr>
          <a:xfrm rot="10800000">
            <a:off y="4841875" x="14471650"/>
            <a:ext cy="0" cx="598487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559" name="Shape 559"/>
          <p:cNvCxnSpPr/>
          <p:nvPr/>
        </p:nvCxnSpPr>
        <p:spPr>
          <a:xfrm rot="10800000">
            <a:off y="3635375" x="8489949"/>
            <a:ext cy="563562" cx="1587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60" name="Shape 560"/>
          <p:cNvSpPr txBox="1"/>
          <p:nvPr/>
        </p:nvSpPr>
        <p:spPr>
          <a:xfrm>
            <a:off y="5943600" x="6769100"/>
            <a:ext cy="1270000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561" name="Shape 561"/>
          <p:cNvCxnSpPr/>
          <p:nvPr/>
        </p:nvCxnSpPr>
        <p:spPr>
          <a:xfrm rot="10800000" flipH="1">
            <a:off y="5580062" x="8542336"/>
            <a:ext cy="409575" cx="4762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62" name="Shape 562"/>
          <p:cNvSpPr txBox="1"/>
          <p:nvPr/>
        </p:nvSpPr>
        <p:spPr>
          <a:xfrm>
            <a:off y="5327650" x="7516811"/>
            <a:ext cy="558899" cx="541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563" name="Shape 563"/>
          <p:cNvCxnSpPr/>
          <p:nvPr/>
        </p:nvCxnSpPr>
        <p:spPr>
          <a:xfrm rot="10800000" flipH="1">
            <a:off y="2911475" x="15060612"/>
            <a:ext cy="1865312" cx="1904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7" name="Shape 5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y="304800" x="558800"/>
            <a:ext cy="1650999" cx="5397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y="2914650" x="1354120"/>
            <a:ext cy="5079900" cx="5311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'Medium'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000" i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70" name="Shape 570"/>
          <p:cNvSpPr txBox="1"/>
          <p:nvPr/>
        </p:nvSpPr>
        <p:spPr>
          <a:xfrm>
            <a:off y="882650" x="8707420"/>
            <a:ext cy="7569299" cx="6437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20 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40 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100: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'Huge'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'Ginormous'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y="241300" x="5880100"/>
            <a:ext cy="2298600" cx="92076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Conditional Steps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y="3562350" x="13314362"/>
            <a:ext cy="2184399" cx="15811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Output: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600" i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Smaller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Finis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y="2514600" x="7899400"/>
            <a:ext cy="5540374" cx="300196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Program: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600" i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x &lt; 10: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'Smaller’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600" i="0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x &gt; 20: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 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'Bigger'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600" i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'Finis'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y="977900" x="1244600"/>
            <a:ext cy="596900" cx="2743199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</p:txBody>
      </p:sp>
      <p:cxnSp>
        <p:nvCxnSpPr>
          <p:cNvPr id="251" name="Shape 251"/>
          <p:cNvCxnSpPr/>
          <p:nvPr/>
        </p:nvCxnSpPr>
        <p:spPr>
          <a:xfrm rot="10800000">
            <a:off y="1560512" x="2597149"/>
            <a:ext cy="566736" cx="14287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y="4903787" x="11234736"/>
            <a:ext cy="38099" cx="1881186"/>
          </a:xfrm>
          <a:prstGeom prst="straightConnector1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53" name="Shape 253"/>
          <p:cNvSpPr/>
          <p:nvPr/>
        </p:nvSpPr>
        <p:spPr>
          <a:xfrm>
            <a:off y="2120900" x="1181100"/>
            <a:ext cy="1270000" cx="2870200"/>
          </a:xfrm>
          <a:prstGeom prst="diamond">
            <a:avLst/>
          </a:prstGeom>
          <a:solidFill>
            <a:srgbClr val="0000FF"/>
          </a:solidFill>
          <a:ln w="9525" cap="flat">
            <a:solidFill>
              <a:srgbClr val="1155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 ?</a:t>
            </a:r>
          </a:p>
        </p:txBody>
      </p:sp>
      <p:cxnSp>
        <p:nvCxnSpPr>
          <p:cNvPr id="254" name="Shape 254"/>
          <p:cNvCxnSpPr/>
          <p:nvPr/>
        </p:nvCxnSpPr>
        <p:spPr>
          <a:xfrm rot="10800000">
            <a:off y="3338512" x="2597150"/>
            <a:ext cy="1609725" cx="1904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55" name="Shape 255"/>
          <p:cNvSpPr txBox="1"/>
          <p:nvPr/>
        </p:nvSpPr>
        <p:spPr>
          <a:xfrm>
            <a:off y="3352800" x="3327400"/>
            <a:ext cy="749299" cx="2921000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>
            <a:off y="2749549" x="4038599"/>
            <a:ext cy="15875" cx="777875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y="2749550" x="4783137"/>
            <a:ext cy="644524" cx="15875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58" name="Shape 258"/>
          <p:cNvCxnSpPr/>
          <p:nvPr/>
        </p:nvCxnSpPr>
        <p:spPr>
          <a:xfrm flipH="1">
            <a:off y="4087812" x="4783137"/>
            <a:ext cy="314324" cx="15875"/>
          </a:xfrm>
          <a:prstGeom prst="straightConnector1">
            <a:avLst/>
          </a:prstGeom>
          <a:noFill/>
          <a:ln w="76200" cap="rnd">
            <a:solidFill>
              <a:srgbClr val="0000FF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259" name="Shape 259"/>
          <p:cNvCxnSpPr/>
          <p:nvPr/>
        </p:nvCxnSpPr>
        <p:spPr>
          <a:xfrm>
            <a:off y="4419600" x="2649536"/>
            <a:ext cy="0" cx="2149474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60" name="Shape 260"/>
          <p:cNvSpPr/>
          <p:nvPr/>
        </p:nvSpPr>
        <p:spPr>
          <a:xfrm>
            <a:off y="4864100" x="1181100"/>
            <a:ext cy="1270000" cx="2870200"/>
          </a:xfrm>
          <a:prstGeom prst="diamond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20 ?</a:t>
            </a:r>
          </a:p>
        </p:txBody>
      </p:sp>
      <p:cxnSp>
        <p:nvCxnSpPr>
          <p:cNvPr id="261" name="Shape 261"/>
          <p:cNvCxnSpPr/>
          <p:nvPr/>
        </p:nvCxnSpPr>
        <p:spPr>
          <a:xfrm rot="10800000">
            <a:off y="6081711" x="2597150"/>
            <a:ext cy="1609725" cx="1904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62" name="Shape 262"/>
          <p:cNvSpPr txBox="1"/>
          <p:nvPr/>
        </p:nvSpPr>
        <p:spPr>
          <a:xfrm>
            <a:off y="6096000" x="3327400"/>
            <a:ext cy="749299" cx="2921000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263" name="Shape 263"/>
          <p:cNvCxnSpPr/>
          <p:nvPr/>
        </p:nvCxnSpPr>
        <p:spPr>
          <a:xfrm rot="10800000">
            <a:off y="5492749" x="4038599"/>
            <a:ext cy="15875" cx="777875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264" name="Shape 264"/>
          <p:cNvCxnSpPr/>
          <p:nvPr/>
        </p:nvCxnSpPr>
        <p:spPr>
          <a:xfrm rot="10800000" flipH="1">
            <a:off y="5492750" x="4783137"/>
            <a:ext cy="644524" cx="15875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65" name="Shape 265"/>
          <p:cNvCxnSpPr/>
          <p:nvPr/>
        </p:nvCxnSpPr>
        <p:spPr>
          <a:xfrm flipH="1">
            <a:off y="6831011" x="4783137"/>
            <a:ext cy="314324" cx="15875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266" name="Shape 266"/>
          <p:cNvCxnSpPr/>
          <p:nvPr/>
        </p:nvCxnSpPr>
        <p:spPr>
          <a:xfrm>
            <a:off y="7162800" x="2649536"/>
            <a:ext cy="0" cx="2149474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67" name="Shape 267"/>
          <p:cNvCxnSpPr/>
          <p:nvPr/>
        </p:nvCxnSpPr>
        <p:spPr>
          <a:xfrm flipH="1">
            <a:off y="5492750" x="10109200"/>
            <a:ext cy="2279650" cx="3082924"/>
          </a:xfrm>
          <a:prstGeom prst="straightConnector1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68" name="Shape 268"/>
          <p:cNvSpPr txBox="1"/>
          <p:nvPr/>
        </p:nvSpPr>
        <p:spPr>
          <a:xfrm>
            <a:off y="7658100" x="1244600"/>
            <a:ext cy="596900" cx="2743199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'Finis'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y="2108200" x="4414837"/>
            <a:ext cy="622299" cx="725486"/>
          </a:xfrm>
          <a:prstGeom prst="rect">
            <a:avLst/>
          </a:prstGeom>
          <a:noFill/>
          <a:ln w="9525" cap="flat">
            <a:solidFill>
              <a:srgbClr val="1155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y="4864100" x="4414837"/>
            <a:ext cy="622299" cx="725486"/>
          </a:xfrm>
          <a:prstGeom prst="rect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y="3440950" x="1795562"/>
            <a:ext cy="622199" cx="725399"/>
          </a:xfrm>
          <a:prstGeom prst="rect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y="6107950" x="1795562"/>
            <a:ext cy="622199" cx="725399"/>
          </a:xfrm>
          <a:prstGeom prst="rect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4" name="Shape 5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5" name="Shape 575"/>
          <p:cNvSpPr txBox="1"/>
          <p:nvPr>
            <p:ph type="title"/>
          </p:nvPr>
        </p:nvSpPr>
        <p:spPr>
          <a:xfrm>
            <a:off y="237025" x="577850"/>
            <a:ext cy="2201399" cx="151002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 Puzzles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y="3028950" x="8724425"/>
            <a:ext cy="4582800" cx="6410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20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20'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10'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'Something else'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y="3854450" x="1404925"/>
            <a:ext cy="3835499" cx="6113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&gt;= 2 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'Two or more'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'Something else'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y="2835337" x="1404936"/>
            <a:ext cy="622199" cx="4434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Which will never print?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2" name="Shape 5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3" name="Shape 583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Structure</a:t>
            </a:r>
          </a:p>
        </p:txBody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surround a dangerous section of code with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code in the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works - 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skipped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code in the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fails - it jumps to 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section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8" name="Shape 5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9" name="Shape 589"/>
          <p:cNvSpPr txBox="1"/>
          <p:nvPr/>
        </p:nvSpPr>
        <p:spPr>
          <a:xfrm>
            <a:off y="2633700" x="1350600"/>
            <a:ext cy="3876599" cx="5158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</a:t>
            </a:r>
            <a:r>
              <a:rPr sz="30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</a:t>
            </a:r>
            <a:r>
              <a:rPr sz="30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y="2946400" x="7912100"/>
            <a:ext cy="3225899" cx="7251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python notry.py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File "notry.py", line 2, in &lt;module&gt;    istr = int(astr)ValueError: invalid literal for int() with base 10: 'Hello Bob'</a:t>
            </a:r>
          </a:p>
        </p:txBody>
      </p:sp>
      <p:cxnSp>
        <p:nvCxnSpPr>
          <p:cNvPr id="591" name="Shape 591"/>
          <p:cNvCxnSpPr/>
          <p:nvPr/>
        </p:nvCxnSpPr>
        <p:spPr>
          <a:xfrm>
            <a:off y="6431250" x="12031450"/>
            <a:ext cy="3000" cx="1921199"/>
          </a:xfrm>
          <a:prstGeom prst="straightConnector1">
            <a:avLst/>
          </a:prstGeom>
          <a:noFill/>
          <a:ln w="76200" cap="rnd">
            <a:solidFill>
              <a:srgbClr val="FF00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92" name="Shape 592"/>
          <p:cNvSpPr txBox="1"/>
          <p:nvPr/>
        </p:nvSpPr>
        <p:spPr>
          <a:xfrm>
            <a:off y="6635750" x="13154025"/>
            <a:ext cy="1143000" cx="1904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All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6" name="Shape 5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7" name="Shape 597"/>
          <p:cNvSpPr txBox="1"/>
          <p:nvPr/>
        </p:nvSpPr>
        <p:spPr>
          <a:xfrm>
            <a:off y="2946400" x="8293100"/>
            <a:ext cy="3225800" cx="72516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python notry.py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File "notry.py", line 2, in &lt;module&gt;    istr = int(astr)ValueError: invalid literal for int() with base 10: 'Hello Bob'</a:t>
            </a:r>
          </a:p>
        </p:txBody>
      </p:sp>
      <p:cxnSp>
        <p:nvCxnSpPr>
          <p:cNvPr id="598" name="Shape 598"/>
          <p:cNvCxnSpPr/>
          <p:nvPr/>
        </p:nvCxnSpPr>
        <p:spPr>
          <a:xfrm rot="10800000">
            <a:off y="4120125" x="1037274"/>
            <a:ext cy="13499" cx="1217400"/>
          </a:xfrm>
          <a:prstGeom prst="straightConnector1">
            <a:avLst/>
          </a:prstGeom>
          <a:noFill/>
          <a:ln w="76200" cap="rnd">
            <a:solidFill>
              <a:srgbClr val="FF00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599" name="Shape 599"/>
          <p:cNvSpPr txBox="1"/>
          <p:nvPr/>
        </p:nvSpPr>
        <p:spPr>
          <a:xfrm>
            <a:off y="4576775" x="274325"/>
            <a:ext cy="2184300" cx="1904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The program stops here</a:t>
            </a:r>
          </a:p>
        </p:txBody>
      </p:sp>
      <p:cxnSp>
        <p:nvCxnSpPr>
          <p:cNvPr id="600" name="Shape 600"/>
          <p:cNvCxnSpPr/>
          <p:nvPr/>
        </p:nvCxnSpPr>
        <p:spPr>
          <a:xfrm>
            <a:off y="6431250" x="12440125"/>
            <a:ext cy="3000" cx="1893299"/>
          </a:xfrm>
          <a:prstGeom prst="straightConnector1">
            <a:avLst/>
          </a:prstGeom>
          <a:noFill/>
          <a:ln w="76200" cap="rnd">
            <a:solidFill>
              <a:srgbClr val="FF00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601" name="Shape 601"/>
          <p:cNvSpPr txBox="1"/>
          <p:nvPr/>
        </p:nvSpPr>
        <p:spPr>
          <a:xfrm>
            <a:off y="6635750" x="13535025"/>
            <a:ext cy="1143000" cx="1904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All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</p:txBody>
      </p:sp>
      <p:sp>
        <p:nvSpPr>
          <p:cNvPr id="602" name="Shape 602"/>
          <p:cNvSpPr txBox="1"/>
          <p:nvPr/>
        </p:nvSpPr>
        <p:spPr>
          <a:xfrm>
            <a:off y="2632675" x="2389200"/>
            <a:ext cy="3876599" cx="5158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</a:t>
            </a:r>
            <a:r>
              <a:rPr sz="30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'123’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y="4402650" x="2254677"/>
            <a:ext cy="2720699" cx="4819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7" name="Shape 6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8" name="Shape 608"/>
          <p:cNvSpPr txBox="1"/>
          <p:nvPr/>
        </p:nvSpPr>
        <p:spPr>
          <a:xfrm>
            <a:off y="1041400" x="6096000"/>
            <a:ext cy="6489699" cx="3454399"/>
          </a:xfrm>
          <a:prstGeom prst="rect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Software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y="1320800" x="2794000"/>
            <a:ext cy="2184399" cx="2184399"/>
          </a:xfrm>
          <a:prstGeom prst="rect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Devices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y="1892300" x="6731000"/>
            <a:ext cy="1981199" cx="2133599"/>
          </a:xfrm>
          <a:prstGeom prst="rect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Central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Processing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Unit</a:t>
            </a:r>
          </a:p>
        </p:txBody>
      </p:sp>
      <p:sp>
        <p:nvSpPr>
          <p:cNvPr id="611" name="Shape 611"/>
          <p:cNvSpPr txBox="1"/>
          <p:nvPr/>
        </p:nvSpPr>
        <p:spPr>
          <a:xfrm>
            <a:off y="4927600" x="6731000"/>
            <a:ext cy="2133599" cx="2171700"/>
          </a:xfrm>
          <a:prstGeom prst="rect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Main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sp>
        <p:nvSpPr>
          <p:cNvPr id="612" name="Shape 612"/>
          <p:cNvSpPr txBox="1"/>
          <p:nvPr/>
        </p:nvSpPr>
        <p:spPr>
          <a:xfrm>
            <a:off y="4902200" x="2794000"/>
            <a:ext cy="2184399" cx="2184399"/>
          </a:xfrm>
          <a:prstGeom prst="rect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Devices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y="3098800" x="11264900"/>
            <a:ext cy="2184399" cx="2184399"/>
          </a:xfrm>
          <a:prstGeom prst="rect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Secondary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cxnSp>
        <p:nvCxnSpPr>
          <p:cNvPr id="614" name="Shape 614"/>
          <p:cNvCxnSpPr/>
          <p:nvPr/>
        </p:nvCxnSpPr>
        <p:spPr>
          <a:xfrm flipH="1">
            <a:off y="2447925" x="4992686"/>
            <a:ext cy="17461" cx="1058862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615" name="Shape 615"/>
          <p:cNvCxnSpPr/>
          <p:nvPr/>
        </p:nvCxnSpPr>
        <p:spPr>
          <a:xfrm rot="10800000">
            <a:off y="3902074" x="7391400"/>
            <a:ext cy="971550" cx="0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616" name="Shape 616"/>
          <p:cNvCxnSpPr/>
          <p:nvPr/>
        </p:nvCxnSpPr>
        <p:spPr>
          <a:xfrm>
            <a:off y="3919537" x="8345486"/>
            <a:ext cy="919162" cx="0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617" name="Shape 617"/>
          <p:cNvCxnSpPr/>
          <p:nvPr/>
        </p:nvCxnSpPr>
        <p:spPr>
          <a:xfrm rot="10800000" flipH="1">
            <a:off y="5943600" x="5024437"/>
            <a:ext cy="19049" cx="989012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618" name="Shape 618"/>
          <p:cNvCxnSpPr/>
          <p:nvPr/>
        </p:nvCxnSpPr>
        <p:spPr>
          <a:xfrm flipH="1">
            <a:off y="3541712" x="9655175"/>
            <a:ext cy="17461" cx="1562099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619" name="Shape 619"/>
          <p:cNvCxnSpPr/>
          <p:nvPr/>
        </p:nvCxnSpPr>
        <p:spPr>
          <a:xfrm>
            <a:off y="4546600" x="9620250"/>
            <a:ext cy="0" cx="1579562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620" name="Shape 620"/>
          <p:cNvSpPr txBox="1"/>
          <p:nvPr/>
        </p:nvSpPr>
        <p:spPr>
          <a:xfrm>
            <a:off y="692150" x="12438061"/>
            <a:ext cy="1143000" cx="2052636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Generic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Computer</a:t>
            </a:r>
          </a:p>
        </p:txBody>
      </p:sp>
      <p:grpSp>
        <p:nvGrpSpPr>
          <p:cNvPr id="621" name="Shape 621"/>
          <p:cNvGrpSpPr/>
          <p:nvPr/>
        </p:nvGrpSpPr>
        <p:grpSpPr>
          <a:xfrm>
            <a:off y="3400425" x="8556625"/>
            <a:ext cy="1300161" cx="814387"/>
            <a:chOff y="0" x="0"/>
            <a:chExt cy="1300161" cx="812800"/>
          </a:xfrm>
        </p:grpSpPr>
        <p:pic>
          <p:nvPicPr>
            <p:cNvPr id="622" name="Shape 622"/>
            <p:cNvPicPr preferRelativeResize="0"/>
            <p:nvPr/>
          </p:nvPicPr>
          <p:blipFill rotWithShape="1">
            <a:blip r:embed="rId3">
              <a:alphaModFix/>
            </a:blip>
            <a:srcRect t="0" b="0" r="0" l="0"/>
            <a:stretch/>
          </p:blipFill>
          <p:spPr>
            <a:xfrm>
              <a:off y="649287" x="355600"/>
              <a:ext cy="650874" cx="457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3" name="Shape 623"/>
            <p:cNvCxnSpPr/>
            <p:nvPr/>
          </p:nvCxnSpPr>
          <p:spPr>
            <a:xfrm>
              <a:off y="0" x="0"/>
              <a:ext cy="709612" cx="428625"/>
            </a:xfrm>
            <a:prstGeom prst="straightConnector1">
              <a:avLst/>
            </a:prstGeom>
            <a:noFill/>
            <a:ln w="76200" cap="rnd">
              <a:solidFill>
                <a:schemeClr val="lt1"/>
              </a:solidFill>
              <a:prstDash val="solid"/>
              <a:miter/>
              <a:headEnd w="med" len="med" type="stealth"/>
              <a:tailEnd w="med" len="med" type="none"/>
            </a:ln>
          </p:spPr>
        </p:cxnSp>
      </p:grp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7" name="Shape 6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8" name="Shape 628"/>
          <p:cNvSpPr txBox="1"/>
          <p:nvPr/>
        </p:nvSpPr>
        <p:spPr>
          <a:xfrm>
            <a:off y="349250" x="2882900"/>
            <a:ext cy="8432699" cx="5204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tryexcept.py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cap="none" baseline="0" sz="3000" lang="en-US" i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000" i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000" i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istr = int(astr)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000" i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629" name="Shape 629"/>
          <p:cNvSpPr txBox="1"/>
          <p:nvPr/>
        </p:nvSpPr>
        <p:spPr>
          <a:xfrm>
            <a:off y="3714750" x="8877300"/>
            <a:ext cy="1689000" cx="5204399"/>
          </a:xfrm>
          <a:prstGeom prst="rect">
            <a:avLst/>
          </a:prstGeom>
          <a:noFill/>
          <a:ln w="12700" cap="rnd">
            <a:solidFill>
              <a:srgbClr val="FF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python tryexcept.py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 -1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Second 123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y="1130300" x="8836025"/>
            <a:ext cy="1435100" cx="5892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When the first conversion fails -  it just drops into the except: clause and the program continues.</a:t>
            </a:r>
          </a:p>
        </p:txBody>
      </p:sp>
      <p:cxnSp>
        <p:nvCxnSpPr>
          <p:cNvPr id="631" name="Shape 631"/>
          <p:cNvCxnSpPr/>
          <p:nvPr/>
        </p:nvCxnSpPr>
        <p:spPr>
          <a:xfrm flipH="1">
            <a:off y="2565411" x="1552724"/>
            <a:ext cy="18900" cx="1241400"/>
          </a:xfrm>
          <a:prstGeom prst="straightConnector1">
            <a:avLst/>
          </a:prstGeom>
          <a:noFill/>
          <a:ln w="76200" cap="rnd">
            <a:solidFill>
              <a:srgbClr val="FF00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632" name="Shape 632"/>
          <p:cNvSpPr txBox="1"/>
          <p:nvPr/>
        </p:nvSpPr>
        <p:spPr>
          <a:xfrm>
            <a:off y="6311900" x="8836025"/>
            <a:ext cy="1435100" cx="5892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When the second conversion succeeds -  it just skips the except: clause and the program continues.</a:t>
            </a:r>
          </a:p>
        </p:txBody>
      </p:sp>
      <p:cxnSp>
        <p:nvCxnSpPr>
          <p:cNvPr id="633" name="Shape 633"/>
          <p:cNvCxnSpPr/>
          <p:nvPr/>
        </p:nvCxnSpPr>
        <p:spPr>
          <a:xfrm>
            <a:off y="3443150" x="6301625"/>
            <a:ext cy="17399" cx="903299"/>
          </a:xfrm>
          <a:prstGeom prst="straightConnector1">
            <a:avLst/>
          </a:prstGeom>
          <a:noFill/>
          <a:ln w="76200" cap="rnd">
            <a:solidFill>
              <a:srgbClr val="FF00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634" name="Shape 634"/>
          <p:cNvCxnSpPr/>
          <p:nvPr/>
        </p:nvCxnSpPr>
        <p:spPr>
          <a:xfrm flipH="1">
            <a:off y="6179937" x="1356674"/>
            <a:ext cy="18900" cx="12414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635" name="Shape 635"/>
          <p:cNvCxnSpPr/>
          <p:nvPr/>
        </p:nvCxnSpPr>
        <p:spPr>
          <a:xfrm rot="10800000" flipH="1">
            <a:off y="8017811" x="7643025"/>
            <a:ext cy="14400" cx="9699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9" name="Shape 6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0" name="Shape 640"/>
          <p:cNvSpPr txBox="1"/>
          <p:nvPr>
            <p:ph type="title"/>
          </p:nvPr>
        </p:nvSpPr>
        <p:spPr>
          <a:xfrm>
            <a:off y="241300" x="1155700"/>
            <a:ext cy="2298699" cx="57657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 / except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y="952500" x="7581900"/>
            <a:ext cy="838199" cx="3467099"/>
          </a:xfrm>
          <a:prstGeom prst="rect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astr = 'Bob'</a:t>
            </a:r>
          </a:p>
        </p:txBody>
      </p:sp>
      <p:cxnSp>
        <p:nvCxnSpPr>
          <p:cNvPr id="642" name="Shape 642"/>
          <p:cNvCxnSpPr/>
          <p:nvPr/>
        </p:nvCxnSpPr>
        <p:spPr>
          <a:xfrm rot="10800000">
            <a:off y="2797174" x="11690350"/>
            <a:ext cy="20636" cx="2417761"/>
          </a:xfrm>
          <a:prstGeom prst="straightConnector1">
            <a:avLst/>
          </a:prstGeom>
          <a:noFill/>
          <a:ln w="63500" cap="rnd">
            <a:solidFill>
              <a:srgbClr val="FF0000"/>
            </a:solidFill>
            <a:prstDash val="dash"/>
            <a:miter/>
            <a:headEnd w="med" len="med" type="stealth"/>
            <a:tailEnd w="med" len="med" type="none"/>
          </a:ln>
        </p:spPr>
      </p:cxnSp>
      <p:sp>
        <p:nvSpPr>
          <p:cNvPr id="643" name="Shape 643"/>
          <p:cNvSpPr txBox="1"/>
          <p:nvPr/>
        </p:nvSpPr>
        <p:spPr>
          <a:xfrm>
            <a:off y="2863850" x="1968500"/>
            <a:ext cy="5245199" cx="5171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'Bob'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'Hello'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int(astr)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'There'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0" cap="none" baseline="0" sz="3000" lang="en-US" i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istr = -1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000" i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'Done', istr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y="2387600" x="8229600"/>
            <a:ext cy="838199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'Hello'</a:t>
            </a:r>
          </a:p>
        </p:txBody>
      </p:sp>
      <p:sp>
        <p:nvSpPr>
          <p:cNvPr id="645" name="Shape 645"/>
          <p:cNvSpPr txBox="1"/>
          <p:nvPr/>
        </p:nvSpPr>
        <p:spPr>
          <a:xfrm>
            <a:off y="5080000" x="8229600"/>
            <a:ext cy="838199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'There'</a:t>
            </a:r>
          </a:p>
        </p:txBody>
      </p:sp>
      <p:sp>
        <p:nvSpPr>
          <p:cNvPr id="646" name="Shape 646"/>
          <p:cNvSpPr txBox="1"/>
          <p:nvPr/>
        </p:nvSpPr>
        <p:spPr>
          <a:xfrm>
            <a:off y="3771900" x="8229600"/>
            <a:ext cy="838199" cx="3467099"/>
          </a:xfrm>
          <a:prstGeom prst="rect">
            <a:avLst/>
          </a:prstGeom>
          <a:noFill/>
          <a:ln w="50800" cap="rnd">
            <a:solidFill>
              <a:srgbClr val="FF7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istr = int(astr)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y="7442200" x="8153400"/>
            <a:ext cy="838199" cx="3467099"/>
          </a:xfrm>
          <a:prstGeom prst="rect">
            <a:avLst/>
          </a:prstGeom>
          <a:noFill/>
          <a:ln w="50800" cap="rnd">
            <a:solidFill>
              <a:srgbClr val="00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'Done', istr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y="3227386" x="9947275"/>
            <a:ext cy="541337" cx="19049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649" name="Shape 649"/>
          <p:cNvCxnSpPr/>
          <p:nvPr/>
        </p:nvCxnSpPr>
        <p:spPr>
          <a:xfrm rot="10800000" flipH="1">
            <a:off y="4618036" x="9947275"/>
            <a:ext cy="439736" cx="22225"/>
          </a:xfrm>
          <a:prstGeom prst="straightConnector1">
            <a:avLst/>
          </a:prstGeom>
          <a:noFill/>
          <a:ln w="635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650" name="Shape 650"/>
          <p:cNvSpPr txBox="1"/>
          <p:nvPr/>
        </p:nvSpPr>
        <p:spPr>
          <a:xfrm>
            <a:off y="6324600" x="12369800"/>
            <a:ext cy="838199" cx="3467099"/>
          </a:xfrm>
          <a:prstGeom prst="rect">
            <a:avLst/>
          </a:prstGeom>
          <a:noFill/>
          <a:ln w="50800" cap="rnd">
            <a:solidFill>
              <a:srgbClr val="FF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istr = -1</a:t>
            </a:r>
          </a:p>
        </p:txBody>
      </p:sp>
      <p:cxnSp>
        <p:nvCxnSpPr>
          <p:cNvPr id="651" name="Shape 651"/>
          <p:cNvCxnSpPr/>
          <p:nvPr/>
        </p:nvCxnSpPr>
        <p:spPr>
          <a:xfrm rot="10800000" flipH="1">
            <a:off y="5940375" x="9942675"/>
            <a:ext cy="1550399" cx="479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652" name="Shape 652"/>
          <p:cNvCxnSpPr/>
          <p:nvPr/>
        </p:nvCxnSpPr>
        <p:spPr>
          <a:xfrm rot="10800000">
            <a:off y="1884361" x="9293225"/>
            <a:ext cy="485775" cx="673099"/>
          </a:xfrm>
          <a:prstGeom prst="straightConnector1">
            <a:avLst/>
          </a:prstGeom>
          <a:noFill/>
          <a:ln w="635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653" name="Shape 653"/>
          <p:cNvCxnSpPr/>
          <p:nvPr/>
        </p:nvCxnSpPr>
        <p:spPr>
          <a:xfrm rot="10800000">
            <a:off y="4181475" x="11690349"/>
            <a:ext cy="17461" cx="2400300"/>
          </a:xfrm>
          <a:prstGeom prst="straightConnector1">
            <a:avLst/>
          </a:prstGeom>
          <a:noFill/>
          <a:ln w="63500" cap="rnd">
            <a:solidFill>
              <a:srgbClr val="FF0000"/>
            </a:solidFill>
            <a:prstDash val="dash"/>
            <a:miter/>
            <a:headEnd w="med" len="med" type="stealth"/>
            <a:tailEnd w="med" len="med" type="none"/>
          </a:ln>
        </p:spPr>
      </p:cxnSp>
      <p:cxnSp>
        <p:nvCxnSpPr>
          <p:cNvPr id="654" name="Shape 654"/>
          <p:cNvCxnSpPr/>
          <p:nvPr/>
        </p:nvCxnSpPr>
        <p:spPr>
          <a:xfrm rot="10800000">
            <a:off y="5489575" x="11690349"/>
            <a:ext cy="33336" cx="2400300"/>
          </a:xfrm>
          <a:prstGeom prst="straightConnector1">
            <a:avLst/>
          </a:prstGeom>
          <a:noFill/>
          <a:ln w="63500" cap="rnd">
            <a:solidFill>
              <a:srgbClr val="FF0000"/>
            </a:solidFill>
            <a:prstDash val="dash"/>
            <a:miter/>
            <a:headEnd w="med" len="med" type="stealth"/>
            <a:tailEnd w="med" len="med" type="none"/>
          </a:ln>
        </p:spPr>
      </p:cxnSp>
      <p:cxnSp>
        <p:nvCxnSpPr>
          <p:cNvPr id="655" name="Shape 655"/>
          <p:cNvCxnSpPr/>
          <p:nvPr/>
        </p:nvCxnSpPr>
        <p:spPr>
          <a:xfrm rot="10800000">
            <a:off y="2753249" x="14150600"/>
            <a:ext cy="3511500" cx="14999"/>
          </a:xfrm>
          <a:prstGeom prst="straightConnector1">
            <a:avLst/>
          </a:prstGeom>
          <a:noFill/>
          <a:ln w="63500" cap="rnd">
            <a:solidFill>
              <a:srgbClr val="FF0000"/>
            </a:solidFill>
            <a:prstDash val="dash"/>
            <a:miter/>
            <a:headEnd w="med" len="med" type="stealth"/>
            <a:tailEnd w="med" len="med" type="none"/>
          </a:ln>
        </p:spPr>
      </p:cxnSp>
      <p:cxnSp>
        <p:nvCxnSpPr>
          <p:cNvPr id="656" name="Shape 656"/>
          <p:cNvCxnSpPr/>
          <p:nvPr/>
        </p:nvCxnSpPr>
        <p:spPr>
          <a:xfrm rot="10800000" flipH="1">
            <a:off y="6737349" x="9927550"/>
            <a:ext cy="405300" cx="2351700"/>
          </a:xfrm>
          <a:prstGeom prst="straightConnector1">
            <a:avLst/>
          </a:prstGeom>
          <a:noFill/>
          <a:ln w="63500" cap="rnd">
            <a:solidFill>
              <a:srgbClr val="FF0000"/>
            </a:solidFill>
            <a:prstDash val="dash"/>
            <a:miter/>
            <a:headEnd w="med" len="med" type="stealth"/>
            <a:tailEnd w="med" len="med" type="none"/>
          </a:ln>
        </p:spPr>
      </p:cxnSp>
      <p:sp>
        <p:nvSpPr>
          <p:cNvPr id="657" name="Shape 657"/>
          <p:cNvSpPr txBox="1"/>
          <p:nvPr/>
        </p:nvSpPr>
        <p:spPr>
          <a:xfrm>
            <a:off y="7340600" x="12920677"/>
            <a:ext cy="622199" cx="2351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Safety net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1" name="Shape 6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2" name="Shape 66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Sample try / except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y="4200450" x="9579425"/>
            <a:ext cy="3746400" cx="5941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trynum.py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Nice work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trynum.py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forty-two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 a number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</p:txBody>
      </p:sp>
      <p:sp>
        <p:nvSpPr>
          <p:cNvPr id="664" name="Shape 664"/>
          <p:cNvSpPr txBox="1"/>
          <p:nvPr/>
        </p:nvSpPr>
        <p:spPr>
          <a:xfrm>
            <a:off y="2860675" x="910375"/>
            <a:ext cy="4984799" cx="8561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 = raw_input('Enter a number:')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ival = int(rawstr)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0" cap="none" baseline="0" sz="3000" lang="en-US" i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ival = -1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000" i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ival &gt; 0 : 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'Nice work'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else: 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'Not a number'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8" name="Shape 6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9" name="Shape 669"/>
          <p:cNvSpPr txBox="1"/>
          <p:nvPr/>
        </p:nvSpPr>
        <p:spPr>
          <a:xfrm>
            <a:off y="342900" x="749300"/>
            <a:ext cy="660400" cx="1727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y="2182600" x="2476500"/>
            <a:ext cy="4013100" cx="10706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Rewrite your pay computation to give the employee 1.5 times the hourly rate for hours worked above 40 hours.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strike="noStrike" u="none" b="0" cap="none" baseline="0" sz="3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strike="noStrike" u="none" b="0" cap="none" baseline="0" sz="3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Pay: 475.0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y="6731000" x="9896475"/>
            <a:ext cy="660400" cx="45656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5" name="Shape 6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6" name="Shape 676"/>
          <p:cNvSpPr txBox="1"/>
          <p:nvPr/>
        </p:nvSpPr>
        <p:spPr>
          <a:xfrm>
            <a:off y="342900" x="749300"/>
            <a:ext cy="660400" cx="1727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y="1916225" x="3136900"/>
            <a:ext cy="5689499" cx="10706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Rewrite your pay program using try and except so that your program handles non-numeric input gracefully.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strike="noStrike" u="none" b="0" cap="none" baseline="0" sz="3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20</a:t>
            </a: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strike="noStrike" u="none" b="0" cap="none" baseline="0" sz="3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nine</a:t>
            </a: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Error, please enter numeric input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800" i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strike="noStrike" u="none" b="0" cap="none" baseline="0" sz="3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forty</a:t>
            </a: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y="241300" x="1155700"/>
            <a:ext cy="18923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2324100" x="958175"/>
            <a:ext cy="5702399" cx="63896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456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Boolean expressions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ask a question and produce a Yes or No result which we use to control program flow</a:t>
            </a:r>
          </a:p>
          <a:p>
            <a:pPr algn="l" rtl="0" lvl="0" marR="0" indent="-3456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Boolean expressions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using </a:t>
            </a: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comparison operators  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evaluate to - True / False - Yes / No</a:t>
            </a:r>
          </a:p>
          <a:p>
            <a:pPr algn="l" rtl="0" lvl="0" marR="0" indent="-3456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look at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variables but 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do not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change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variables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y="8269675" x="4141773"/>
            <a:ext cy="622199" cx="9042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sng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y="6959600" x="8177375"/>
            <a:ext cy="545999" cx="7227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Remember:  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used for assignment.</a:t>
            </a:r>
          </a:p>
        </p:txBody>
      </p:sp>
      <p:graphicFrame>
        <p:nvGraphicFramePr>
          <p:cNvPr id="281" name="Shape 281"/>
          <p:cNvGraphicFramePr/>
          <p:nvPr/>
        </p:nvGraphicFramePr>
        <p:xfrm>
          <a:off y="2692400" x="79883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{6F8AFF12-82DD-410D-8592-8FEE797C1CD3}</a:tableStyleId>
              </a:tblPr>
              <a:tblGrid>
                <a:gridCol w="3708400"/>
                <a:gridCol w="3708400"/>
              </a:tblGrid>
              <a:tr h="579425"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u="none" b="0" baseline="0" sz="3300" lang="en-US" i="0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Python</a:t>
                      </a:r>
                    </a:p>
                  </a:txBody>
                  <a:tcPr marR="38100" marB="38100" marT="38100" anchor="ctr" marL="38100">
                    <a:lnL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u="none" b="0" baseline="0" sz="3300" lang="en-US" i="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Meaning</a:t>
                      </a:r>
                    </a:p>
                  </a:txBody>
                  <a:tcPr marR="38100" marB="38100" marT="38100" anchor="ctr" marL="38100">
                    <a:lnL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u="none" b="0" baseline="0" sz="3100" lang="en-US" i="0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&lt;</a:t>
                      </a:r>
                    </a:p>
                  </a:txBody>
                  <a:tcPr marR="38100" marB="38100" marT="38100" anchor="ctr" marL="38100">
                    <a:lnL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u="none" b="0" baseline="0" sz="3100" lang="en-US" i="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Less than</a:t>
                      </a:r>
                    </a:p>
                  </a:txBody>
                  <a:tcPr marR="38100" marB="38100" marT="38100" anchor="ctr" marL="38100">
                    <a:lnL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549275"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u="none" b="0" baseline="0" sz="3100" lang="en-US" i="0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&lt;=</a:t>
                      </a:r>
                    </a:p>
                  </a:txBody>
                  <a:tcPr marR="38100" marB="38100" marT="38100" anchor="ctr" marL="38100">
                    <a:lnL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u="none" b="0" baseline="0" sz="3100" lang="en-US" i="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Less than or Equal</a:t>
                      </a:r>
                    </a:p>
                  </a:txBody>
                  <a:tcPr marR="38100" marB="38100" marT="38100" anchor="ctr" marL="38100">
                    <a:lnL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549275"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u="none" b="0" baseline="0" sz="3100" lang="en-US" i="0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== </a:t>
                      </a:r>
                    </a:p>
                  </a:txBody>
                  <a:tcPr marR="38100" marB="38100" marT="38100" anchor="ctr" marL="38100">
                    <a:lnL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u="none" b="0" baseline="0" sz="3100" lang="en-US" i="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Equal to</a:t>
                      </a:r>
                    </a:p>
                  </a:txBody>
                  <a:tcPr marR="38100" marB="38100" marT="38100" anchor="ctr" marL="38100">
                    <a:lnL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547675"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u="none" b="0" baseline="0" sz="3100" lang="en-US" i="0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&gt;=</a:t>
                      </a:r>
                    </a:p>
                  </a:txBody>
                  <a:tcPr marR="38100" marB="38100" marT="38100" anchor="ctr" marL="38100">
                    <a:lnL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u="none" b="0" baseline="0" sz="3100" lang="en-US" i="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Greater than or Equal</a:t>
                      </a:r>
                    </a:p>
                  </a:txBody>
                  <a:tcPr marR="38100" marB="38100" marT="38100" anchor="ctr" marL="38100">
                    <a:lnL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549275"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u="none" b="0" baseline="0" sz="3100" lang="en-US" i="0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&gt;</a:t>
                      </a:r>
                    </a:p>
                  </a:txBody>
                  <a:tcPr marR="38100" marB="38100" marT="38100" anchor="ctr" marL="38100">
                    <a:lnL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u="none" b="0" baseline="0" sz="3100" lang="en-US" i="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Greater than</a:t>
                      </a:r>
                    </a:p>
                  </a:txBody>
                  <a:tcPr marR="38100" marB="38100" marT="38100" anchor="ctr" marL="38100">
                    <a:lnL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547675"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u="none" b="0" baseline="0" sz="3100" lang="en-US" i="0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!=</a:t>
                      </a:r>
                    </a:p>
                  </a:txBody>
                  <a:tcPr marR="38100" marB="38100" marT="38100" anchor="ctr" marL="38100">
                    <a:lnL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u="none" b="0" baseline="0" sz="3100" lang="en-US" i="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Not equal</a:t>
                      </a:r>
                    </a:p>
                  </a:txBody>
                  <a:tcPr marR="38100" marB="38100" marT="38100" anchor="ctr" marL="38100">
                    <a:lnL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5400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1" name="Shape 6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2" name="Shape 68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y="2603500" x="1155700"/>
            <a:ext cy="5702399" cx="63596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437896" marL="685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Comparison operators  </a:t>
            </a:r>
            <a:b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== &lt;= &gt;= &gt; &lt; !=</a:t>
            </a:r>
          </a:p>
          <a:p>
            <a:pPr algn="l" rtl="0" lvl="0" marR="0" indent="-437896" marL="68580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Logical operators: and or not</a:t>
            </a:r>
          </a:p>
          <a:p>
            <a:pPr algn="l" rtl="0" lvl="0" marR="0" indent="-437896" marL="68580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  <a:p>
            <a:pPr algn="l" rtl="0" lvl="0" marR="0" indent="-437896" marL="68580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One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-w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ay Decisions</a:t>
            </a:r>
          </a:p>
          <a:p>
            <a:pPr algn="l" rtl="0" lvl="0" marR="0" indent="-437896" marL="68580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Except to compensate for errors</a:t>
            </a:r>
          </a:p>
        </p:txBody>
      </p:sp>
      <p:sp>
        <p:nvSpPr>
          <p:cNvPr id="684" name="Shape 684"/>
          <p:cNvSpPr txBox="1"/>
          <p:nvPr>
            <p:ph idx="2" type="body"/>
          </p:nvPr>
        </p:nvSpPr>
        <p:spPr>
          <a:xfrm>
            <a:off y="2706875" x="8186275"/>
            <a:ext cy="5702399" cx="63596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437896" marL="685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Two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-w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ay Decisions  </a:t>
            </a:r>
            <a:b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:  and else :</a:t>
            </a:r>
          </a:p>
          <a:p>
            <a:pPr algn="l" rtl="0" lvl="0" marR="0" indent="-437896" marL="68580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Nested Decisions</a:t>
            </a:r>
          </a:p>
          <a:p>
            <a:pPr algn="l" rtl="0" lvl="0" marR="0" indent="-437896" marL="68580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Multi-way decisions using elif</a:t>
            </a:r>
          </a:p>
          <a:p>
            <a:pPr algn="l" rtl="0" lvl="0" marR="0" indent="-437896" marL="68580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 / Except to compensate for errors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8" name="Shape 6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9" name="Shape 689"/>
          <p:cNvSpPr txBox="1"/>
          <p:nvPr>
            <p:ph type="title"/>
          </p:nvPr>
        </p:nvSpPr>
        <p:spPr>
          <a:xfrm>
            <a:off y="241300" x="1155700"/>
            <a:ext cy="811500" cx="13932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-US">
                <a:solidFill>
                  <a:srgbClr val="00FF00"/>
                </a:solidFill>
              </a:rPr>
              <a:t>Acknowledgements / Contributions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y="1381725" x="1206100"/>
            <a:ext cy="7082699" cx="67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These slides are Copyright 2010-  Charles R. Severance (</a:t>
            </a:r>
            <a:r>
              <a:rPr u="sng" sz="1800" lang="en-US">
                <a:solidFill>
                  <a:schemeClr val="hlink"/>
                </a:solidFill>
                <a:hlinkClick r:id="rId3"/>
              </a:rPr>
              <a:t>www.dr-chuck.com</a:t>
            </a:r>
            <a:r>
              <a:rPr sz="1800" lang="en-US">
                <a:solidFill>
                  <a:srgbClr val="FFFFFF"/>
                </a:solidFill>
              </a:rPr>
              <a:t>) of the University of Michigan School of Information and </a:t>
            </a:r>
            <a:r>
              <a:rPr u="sng" sz="1800" lang="en-US">
                <a:solidFill>
                  <a:schemeClr val="hlink"/>
                </a:solidFill>
                <a:hlinkClick r:id="rId4"/>
              </a:rPr>
              <a:t>open.umich.edu</a:t>
            </a:r>
            <a:r>
              <a:rPr sz="1800" lang="en-US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691" name="Shape 691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134650" x="437900"/>
            <a:ext cy="1024800" cx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Shape 692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312850" x="13897687"/>
            <a:ext cy="668400" cx="1968599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Shape 693"/>
          <p:cNvSpPr txBox="1"/>
          <p:nvPr/>
        </p:nvSpPr>
        <p:spPr>
          <a:xfrm>
            <a:off y="1512200" x="8704400"/>
            <a:ext cy="7082699" cx="67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y="302000" x="3106525"/>
            <a:ext cy="1752300" cx="10663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y="1343025" x="1003300"/>
            <a:ext cy="6648299" cx="8378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'Equals 5'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print 'Greater than 4</a:t>
            </a:r>
            <a:r>
              <a:rPr sz="30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'Greater than or Equals 5'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print 'Less than 6'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'Less than or Equals 5</a:t>
            </a:r>
            <a:r>
              <a:rPr sz="30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'Not equal 6'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y="3602025" x="10513900"/>
            <a:ext cy="3324300" cx="47742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Equals 5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Greater than 4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Greater than or Equals 5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Less than 6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Less than or Equals 5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Not equal 6</a:t>
            </a:r>
          </a:p>
        </p:txBody>
      </p:sp>
      <p:cxnSp>
        <p:nvCxnSpPr>
          <p:cNvPr id="289" name="Shape 289"/>
          <p:cNvCxnSpPr/>
          <p:nvPr/>
        </p:nvCxnSpPr>
        <p:spPr>
          <a:xfrm rot="10800000">
            <a:off y="5411949" x="8423749"/>
            <a:ext cy="130200" cx="1789799"/>
          </a:xfrm>
          <a:prstGeom prst="straightConnector1">
            <a:avLst/>
          </a:prstGeom>
          <a:noFill/>
          <a:ln w="76200" cap="rnd">
            <a:solidFill>
              <a:srgbClr val="FF0000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y="186025" x="2120900"/>
            <a:ext cy="1789200" cx="9486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1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One-Way Decisions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y="1524000" x="555575"/>
            <a:ext cy="7202399" cx="5712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'Before 5</a:t>
            </a:r>
            <a:r>
              <a:rPr sz="32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5</a:t>
            </a:r>
            <a:r>
              <a:rPr sz="32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Still 5</a:t>
            </a:r>
            <a:r>
              <a:rPr sz="32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'Third 5</a:t>
            </a:r>
            <a:r>
              <a:rPr sz="32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5’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'Before 6’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6</a:t>
            </a:r>
            <a:r>
              <a:rPr sz="3200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Still 6</a:t>
            </a:r>
            <a:r>
              <a:rPr sz="3200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'Third 6</a:t>
            </a:r>
            <a:r>
              <a:rPr sz="3200"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6'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y="2881311" x="7188200"/>
            <a:ext cy="3878399" cx="2457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Is 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Is Still 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Third 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Afterwards 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6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Afterwards 6</a:t>
            </a:r>
          </a:p>
        </p:txBody>
      </p:sp>
      <p:cxnSp>
        <p:nvCxnSpPr>
          <p:cNvPr id="297" name="Shape 297"/>
          <p:cNvCxnSpPr/>
          <p:nvPr/>
        </p:nvCxnSpPr>
        <p:spPr>
          <a:xfrm rot="10800000">
            <a:off y="3725299" x="6306400"/>
            <a:ext cy="33900" cx="640499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98" name="Shape 298"/>
          <p:cNvCxnSpPr/>
          <p:nvPr/>
        </p:nvCxnSpPr>
        <p:spPr>
          <a:xfrm flipH="1">
            <a:off y="6194425" x="4852361"/>
            <a:ext cy="498599" cx="22644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99" name="Shape 299"/>
          <p:cNvCxnSpPr/>
          <p:nvPr/>
        </p:nvCxnSpPr>
        <p:spPr>
          <a:xfrm rot="10800000">
            <a:off y="1255749" x="11982336"/>
            <a:ext cy="566699" cx="144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00" name="Shape 300"/>
          <p:cNvSpPr/>
          <p:nvPr/>
        </p:nvSpPr>
        <p:spPr>
          <a:xfrm>
            <a:off y="1816100" x="10566400"/>
            <a:ext cy="1269899" cx="2870100"/>
          </a:xfrm>
          <a:prstGeom prst="diamond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== 5 ?</a:t>
            </a:r>
          </a:p>
        </p:txBody>
      </p:sp>
      <p:cxnSp>
        <p:nvCxnSpPr>
          <p:cNvPr id="301" name="Shape 301"/>
          <p:cNvCxnSpPr/>
          <p:nvPr/>
        </p:nvCxnSpPr>
        <p:spPr>
          <a:xfrm rot="10800000">
            <a:off y="3033737" x="11982461"/>
            <a:ext cy="4060800" cx="492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02" name="Shape 302"/>
          <p:cNvCxnSpPr/>
          <p:nvPr/>
        </p:nvCxnSpPr>
        <p:spPr>
          <a:xfrm rot="10800000">
            <a:off y="2444749" x="13424024"/>
            <a:ext cy="5700" cx="7245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03" name="Shape 303"/>
          <p:cNvCxnSpPr/>
          <p:nvPr/>
        </p:nvCxnSpPr>
        <p:spPr>
          <a:xfrm rot="10800000" flipH="1">
            <a:off y="2444874" x="14168437"/>
            <a:ext cy="644400" cx="15899"/>
          </a:xfrm>
          <a:prstGeom prst="straightConnector1">
            <a:avLst/>
          </a:prstGeom>
          <a:noFill/>
          <a:ln w="50800" cap="rnd">
            <a:solidFill>
              <a:srgbClr val="0000FF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04" name="Shape 304"/>
          <p:cNvCxnSpPr/>
          <p:nvPr/>
        </p:nvCxnSpPr>
        <p:spPr>
          <a:xfrm>
            <a:off y="2422525" x="14162087"/>
            <a:ext cy="3859199" cx="6989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none"/>
            <a:tailEnd w="med" len="med" type="none"/>
          </a:ln>
        </p:spPr>
      </p:cxnSp>
      <p:cxnSp>
        <p:nvCxnSpPr>
          <p:cNvPr id="305" name="Shape 305"/>
          <p:cNvCxnSpPr/>
          <p:nvPr/>
        </p:nvCxnSpPr>
        <p:spPr>
          <a:xfrm>
            <a:off y="6299200" x="12098336"/>
            <a:ext cy="0" cx="214949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06" name="Shape 306"/>
          <p:cNvSpPr txBox="1"/>
          <p:nvPr/>
        </p:nvSpPr>
        <p:spPr>
          <a:xfrm>
            <a:off y="1607350" x="13261012"/>
            <a:ext cy="622199" cx="725399"/>
          </a:xfrm>
          <a:prstGeom prst="rect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y="4152900" x="12712700"/>
            <a:ext cy="749399" cx="2921099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'Still 5'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y="5257800" x="12712700"/>
            <a:ext cy="749399" cx="2921099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'Third 5'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y="3111500" x="10883900"/>
            <a:ext cy="622199" cx="723900"/>
          </a:xfrm>
          <a:prstGeom prst="rect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y="3048000" x="12712700"/>
            <a:ext cy="749399" cx="2921099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'Is 5'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456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strike="noStrike" u="none" b="0" cap="none" baseline="0" sz="32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Increase indent 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indent after an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or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(after : )</a:t>
            </a:r>
          </a:p>
          <a:p>
            <a:pPr algn="l" rtl="0" lvl="0" marR="0" indent="-3456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strike="noStrike" u="none" b="0" cap="none" baseline="0" sz="32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Maintain indent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indicate the </a:t>
            </a:r>
            <a:r>
              <a:rPr strike="noStrike" u="none" b="0" cap="none" baseline="0" sz="32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scope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block (which lines are affected by the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if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algn="l" rtl="0" lvl="0" marR="0" indent="-3456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strike="noStrike" u="none" b="0" cap="none" baseline="0" sz="32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Reduce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2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indent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200" lang="en-US" i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back to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level of the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or </a:t>
            </a: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to indicate the end of the block</a:t>
            </a:r>
          </a:p>
          <a:p>
            <a:pPr algn="l" rtl="0" lvl="0" marR="0" indent="-3456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strike="noStrike" u="none" b="0" cap="none" baseline="0" sz="32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Blank lines 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are ignored - they do not affect </a:t>
            </a:r>
            <a:r>
              <a:rPr strike="noStrike" u="none" b="0" cap="none" baseline="0" sz="32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  <a:p>
            <a:pPr algn="l" rtl="0" lvl="0" marR="0" indent="-3456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Comments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on a line by themselves are ignored w</a:t>
            </a:r>
            <a:r>
              <a:rPr sz="32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ith regard to 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2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101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Warning</a:t>
            </a:r>
            <a:r>
              <a:rPr strike="noStrike" u="none" b="0" cap="none" baseline="0" sz="7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: Turn Off Tabs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y="224155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456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Most text editors can turn 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tabs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into </a:t>
            </a: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spaces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make sure to enable this feature</a:t>
            </a:r>
          </a:p>
          <a:p>
            <a:pPr algn="l" rtl="0" lvl="1" marR="0" indent="-345694" marL="10414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&gt;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NotePad++:  Settings -&gt; Preferences -&gt; Language Menu/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Tab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Settings</a:t>
            </a:r>
          </a:p>
          <a:p>
            <a:pPr algn="l" rtl="0" lvl="1" marR="0" indent="-345694" marL="10414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&gt;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TextWrangler:  TextWrangler -&gt; Preferences -&gt; Editor Defaults</a:t>
            </a:r>
          </a:p>
          <a:p>
            <a:pPr algn="l" rtl="0" lvl="0" marR="0" indent="-3456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cares a *lot* about how far a line is 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indented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If you mix 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tabs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strike="noStrike" u="none" b="0" cap="none" baseline="0" sz="32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spaces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you may get 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2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indentation errors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even if everything looks fine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y="8311450" x="1931324"/>
            <a:ext cy="545999" cx="120332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Please do this now while you are thinking about it so we can all stay sane...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28" name="Shape 32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0" x="254000"/>
            <a:ext cy="6667500" cx="875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3759200" x="6845300"/>
            <a:ext cy="5308599" cx="918209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/>
          <p:nvPr/>
        </p:nvSpPr>
        <p:spPr>
          <a:xfrm>
            <a:off y="1308100" x="1219200"/>
            <a:ext cy="1270000" cx="1270000"/>
          </a:xfrm>
          <a:prstGeom prst="rightArrow">
            <a:avLst>
              <a:gd fmla="val 41925" name="adj1"/>
              <a:gd fmla="val 23141" name="adj2"/>
            </a:avLst>
          </a:prstGeom>
          <a:blipFill rotWithShape="1">
            <a:blip r:embed="rId5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y="7188200" x="11264900"/>
            <a:ext cy="1270000" cx="1270000"/>
          </a:xfrm>
          <a:prstGeom prst="rightArrow">
            <a:avLst>
              <a:gd fmla="val 28791" name="adj1"/>
              <a:gd fmla="val 26088" name="adj2"/>
            </a:avLst>
          </a:prstGeom>
          <a:blipFill rotWithShape="1">
            <a:blip r:embed="rId6">
              <a:alphaModFix/>
            </a:blip>
            <a:stretch>
              <a:fillRect t="0" b="0" r="0" l="0"/>
            </a:stretch>
          </a:blipFill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/>
        </p:nvSpPr>
        <p:spPr>
          <a:xfrm>
            <a:off y="977900" x="10556875"/>
            <a:ext cy="1663700" cx="4279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7" name="Shape 337"/>
          <p:cNvSpPr txBox="1"/>
          <p:nvPr/>
        </p:nvSpPr>
        <p:spPr>
          <a:xfrm>
            <a:off y="2438400" x="4598450"/>
            <a:ext cy="5854799" cx="7183500"/>
          </a:xfrm>
          <a:prstGeom prst="rect">
            <a:avLst/>
          </a:prstGeom>
          <a:noFill/>
          <a:ln w="12700" cap="rnd">
            <a:solidFill>
              <a:srgbClr val="FFFF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 than 2'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'Still bigger'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 with 2'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200" i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i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i &gt; 2 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'Bigger than 2'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'Done with i', i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2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y="355600" x="4144962"/>
            <a:ext cy="1663700" cx="71834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increase /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maintain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after if or for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decrease to indicate end of block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r>
              <a:t/>
            </a:r>
            <a:endParaRPr/>
          </a:p>
        </p:txBody>
      </p:sp>
      <p:cxnSp>
        <p:nvCxnSpPr>
          <p:cNvPr id="339" name="Shape 339"/>
          <p:cNvCxnSpPr/>
          <p:nvPr/>
        </p:nvCxnSpPr>
        <p:spPr>
          <a:xfrm>
            <a:off y="4787900" x="3884075"/>
            <a:ext cy="0" cx="568200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40" name="Shape 340"/>
          <p:cNvCxnSpPr/>
          <p:nvPr/>
        </p:nvCxnSpPr>
        <p:spPr>
          <a:xfrm rot="10800000">
            <a:off y="3721062" x="3830000"/>
            <a:ext cy="4799" cx="673199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41" name="Shape 341"/>
          <p:cNvCxnSpPr/>
          <p:nvPr/>
        </p:nvCxnSpPr>
        <p:spPr>
          <a:xfrm rot="10800000">
            <a:off y="7188161" x="3830000"/>
            <a:ext cy="4799" cx="673199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42" name="Shape 342"/>
          <p:cNvCxnSpPr/>
          <p:nvPr/>
        </p:nvCxnSpPr>
        <p:spPr>
          <a:xfrm>
            <a:off y="7620000" x="3884075"/>
            <a:ext cy="0" cx="568200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43" name="Shape 343"/>
          <p:cNvCxnSpPr/>
          <p:nvPr/>
        </p:nvCxnSpPr>
        <p:spPr>
          <a:xfrm rot="10800000">
            <a:off y="6273762" x="3830000"/>
            <a:ext cy="4799" cx="673199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44" name="Shape 344"/>
          <p:cNvCxnSpPr/>
          <p:nvPr/>
        </p:nvCxnSpPr>
        <p:spPr>
          <a:xfrm rot="10800000">
            <a:off y="4241762" x="3830000"/>
            <a:ext cy="4799" cx="673199"/>
          </a:xfrm>
          <a:prstGeom prst="straightConnector1">
            <a:avLst/>
          </a:prstGeom>
          <a:noFill/>
          <a:ln w="762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45" name="Shape 345"/>
          <p:cNvCxnSpPr/>
          <p:nvPr/>
        </p:nvCxnSpPr>
        <p:spPr>
          <a:xfrm rot="10800000">
            <a:off y="6794461" x="3830000"/>
            <a:ext cy="4799" cx="673199"/>
          </a:xfrm>
          <a:prstGeom prst="straightConnector1">
            <a:avLst/>
          </a:prstGeom>
          <a:noFill/>
          <a:ln w="762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y="5727662" x="3830000"/>
            <a:ext cy="4799" cx="673199"/>
          </a:xfrm>
          <a:prstGeom prst="straightConnector1">
            <a:avLst/>
          </a:prstGeom>
          <a:noFill/>
          <a:ln w="762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y="2705061" x="3830000"/>
            <a:ext cy="4799" cx="673199"/>
          </a:xfrm>
          <a:prstGeom prst="straightConnector1">
            <a:avLst/>
          </a:prstGeom>
          <a:noFill/>
          <a:ln w="762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48" name="Shape 348"/>
          <p:cNvCxnSpPr/>
          <p:nvPr/>
        </p:nvCxnSpPr>
        <p:spPr>
          <a:xfrm rot="10800000">
            <a:off y="3187661" x="3830000"/>
            <a:ext cy="4799" cx="673199"/>
          </a:xfrm>
          <a:prstGeom prst="straightConnector1">
            <a:avLst/>
          </a:prstGeom>
          <a:noFill/>
          <a:ln w="762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349" name="Shape 349"/>
          <p:cNvCxnSpPr/>
          <p:nvPr/>
        </p:nvCxnSpPr>
        <p:spPr>
          <a:xfrm>
            <a:off y="8077200" x="3884075"/>
            <a:ext cy="0" cx="568200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