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13.xml" Type="http://schemas.openxmlformats.org/officeDocument/2006/relationships/slide" Id="rId21"/><Relationship Target="presProps.xml" Type="http://schemas.openxmlformats.org/officeDocument/2006/relationships/presProps" Id="rId2"/><Relationship Target="slides/slide4.xml" Type="http://schemas.openxmlformats.org/officeDocument/2006/relationships/slide" Id="rId12"/><Relationship Target="slides/slide14.xml" Type="http://schemas.openxmlformats.org/officeDocument/2006/relationships/slide" Id="rId22"/><Relationship Target="slides/slide5.xml" Type="http://schemas.openxmlformats.org/officeDocument/2006/relationships/slide" Id="rId13"/><Relationship Target="theme/theme1.xml" Type="http://schemas.openxmlformats.org/officeDocument/2006/relationships/theme" Id="rId1"/><Relationship Target="slides/slide15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2.xml" Type="http://schemas.openxmlformats.org/officeDocument/2006/relationships/slide" Id="rId10"/><Relationship Target="slides/slide16.xml" Type="http://schemas.openxmlformats.org/officeDocument/2006/relationships/slide" Id="rId24"/><Relationship Target="tableStyles.xml" Type="http://schemas.openxmlformats.org/officeDocument/2006/relationships/tableStyles" Id="rId3"/><Relationship Target="slides/slide3.xml" Type="http://schemas.openxmlformats.org/officeDocument/2006/relationships/slide" Id="rId11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wiki.python.org/moin/HowTo/Sorting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7759700" x="3167825"/>
            <a:ext cy="1016099" cx="989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927975" x="135747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Sorting Lists of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2590800" x="1511300"/>
            <a:ext cy="31241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5403850" x="4876800"/>
            <a:ext cy="3390900" cx="8469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762000" x="787400"/>
            <a:ext cy="2286000" cx="48514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132925" x="7131975"/>
            <a:ext cy="6705599" cx="91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3705550" x="1206037"/>
            <a:ext cy="3454499" cx="505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by </a:t>
            </a: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instead of key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2590800" x="972550"/>
            <a:ext cy="5201400" cx="5517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2603500" x="7569200"/>
            <a:ext cy="4800600" cx="910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/>
        </p:nvSpPr>
        <p:spPr>
          <a:xfrm>
            <a:off y="803250" x="1016950"/>
            <a:ext cy="7537500" cx="13487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sz="3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7505700" x="11953875"/>
            <a:ext cy="1219199" cx="3937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8255000" x="2612650"/>
            <a:ext cy="660300" cx="11306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2686050" x="800100"/>
            <a:ext cy="2705100" cx="14294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6388100" x="1879600"/>
            <a:ext cy="1219199" cx="1291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2590800" x="2273300"/>
            <a:ext cy="4519199" cx="5175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y="2448625" x="7226300"/>
            <a:ext cy="4265400" cx="63791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2590800" x="1282700"/>
            <a:ext cy="19556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4878625" x="1409912"/>
            <a:ext cy="3555899" cx="9142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4881350" x="10813150"/>
            <a:ext cy="3555899" cx="457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but... Tuples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sz="7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sz="7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2527300" x="1511300"/>
            <a:ext cy="18389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4876800" x="749300"/>
            <a:ext cy="2837099" cx="507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8,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5029200" x="5994400"/>
            <a:ext cy="3390900" cx="439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5029200" x="11099800"/>
            <a:ext cy="3390900" cx="492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strike="noStrike" u="none" b="0" cap="none" baseline="0" sz="78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with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2527300" x="1422400"/>
            <a:ext cy="5416500" cx="13416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454400" x="1765300"/>
            <a:ext cy="3860799" cx="12712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590800" x="1511300"/>
            <a:ext cy="4628100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temporary variables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prefer tuples over lists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Assignment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2590800" x="1511300"/>
            <a:ext cy="26034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hand side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5454650" x="4889500"/>
            <a:ext cy="2921000" cx="7378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sz="33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3200" x="2057400"/>
            <a:ext cy="2454900" cx="120641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2573150" x="530850"/>
            <a:ext cy="3076200" cx="5772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2182500" x="7601050"/>
            <a:ext cy="6248399" cx="707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strike="noStrike" u="none" b="0" cap="none" baseline="0" sz="7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Comparable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311400" x="1511300"/>
            <a:ext cy="19457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4826000" x="3352800"/>
            <a:ext cy="3860700" cx="11404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