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Override PartName="/ppt/slideLayouts/slideLayout20.xml" ContentType="application/vnd.openxmlformats-officedocument.presentationml.slideLayout+xml"/>
  <Override PartName="/ppt/slideLayouts/slideLayout27.xml" ContentType="application/vnd.openxmlformats-officedocument.presentationml.slideLayout+xml"/>
  <Override PartName="/ppt/slideLayouts/slideLayout15.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1.xml" ContentType="application/vnd.openxmlformats-officedocument.presentationml.slideLayout+xml"/>
  <Override PartName="/ppt/slideLayouts/slideLayout39.xml" ContentType="application/vnd.openxmlformats-officedocument.presentationml.slideLayout+xml"/>
  <Override PartName="/ppt/slideLayouts/slideLayout7.xml" ContentType="application/vnd.openxmlformats-officedocument.presentationml.slideLayout+xml"/>
  <Override PartName="/ppt/slideLayouts/slideLayout38.xml" ContentType="application/vnd.openxmlformats-officedocument.presentationml.slideLayout+xml"/>
  <Override PartName="/ppt/slideLayouts/slideLayout48.xml" ContentType="application/vnd.openxmlformats-officedocument.presentationml.slideLayout+xml"/>
  <Override PartName="/ppt/slideLayouts/slideLayout24.xml" ContentType="application/vnd.openxmlformats-officedocument.presentationml.slideLayout+xml"/>
  <Override PartName="/ppt/slideLayouts/slideLayout17.xml" ContentType="application/vnd.openxmlformats-officedocument.presentationml.slideLayout+xml"/>
  <Override PartName="/ppt/slideLayouts/slideLayout5.xml" ContentType="application/vnd.openxmlformats-officedocument.presentationml.slideLayout+xml"/>
  <Override PartName="/ppt/slideLayouts/slideLayout28.xml" ContentType="application/vnd.openxmlformats-officedocument.presentationml.slideLayout+xml"/>
  <Override PartName="/ppt/slideLayouts/slideLayout54.xml" ContentType="application/vnd.openxmlformats-officedocument.presentationml.slideLayout+xml"/>
  <Override PartName="/ppt/slideLayouts/slideLayout14.xml" ContentType="application/vnd.openxmlformats-officedocument.presentationml.slideLayout+xml"/>
  <Override PartName="/ppt/slideLayouts/slideLayout8.xml" ContentType="application/vnd.openxmlformats-officedocument.presentationml.slideLayout+xml"/>
  <Override PartName="/ppt/slideLayouts/slideLayout22.xml" ContentType="application/vnd.openxmlformats-officedocument.presentationml.slideLayout+xml"/>
  <Override PartName="/ppt/slideLayouts/slideLayout18.xml" ContentType="application/vnd.openxmlformats-officedocument.presentationml.slideLayout+xml"/>
  <Override PartName="/ppt/slideLayouts/slideLayout43.xml" ContentType="application/vnd.openxmlformats-officedocument.presentationml.slideLayout+xml"/>
  <Override PartName="/ppt/slideLayouts/slideLayout50.xml" ContentType="application/vnd.openxmlformats-officedocument.presentationml.slideLayout+xml"/>
  <Override PartName="/ppt/slideLayouts/slideLayout36.xml" ContentType="application/vnd.openxmlformats-officedocument.presentationml.slideLayout+xml"/>
  <Override PartName="/ppt/slideLayouts/slideLayout21.xml" ContentType="application/vnd.openxmlformats-officedocument.presentationml.slideLayout+xml"/>
  <Override PartName="/ppt/slideLayouts/slideLayout16.xml" ContentType="application/vnd.openxmlformats-officedocument.presentationml.slideLayout+xml"/>
  <Override PartName="/ppt/slideLayouts/slideLayout33.xml" ContentType="application/vnd.openxmlformats-officedocument.presentationml.slideLayout+xml"/>
  <Override PartName="/ppt/slideLayouts/slideLayout49.xml" ContentType="application/vnd.openxmlformats-officedocument.presentationml.slideLayout+xml"/>
  <Override PartName="/ppt/slideLayouts/slideLayout4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6.xml" ContentType="application/vnd.openxmlformats-officedocument.presentationml.slideLayout+xml"/>
  <Override PartName="/ppt/slideLayouts/slideLayout35.xml" ContentType="application/vnd.openxmlformats-officedocument.presentationml.slideLayout+xml"/>
  <Override PartName="/ppt/slideLayouts/slideLayout19.xml" ContentType="application/vnd.openxmlformats-officedocument.presentationml.slideLayout+xml"/>
  <Override PartName="/ppt/slideLayouts/slideLayout12.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46.xml" ContentType="application/vnd.openxmlformats-officedocument.presentationml.slideLayout+xml"/>
  <Override PartName="/ppt/slideLayouts/slideLayout25.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3.xml" ContentType="application/vnd.openxmlformats-officedocument.presentationml.slideLayout+xml"/>
  <Override PartName="/ppt/slideLayouts/slideLayout42.xml" ContentType="application/vnd.openxmlformats-officedocument.presentationml.slideLayout+xml"/>
  <Override PartName="/ppt/slideLayouts/slideLayout47.xml" ContentType="application/vnd.openxmlformats-officedocument.presentationml.slideLayout+xml"/>
  <Override PartName="/ppt/slideLayouts/slideLayout23.xml" ContentType="application/vnd.openxmlformats-officedocument.presentationml.slideLayout+xml"/>
  <Override PartName="/ppt/slideLayouts/slideLayout40.xml" ContentType="application/vnd.openxmlformats-officedocument.presentationml.slideLayout+xml"/>
  <Override PartName="/ppt/slideLayouts/slideLayout52.xml" ContentType="application/vnd.openxmlformats-officedocument.presentationml.slideLayout+xml"/>
  <Override PartName="/ppt/slideLayouts/slideLayout1.xml" ContentType="application/vnd.openxmlformats-officedocument.presentationml.slideLayout+xml"/>
  <Override PartName="/ppt/slideLayouts/slideLayout53.xml" ContentType="application/vnd.openxmlformats-officedocument.presentationml.slideLayout+xml"/>
  <Override PartName="/ppt/slideLayouts/slideLayout37.xml" ContentType="application/vnd.openxmlformats-officedocument.presentationml.slideLayout+xml"/>
  <Override PartName="/ppt/slideLayouts/slideLayout32.xml" ContentType="application/vnd.openxmlformats-officedocument.presentationml.slideLayout+xml"/>
  <Override PartName="/ppt/slideLayouts/slideLayout13.xml" ContentType="application/vnd.openxmlformats-officedocument.presentationml.slideLayout+xml"/>
  <Override PartName="/ppt/slideLayouts/slideLayout29.xml" ContentType="application/vnd.openxmlformats-officedocument.presentationml.slideLayout+xml"/>
  <Override PartName="/ppt/slideLayouts/slideLayout4.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9.xml" ContentType="application/vnd.openxmlformats-officedocument.presentationml.notesSlide+xml"/>
  <Override PartName="/ppt/notesSlides/notesSlide33.xml" ContentType="application/vnd.openxmlformats-officedocument.presentationml.notesSlide+xml"/>
  <Override PartName="/ppt/notesSlides/notesSlide10.xml" ContentType="application/vnd.openxmlformats-officedocument.presentationml.notesSlide+xml"/>
  <Override PartName="/ppt/notesSlides/notesSlide54.xml" ContentType="application/vnd.openxmlformats-officedocument.presentationml.notesSlide+xml"/>
  <Override PartName="/ppt/notesSlides/notesSlide43.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35.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27.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53.xml" ContentType="application/vnd.openxmlformats-officedocument.presentationml.notesSlide+xml"/>
  <Override PartName="/ppt/notesSlides/notesSlide49.xml" ContentType="application/vnd.openxmlformats-officedocument.presentationml.notesSlide+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50.xml" ContentType="application/vnd.openxmlformats-officedocument.presentationml.notesSlide+xml"/>
  <Override PartName="/ppt/notesSlides/notesSlide42.xml" ContentType="application/vnd.openxmlformats-officedocument.presentationml.notesSlide+xml"/>
  <Override PartName="/ppt/notesSlides/notesSlide26.xml" ContentType="application/vnd.openxmlformats-officedocument.presentationml.notesSlide+xml"/>
  <Override PartName="/ppt/notesSlides/notesSlide40.xml" ContentType="application/vnd.openxmlformats-officedocument.presentationml.notesSlide+xml"/>
  <Override PartName="/ppt/notesSlides/notesSlide11.xml" ContentType="application/vnd.openxmlformats-officedocument.presentationml.notesSlide+xml"/>
  <Override PartName="/ppt/notesSlides/notesSlide23.xml" ContentType="application/vnd.openxmlformats-officedocument.presentationml.notesSlide+xml"/>
  <Override PartName="/ppt/notesSlides/notesSlide29.xml" ContentType="application/vnd.openxmlformats-officedocument.presentationml.notesSlide+xml"/>
  <Override PartName="/ppt/notesSlides/notesSlide46.xml" ContentType="application/vnd.openxmlformats-officedocument.presentationml.notesSlide+xml"/>
  <Override PartName="/ppt/notesSlides/notesSlide56.xml" ContentType="application/vnd.openxmlformats-officedocument.presentationml.notesSlide+xml"/>
  <Override PartName="/ppt/notesSlides/notesSlide18.xml" ContentType="application/vnd.openxmlformats-officedocument.presentationml.notesSlide+xml"/>
  <Override PartName="/ppt/notesSlides/notesSlide39.xml" ContentType="application/vnd.openxmlformats-officedocument.presentationml.notesSlide+xml"/>
  <Override PartName="/ppt/notesSlides/notesSlide20.xml" ContentType="application/vnd.openxmlformats-officedocument.presentationml.notesSlide+xml"/>
  <Override PartName="/ppt/notesSlides/notesSlide24.xml" ContentType="application/vnd.openxmlformats-officedocument.presentationml.notesSlide+xml"/>
  <Override PartName="/ppt/notesSlides/notesSlide48.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25.xml" ContentType="application/vnd.openxmlformats-officedocument.presentationml.notesSlide+xml"/>
  <Override PartName="/ppt/notesSlides/notesSlide47.xml" ContentType="application/vnd.openxmlformats-officedocument.presentationml.notesSlide+xml"/>
  <Override PartName="/ppt/notesSlides/notesSlide32.xml" ContentType="application/vnd.openxmlformats-officedocument.presentationml.notesSlide+xml"/>
  <Override PartName="/ppt/notesSlides/notesSlide37.xml" ContentType="application/vnd.openxmlformats-officedocument.presentationml.notesSlide+xml"/>
  <Override PartName="/ppt/notesSlides/notesSlide31.xml" ContentType="application/vnd.openxmlformats-officedocument.presentationml.notesSlide+xml"/>
  <Override PartName="/ppt/notesSlides/notesSlide52.xml" ContentType="application/vnd.openxmlformats-officedocument.presentationml.notesSlide+xml"/>
  <Override PartName="/ppt/notesSlides/notesSlide16.xml" ContentType="application/vnd.openxmlformats-officedocument.presentationml.notesSlide+xml"/>
  <Override PartName="/ppt/notesSlides/notesSlide3.xml" ContentType="application/vnd.openxmlformats-officedocument.presentationml.notesSlide+xml"/>
  <Override PartName="/ppt/notesSlides/notesSlide6.xml" ContentType="application/vnd.openxmlformats-officedocument.presentationml.notesSlide+xml"/>
  <Override PartName="/ppt/notesSlides/notesSlide28.xml" ContentType="application/vnd.openxmlformats-officedocument.presentationml.notesSlide+xml"/>
  <Override PartName="/ppt/notesSlides/notesSlide38.xml" ContentType="application/vnd.openxmlformats-officedocument.presentationml.notesSlide+xml"/>
  <Override PartName="/ppt/notesSlides/notesSlide8.xml" ContentType="application/vnd.openxmlformats-officedocument.presentationml.notesSlide+xml"/>
  <Override PartName="/ppt/notesSlides/notesSlide45.xml" ContentType="application/vnd.openxmlformats-officedocument.presentationml.notesSlide+xml"/>
  <Override PartName="/ppt/notesSlides/notesSlide55.xml" ContentType="application/vnd.openxmlformats-officedocument.presentationml.notesSlide+xml"/>
  <Override PartName="/ppt/notesSlides/notesSlide44.xml" ContentType="application/vnd.openxmlformats-officedocument.presentationml.notesSlide+xml"/>
  <Override PartName="/ppt/notesSlides/notesSlide57.xml" ContentType="application/vnd.openxmlformats-officedocument.presentationml.notesSlide+xml"/>
  <Override PartName="/ppt/notesSlides/notesSlide19.xml" ContentType="application/vnd.openxmlformats-officedocument.presentationml.notesSlide+xml"/>
  <Override PartName="/ppt/notesSlides/notesSlide30.xml" ContentType="application/vnd.openxmlformats-officedocument.presentationml.notesSlide+xml"/>
  <Override PartName="/ppt/notesSlides/notesSlide34.xml" ContentType="application/vnd.openxmlformats-officedocument.presentationml.notesSlide+xml"/>
  <Override PartName="/ppt/notesSlides/notesSlide51.xml" ContentType="application/vnd.openxmlformats-officedocument.presentationml.notesSlide+xml"/>
  <Override PartName="/ppt/notesSlides/notesSlide21.xml" ContentType="application/vnd.openxmlformats-officedocument.presentationml.notesSlide+xml"/>
  <Override PartName="/ppt/notesSlides/notesSlide36.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6.xml" ContentType="application/vnd.openxmlformats-officedocument.theme+xml"/>
  <Override PartName="/ppt/theme/theme3.xml" ContentType="application/vnd.openxmlformats-officedocument.theme+xml"/>
  <Override PartName="/ppt/theme/theme5.xml" ContentType="application/vnd.openxmlformats-officedocument.theme+xml"/>
  <Override PartName="/ppt/theme/theme2.xml" ContentType="application/vnd.openxmlformats-officedocument.theme+xml"/>
  <Override PartName="/ppt/theme/theme7.xml" ContentType="application/vnd.openxmlformats-officedocument.theme+xml"/>
  <Override PartName="/ppt/theme/theme4.xml" ContentType="application/vnd.openxmlformats-officedocument.theme+xml"/>
  <Override PartName="/ppt/theme/theme1.xml" ContentType="application/vnd.openxmlformats-officedocument.theme+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5.xml" ContentType="application/vnd.openxmlformats-officedocument.presentationml.slideMaster+xml"/>
  <Override PartName="/ppt/slideMasters/slideMaster1.xml" ContentType="application/vnd.openxmlformats-officedocument.presentationml.slideMaster+xml"/>
  <Override PartName="/ppt/slides/slide37.xml" ContentType="application/vnd.openxmlformats-officedocument.presentationml.slide+xml"/>
  <Override PartName="/ppt/slides/slide47.xml" ContentType="application/vnd.openxmlformats-officedocument.presentationml.slide+xml"/>
  <Override PartName="/ppt/slides/slide45.xml" ContentType="application/vnd.openxmlformats-officedocument.presentationml.slide+xml"/>
  <Override PartName="/ppt/slides/slide6.xml" ContentType="application/vnd.openxmlformats-officedocument.presentationml.slide+xml"/>
  <Override PartName="/ppt/slides/slide33.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56.xml" ContentType="application/vnd.openxmlformats-officedocument.presentationml.slide+xml"/>
  <Override PartName="/ppt/slides/slide24.xml" ContentType="application/vnd.openxmlformats-officedocument.presentationml.slide+xml"/>
  <Override PartName="/ppt/slides/slide50.xml" ContentType="application/vnd.openxmlformats-officedocument.presentationml.slide+xml"/>
  <Override PartName="/ppt/slides/slide11.xml" ContentType="application/vnd.openxmlformats-officedocument.presentationml.slide+xml"/>
  <Override PartName="/ppt/slides/slide42.xml" ContentType="application/vnd.openxmlformats-officedocument.presentationml.slide+xml"/>
  <Override PartName="/ppt/slides/slide53.xml" ContentType="application/vnd.openxmlformats-officedocument.presentationml.slide+xml"/>
  <Override PartName="/ppt/slides/slide40.xml" ContentType="application/vnd.openxmlformats-officedocument.presentationml.slide+xml"/>
  <Override PartName="/ppt/slides/slide1.xml" ContentType="application/vnd.openxmlformats-officedocument.presentationml.slide+xml"/>
  <Override PartName="/ppt/slides/slide44.xml" ContentType="application/vnd.openxmlformats-officedocument.presentationml.slide+xml"/>
  <Override PartName="/ppt/slides/slide46.xml" ContentType="application/vnd.openxmlformats-officedocument.presentationml.slide+xml"/>
  <Override PartName="/ppt/slides/slide39.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30.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4.xml" ContentType="application/vnd.openxmlformats-officedocument.presentationml.slide+xml"/>
  <Override PartName="/ppt/slides/slide28.xml" ContentType="application/vnd.openxmlformats-officedocument.presentationml.slide+xml"/>
  <Override PartName="/ppt/slides/slide14.xml" ContentType="application/vnd.openxmlformats-officedocument.presentationml.slide+xml"/>
  <Override PartName="/ppt/slides/slide52.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6.xml" ContentType="application/vnd.openxmlformats-officedocument.presentationml.slide+xml"/>
  <Override PartName="/ppt/slides/slide48.xml" ContentType="application/vnd.openxmlformats-officedocument.presentationml.slide+xml"/>
  <Override PartName="/ppt/slides/slide2.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54.xml" ContentType="application/vnd.openxmlformats-officedocument.presentationml.slide+xml"/>
  <Override PartName="/ppt/slides/slide17.xml" ContentType="application/vnd.openxmlformats-officedocument.presentationml.slide+xml"/>
  <Override PartName="/ppt/slides/slide2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51.xml" ContentType="application/vnd.openxmlformats-officedocument.presentationml.slide+xml"/>
  <Override PartName="/ppt/slides/slide57.xml" ContentType="application/vnd.openxmlformats-officedocument.presentationml.slide+xml"/>
  <Override PartName="/ppt/slides/slide31.xml" ContentType="application/vnd.openxmlformats-officedocument.presentationml.slide+xml"/>
  <Override PartName="/ppt/slides/slide43.xml" ContentType="application/vnd.openxmlformats-officedocument.presentationml.slide+xml"/>
  <Override PartName="/ppt/slides/slide32.xml" ContentType="application/vnd.openxmlformats-officedocument.presentationml.slide+xml"/>
  <Override PartName="/ppt/slides/slide20.xml" ContentType="application/vnd.openxmlformats-officedocument.presentationml.slide+xml"/>
  <Override PartName="/ppt/slides/slide38.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9.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27.xml" ContentType="application/vnd.openxmlformats-officedocument.presentationml.slide+xml"/>
  <Override PartName="/ppt/slides/slide19.xml" ContentType="application/vnd.openxmlformats-officedocument.presentationml.slide+xml"/>
  <Override PartName="/ppt/slides/slide41.xml" ContentType="application/vnd.openxmlformats-officedocument.presentationml.slide+xml"/>
  <Override PartName="/ppt/slides/slide55.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703" r:id="rId4"/>
    <p:sldMasterId id="2147483704" r:id="rId5"/>
    <p:sldMasterId id="2147483705" r:id="rId6"/>
    <p:sldMasterId id="2147483706" r:id="rId7"/>
    <p:sldMasterId id="2147483707"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 id="310" r:id="rId64"/>
    <p:sldId id="311" r:id="rId65"/>
    <p:sldId id="312" r:id="rId66"/>
  </p:sldIdLst>
  <p:sldSz cy="9144000" cx="16256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30.xml" Type="http://schemas.openxmlformats.org/officeDocument/2006/relationships/slide" Id="rId39"/><Relationship Target="slides/slide29.xml" Type="http://schemas.openxmlformats.org/officeDocument/2006/relationships/slide" Id="rId38"/><Relationship Target="slides/slide28.xml" Type="http://schemas.openxmlformats.org/officeDocument/2006/relationships/slide" Id="rId37"/><Relationship Target="slides/slide27.xml" Type="http://schemas.openxmlformats.org/officeDocument/2006/relationships/slide" Id="rId36"/><Relationship Target="slides/slide21.xml" Type="http://schemas.openxmlformats.org/officeDocument/2006/relationships/slide" Id="rId30"/><Relationship Target="slides/slide22.xml" Type="http://schemas.openxmlformats.org/officeDocument/2006/relationships/slide" Id="rId31"/><Relationship Target="slides/slide25.xml" Type="http://schemas.openxmlformats.org/officeDocument/2006/relationships/slide" Id="rId34"/><Relationship Target="slides/slide26.xml" Type="http://schemas.openxmlformats.org/officeDocument/2006/relationships/slide" Id="rId35"/><Relationship Target="slides/slide23.xml" Type="http://schemas.openxmlformats.org/officeDocument/2006/relationships/slide" Id="rId32"/><Relationship Target="slides/slide24.xml" Type="http://schemas.openxmlformats.org/officeDocument/2006/relationships/slide" Id="rId33"/><Relationship Target="slides/slide39.xml" Type="http://schemas.openxmlformats.org/officeDocument/2006/relationships/slide" Id="rId48"/><Relationship Target="slides/slide38.xml" Type="http://schemas.openxmlformats.org/officeDocument/2006/relationships/slide" Id="rId47"/><Relationship Target="slides/slide40.xml" Type="http://schemas.openxmlformats.org/officeDocument/2006/relationships/slide" Id="rId49"/><Relationship Target="presProps.xml" Type="http://schemas.openxmlformats.org/officeDocument/2006/relationships/presProps" Id="rId2"/><Relationship Target="theme/theme7.xml" Type="http://schemas.openxmlformats.org/officeDocument/2006/relationships/theme" Id="rId1"/><Relationship Target="slides/slide31.xml" Type="http://schemas.openxmlformats.org/officeDocument/2006/relationships/slide" Id="rId40"/><Relationship Target="slideMasters/slideMaster1.xml" Type="http://schemas.openxmlformats.org/officeDocument/2006/relationships/slideMaster" Id="rId4"/><Relationship Target="slides/slide32.xml" Type="http://schemas.openxmlformats.org/officeDocument/2006/relationships/slide" Id="rId41"/><Relationship Target="tableStyles.xml" Type="http://schemas.openxmlformats.org/officeDocument/2006/relationships/tableStyles" Id="rId3"/><Relationship Target="slides/slide33.xml" Type="http://schemas.openxmlformats.org/officeDocument/2006/relationships/slide" Id="rId42"/><Relationship Target="slides/slide34.xml" Type="http://schemas.openxmlformats.org/officeDocument/2006/relationships/slide" Id="rId43"/><Relationship Target="slides/slide35.xml" Type="http://schemas.openxmlformats.org/officeDocument/2006/relationships/slide" Id="rId44"/><Relationship Target="slides/slide36.xml" Type="http://schemas.openxmlformats.org/officeDocument/2006/relationships/slide" Id="rId45"/><Relationship Target="slides/slide37.xml" Type="http://schemas.openxmlformats.org/officeDocument/2006/relationships/slide" Id="rId46"/><Relationship Target="notesMasters/notesMaster1.xml" Type="http://schemas.openxmlformats.org/officeDocument/2006/relationships/notesMaster" Id="rId9"/><Relationship Target="slideMasters/slideMaster3.xml" Type="http://schemas.openxmlformats.org/officeDocument/2006/relationships/slideMaster" Id="rId6"/><Relationship Target="slideMasters/slideMaster2.xml" Type="http://schemas.openxmlformats.org/officeDocument/2006/relationships/slideMaster" Id="rId5"/><Relationship Target="slideMasters/slideMaster5.xml" Type="http://schemas.openxmlformats.org/officeDocument/2006/relationships/slideMaster" Id="rId8"/><Relationship Target="slideMasters/slideMaster4.xml" Type="http://schemas.openxmlformats.org/officeDocument/2006/relationships/slideMaster" Id="rId7"/><Relationship Target="slides/slide49.xml" Type="http://schemas.openxmlformats.org/officeDocument/2006/relationships/slide" Id="rId58"/><Relationship Target="slides/slide50.xml" Type="http://schemas.openxmlformats.org/officeDocument/2006/relationships/slide" Id="rId59"/><Relationship Target="slides/slide10.xml" Type="http://schemas.openxmlformats.org/officeDocument/2006/relationships/slide" Id="rId19"/><Relationship Target="slides/slide9.xml" Type="http://schemas.openxmlformats.org/officeDocument/2006/relationships/slide" Id="rId18"/><Relationship Target="slides/slide8.xml" Type="http://schemas.openxmlformats.org/officeDocument/2006/relationships/slide" Id="rId17"/><Relationship Target="slides/slide7.xml" Type="http://schemas.openxmlformats.org/officeDocument/2006/relationships/slide" Id="rId16"/><Relationship Target="slides/slide6.xml" Type="http://schemas.openxmlformats.org/officeDocument/2006/relationships/slide" Id="rId15"/><Relationship Target="slides/slide5.xml" Type="http://schemas.openxmlformats.org/officeDocument/2006/relationships/slide" Id="rId14"/><Relationship Target="slides/slide3.xml" Type="http://schemas.openxmlformats.org/officeDocument/2006/relationships/slide" Id="rId12"/><Relationship Target="slides/slide4.xml" Type="http://schemas.openxmlformats.org/officeDocument/2006/relationships/slide" Id="rId13"/><Relationship Target="slides/slide1.xml" Type="http://schemas.openxmlformats.org/officeDocument/2006/relationships/slide" Id="rId10"/><Relationship Target="slides/slide2.xml" Type="http://schemas.openxmlformats.org/officeDocument/2006/relationships/slide" Id="rId11"/><Relationship Target="slides/slide48.xml" Type="http://schemas.openxmlformats.org/officeDocument/2006/relationships/slide" Id="rId57"/><Relationship Target="slides/slide47.xml" Type="http://schemas.openxmlformats.org/officeDocument/2006/relationships/slide" Id="rId56"/><Relationship Target="slides/slide46.xml" Type="http://schemas.openxmlformats.org/officeDocument/2006/relationships/slide" Id="rId55"/><Relationship Target="slides/slide45.xml" Type="http://schemas.openxmlformats.org/officeDocument/2006/relationships/slide" Id="rId54"/><Relationship Target="slides/slide44.xml" Type="http://schemas.openxmlformats.org/officeDocument/2006/relationships/slide" Id="rId53"/><Relationship Target="slides/slide43.xml" Type="http://schemas.openxmlformats.org/officeDocument/2006/relationships/slide" Id="rId52"/><Relationship Target="slides/slide42.xml" Type="http://schemas.openxmlformats.org/officeDocument/2006/relationships/slide" Id="rId51"/><Relationship Target="slides/slide41.xml" Type="http://schemas.openxmlformats.org/officeDocument/2006/relationships/slide" Id="rId50"/><Relationship Target="slides/slide20.xml" Type="http://schemas.openxmlformats.org/officeDocument/2006/relationships/slide" Id="rId29"/><Relationship Target="slides/slide17.xml" Type="http://schemas.openxmlformats.org/officeDocument/2006/relationships/slide" Id="rId26"/><Relationship Target="slides/slide16.xml" Type="http://schemas.openxmlformats.org/officeDocument/2006/relationships/slide" Id="rId25"/><Relationship Target="slides/slide19.xml" Type="http://schemas.openxmlformats.org/officeDocument/2006/relationships/slide" Id="rId28"/><Relationship Target="slides/slide18.xml" Type="http://schemas.openxmlformats.org/officeDocument/2006/relationships/slide" Id="rId27"/><Relationship Target="slides/slide12.xml" Type="http://schemas.openxmlformats.org/officeDocument/2006/relationships/slide" Id="rId21"/><Relationship Target="slides/slide13.xml" Type="http://schemas.openxmlformats.org/officeDocument/2006/relationships/slide" Id="rId22"/><Relationship Target="slides/slide51.xml" Type="http://schemas.openxmlformats.org/officeDocument/2006/relationships/slide" Id="rId60"/><Relationship Target="slides/slide14.xml" Type="http://schemas.openxmlformats.org/officeDocument/2006/relationships/slide" Id="rId23"/><Relationship Target="slides/slide15.xml" Type="http://schemas.openxmlformats.org/officeDocument/2006/relationships/slide" Id="rId24"/><Relationship Target="slides/slide11.xml" Type="http://schemas.openxmlformats.org/officeDocument/2006/relationships/slide" Id="rId20"/><Relationship Target="slides/slide57.xml" Type="http://schemas.openxmlformats.org/officeDocument/2006/relationships/slide" Id="rId66"/><Relationship Target="slides/slide56.xml" Type="http://schemas.openxmlformats.org/officeDocument/2006/relationships/slide" Id="rId65"/><Relationship Target="slides/slide53.xml" Type="http://schemas.openxmlformats.org/officeDocument/2006/relationships/slide" Id="rId62"/><Relationship Target="slides/slide52.xml" Type="http://schemas.openxmlformats.org/officeDocument/2006/relationships/slide" Id="rId61"/><Relationship Target="slides/slide55.xml" Type="http://schemas.openxmlformats.org/officeDocument/2006/relationships/slide" Id="rId64"/><Relationship Target="slides/slide54.xml" Type="http://schemas.openxmlformats.org/officeDocument/2006/relationships/slide" Id="rId63"/></Relationships>
</file>

<file path=ppt/notesMasters/_rels/notesMaster1.xml.rels><?xml version="1.0" encoding="UTF-8" standalone="yes"?><Relationships xmlns="http://schemas.openxmlformats.org/package/2006/relationships"><Relationship Target="../theme/theme5.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5" name="Shape 205"/>
        <p:cNvGrpSpPr/>
        <p:nvPr/>
      </p:nvGrpSpPr>
      <p:grpSpPr>
        <a:xfrm>
          <a:off y="0" x="0"/>
          <a:ext cy="0" cx="0"/>
          <a:chOff y="0" x="0"/>
          <a:chExt cy="0" cx="0"/>
        </a:xfrm>
      </p:grpSpPr>
      <p:sp>
        <p:nvSpPr>
          <p:cNvPr id="206" name="Shape 206"/>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p:txBody>
      </p:sp>
      <p:sp>
        <p:nvSpPr>
          <p:cNvPr id="207" name="Shape 207"/>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84" name="Shape 284"/>
        <p:cNvGrpSpPr/>
        <p:nvPr/>
      </p:nvGrpSpPr>
      <p:grpSpPr>
        <a:xfrm>
          <a:off y="0" x="0"/>
          <a:ext cy="0" cx="0"/>
          <a:chOff y="0" x="0"/>
          <a:chExt cy="0" cx="0"/>
        </a:xfrm>
      </p:grpSpPr>
      <p:sp>
        <p:nvSpPr>
          <p:cNvPr id="285" name="Shape 285"/>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286" name="Shape 286"/>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91" name="Shape 291"/>
        <p:cNvGrpSpPr/>
        <p:nvPr/>
      </p:nvGrpSpPr>
      <p:grpSpPr>
        <a:xfrm>
          <a:off y="0" x="0"/>
          <a:ext cy="0" cx="0"/>
          <a:chOff y="0" x="0"/>
          <a:chExt cy="0" cx="0"/>
        </a:xfrm>
      </p:grpSpPr>
      <p:sp>
        <p:nvSpPr>
          <p:cNvPr id="292" name="Shape 292"/>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293" name="Shape 293"/>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98" name="Shape 298"/>
        <p:cNvGrpSpPr/>
        <p:nvPr/>
      </p:nvGrpSpPr>
      <p:grpSpPr>
        <a:xfrm>
          <a:off y="0" x="0"/>
          <a:ext cy="0" cx="0"/>
          <a:chOff y="0" x="0"/>
          <a:chExt cy="0" cx="0"/>
        </a:xfrm>
      </p:grpSpPr>
      <p:sp>
        <p:nvSpPr>
          <p:cNvPr id="299" name="Shape 299"/>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300" name="Shape 300"/>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22" name="Shape 322"/>
        <p:cNvGrpSpPr/>
        <p:nvPr/>
      </p:nvGrpSpPr>
      <p:grpSpPr>
        <a:xfrm>
          <a:off y="0" x="0"/>
          <a:ext cy="0" cx="0"/>
          <a:chOff y="0" x="0"/>
          <a:chExt cy="0" cx="0"/>
        </a:xfrm>
      </p:grpSpPr>
      <p:sp>
        <p:nvSpPr>
          <p:cNvPr id="323" name="Shape 323"/>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324" name="Shape 324"/>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49" name="Shape 349"/>
        <p:cNvGrpSpPr/>
        <p:nvPr/>
      </p:nvGrpSpPr>
      <p:grpSpPr>
        <a:xfrm>
          <a:off y="0" x="0"/>
          <a:ext cy="0" cx="0"/>
          <a:chOff y="0" x="0"/>
          <a:chExt cy="0" cx="0"/>
        </a:xfrm>
      </p:grpSpPr>
      <p:sp>
        <p:nvSpPr>
          <p:cNvPr id="350" name="Shape 350"/>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351" name="Shape 351"/>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75" name="Shape 375"/>
        <p:cNvGrpSpPr/>
        <p:nvPr/>
      </p:nvGrpSpPr>
      <p:grpSpPr>
        <a:xfrm>
          <a:off y="0" x="0"/>
          <a:ext cy="0" cx="0"/>
          <a:chOff y="0" x="0"/>
          <a:chExt cy="0" cx="0"/>
        </a:xfrm>
      </p:grpSpPr>
      <p:sp>
        <p:nvSpPr>
          <p:cNvPr id="376" name="Shape 376"/>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377" name="Shape 377"/>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83" name="Shape 383"/>
        <p:cNvGrpSpPr/>
        <p:nvPr/>
      </p:nvGrpSpPr>
      <p:grpSpPr>
        <a:xfrm>
          <a:off y="0" x="0"/>
          <a:ext cy="0" cx="0"/>
          <a:chOff y="0" x="0"/>
          <a:chExt cy="0" cx="0"/>
        </a:xfrm>
      </p:grpSpPr>
      <p:sp>
        <p:nvSpPr>
          <p:cNvPr id="384" name="Shape 384"/>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385" name="Shape 385"/>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90" name="Shape 390"/>
        <p:cNvGrpSpPr/>
        <p:nvPr/>
      </p:nvGrpSpPr>
      <p:grpSpPr>
        <a:xfrm>
          <a:off y="0" x="0"/>
          <a:ext cy="0" cx="0"/>
          <a:chOff y="0" x="0"/>
          <a:chExt cy="0" cx="0"/>
        </a:xfrm>
      </p:grpSpPr>
      <p:sp>
        <p:nvSpPr>
          <p:cNvPr id="391" name="Shape 391"/>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392" name="Shape 39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01" name="Shape 401"/>
        <p:cNvGrpSpPr/>
        <p:nvPr/>
      </p:nvGrpSpPr>
      <p:grpSpPr>
        <a:xfrm>
          <a:off y="0" x="0"/>
          <a:ext cy="0" cx="0"/>
          <a:chOff y="0" x="0"/>
          <a:chExt cy="0" cx="0"/>
        </a:xfrm>
      </p:grpSpPr>
      <p:sp>
        <p:nvSpPr>
          <p:cNvPr id="402" name="Shape 402"/>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03" name="Shape 403"/>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14" name="Shape 414"/>
        <p:cNvGrpSpPr/>
        <p:nvPr/>
      </p:nvGrpSpPr>
      <p:grpSpPr>
        <a:xfrm>
          <a:off y="0" x="0"/>
          <a:ext cy="0" cx="0"/>
          <a:chOff y="0" x="0"/>
          <a:chExt cy="0" cx="0"/>
        </a:xfrm>
      </p:grpSpPr>
      <p:sp>
        <p:nvSpPr>
          <p:cNvPr id="415" name="Shape 415"/>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16" name="Shape 416"/>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1" name="Shape 211"/>
        <p:cNvGrpSpPr/>
        <p:nvPr/>
      </p:nvGrpSpPr>
      <p:grpSpPr>
        <a:xfrm>
          <a:off y="0" x="0"/>
          <a:ext cy="0" cx="0"/>
          <a:chOff y="0" x="0"/>
          <a:chExt cy="0" cx="0"/>
        </a:xfrm>
      </p:grpSpPr>
      <p:sp>
        <p:nvSpPr>
          <p:cNvPr id="212" name="Shape 212"/>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213" name="Shape 213"/>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22" name="Shape 422"/>
        <p:cNvGrpSpPr/>
        <p:nvPr/>
      </p:nvGrpSpPr>
      <p:grpSpPr>
        <a:xfrm>
          <a:off y="0" x="0"/>
          <a:ext cy="0" cx="0"/>
          <a:chOff y="0" x="0"/>
          <a:chExt cy="0" cx="0"/>
        </a:xfrm>
      </p:grpSpPr>
      <p:sp>
        <p:nvSpPr>
          <p:cNvPr id="423" name="Shape 423"/>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24" name="Shape 424"/>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30" name="Shape 430"/>
        <p:cNvGrpSpPr/>
        <p:nvPr/>
      </p:nvGrpSpPr>
      <p:grpSpPr>
        <a:xfrm>
          <a:off y="0" x="0"/>
          <a:ext cy="0" cx="0"/>
          <a:chOff y="0" x="0"/>
          <a:chExt cy="0" cx="0"/>
        </a:xfrm>
      </p:grpSpPr>
      <p:sp>
        <p:nvSpPr>
          <p:cNvPr id="431" name="Shape 431"/>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32" name="Shape 43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38" name="Shape 438"/>
        <p:cNvGrpSpPr/>
        <p:nvPr/>
      </p:nvGrpSpPr>
      <p:grpSpPr>
        <a:xfrm>
          <a:off y="0" x="0"/>
          <a:ext cy="0" cx="0"/>
          <a:chOff y="0" x="0"/>
          <a:chExt cy="0" cx="0"/>
        </a:xfrm>
      </p:grpSpPr>
      <p:sp>
        <p:nvSpPr>
          <p:cNvPr id="439" name="Shape 439"/>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40" name="Shape 440"/>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46" name="Shape 446"/>
        <p:cNvGrpSpPr/>
        <p:nvPr/>
      </p:nvGrpSpPr>
      <p:grpSpPr>
        <a:xfrm>
          <a:off y="0" x="0"/>
          <a:ext cy="0" cx="0"/>
          <a:chOff y="0" x="0"/>
          <a:chExt cy="0" cx="0"/>
        </a:xfrm>
      </p:grpSpPr>
      <p:sp>
        <p:nvSpPr>
          <p:cNvPr id="447" name="Shape 447"/>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48" name="Shape 448"/>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55" name="Shape 455"/>
        <p:cNvGrpSpPr/>
        <p:nvPr/>
      </p:nvGrpSpPr>
      <p:grpSpPr>
        <a:xfrm>
          <a:off y="0" x="0"/>
          <a:ext cy="0" cx="0"/>
          <a:chOff y="0" x="0"/>
          <a:chExt cy="0" cx="0"/>
        </a:xfrm>
      </p:grpSpPr>
      <p:sp>
        <p:nvSpPr>
          <p:cNvPr id="456" name="Shape 456"/>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57" name="Shape 457"/>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69" name="Shape 469"/>
        <p:cNvGrpSpPr/>
        <p:nvPr/>
      </p:nvGrpSpPr>
      <p:grpSpPr>
        <a:xfrm>
          <a:off y="0" x="0"/>
          <a:ext cy="0" cx="0"/>
          <a:chOff y="0" x="0"/>
          <a:chExt cy="0" cx="0"/>
        </a:xfrm>
      </p:grpSpPr>
      <p:sp>
        <p:nvSpPr>
          <p:cNvPr id="470" name="Shape 470"/>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71" name="Shape 471"/>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76" name="Shape 476"/>
        <p:cNvGrpSpPr/>
        <p:nvPr/>
      </p:nvGrpSpPr>
      <p:grpSpPr>
        <a:xfrm>
          <a:off y="0" x="0"/>
          <a:ext cy="0" cx="0"/>
          <a:chOff y="0" x="0"/>
          <a:chExt cy="0" cx="0"/>
        </a:xfrm>
      </p:grpSpPr>
      <p:sp>
        <p:nvSpPr>
          <p:cNvPr id="477" name="Shape 477"/>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78" name="Shape 478"/>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82" name="Shape 482"/>
        <p:cNvGrpSpPr/>
        <p:nvPr/>
      </p:nvGrpSpPr>
      <p:grpSpPr>
        <a:xfrm>
          <a:off y="0" x="0"/>
          <a:ext cy="0" cx="0"/>
          <a:chOff y="0" x="0"/>
          <a:chExt cy="0" cx="0"/>
        </a:xfrm>
      </p:grpSpPr>
      <p:sp>
        <p:nvSpPr>
          <p:cNvPr id="483" name="Shape 483"/>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84" name="Shape 484"/>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88" name="Shape 488"/>
        <p:cNvGrpSpPr/>
        <p:nvPr/>
      </p:nvGrpSpPr>
      <p:grpSpPr>
        <a:xfrm>
          <a:off y="0" x="0"/>
          <a:ext cy="0" cx="0"/>
          <a:chOff y="0" x="0"/>
          <a:chExt cy="0" cx="0"/>
        </a:xfrm>
      </p:grpSpPr>
      <p:sp>
        <p:nvSpPr>
          <p:cNvPr id="489" name="Shape 489"/>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90" name="Shape 490"/>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94" name="Shape 494"/>
        <p:cNvGrpSpPr/>
        <p:nvPr/>
      </p:nvGrpSpPr>
      <p:grpSpPr>
        <a:xfrm>
          <a:off y="0" x="0"/>
          <a:ext cy="0" cx="0"/>
          <a:chOff y="0" x="0"/>
          <a:chExt cy="0" cx="0"/>
        </a:xfrm>
      </p:grpSpPr>
      <p:sp>
        <p:nvSpPr>
          <p:cNvPr id="495" name="Shape 495"/>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96" name="Shape 496"/>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2" name="Shape 222"/>
        <p:cNvGrpSpPr/>
        <p:nvPr/>
      </p:nvGrpSpPr>
      <p:grpSpPr>
        <a:xfrm>
          <a:off y="0" x="0"/>
          <a:ext cy="0" cx="0"/>
          <a:chOff y="0" x="0"/>
          <a:chExt cy="0" cx="0"/>
        </a:xfrm>
      </p:grpSpPr>
      <p:sp>
        <p:nvSpPr>
          <p:cNvPr id="223" name="Shape 223"/>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224" name="Shape 224"/>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00" name="Shape 500"/>
        <p:cNvGrpSpPr/>
        <p:nvPr/>
      </p:nvGrpSpPr>
      <p:grpSpPr>
        <a:xfrm>
          <a:off y="0" x="0"/>
          <a:ext cy="0" cx="0"/>
          <a:chOff y="0" x="0"/>
          <a:chExt cy="0" cx="0"/>
        </a:xfrm>
      </p:grpSpPr>
      <p:sp>
        <p:nvSpPr>
          <p:cNvPr id="501" name="Shape 501"/>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502" name="Shape 50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08" name="Shape 508"/>
        <p:cNvGrpSpPr/>
        <p:nvPr/>
      </p:nvGrpSpPr>
      <p:grpSpPr>
        <a:xfrm>
          <a:off y="0" x="0"/>
          <a:ext cy="0" cx="0"/>
          <a:chOff y="0" x="0"/>
          <a:chExt cy="0" cx="0"/>
        </a:xfrm>
      </p:grpSpPr>
      <p:sp>
        <p:nvSpPr>
          <p:cNvPr id="509" name="Shape 509"/>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510" name="Shape 510"/>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13" name="Shape 513"/>
        <p:cNvGrpSpPr/>
        <p:nvPr/>
      </p:nvGrpSpPr>
      <p:grpSpPr>
        <a:xfrm>
          <a:off y="0" x="0"/>
          <a:ext cy="0" cx="0"/>
          <a:chOff y="0" x="0"/>
          <a:chExt cy="0" cx="0"/>
        </a:xfrm>
      </p:grpSpPr>
      <p:sp>
        <p:nvSpPr>
          <p:cNvPr id="514" name="Shape 514"/>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515" name="Shape 515"/>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18" name="Shape 518"/>
        <p:cNvGrpSpPr/>
        <p:nvPr/>
      </p:nvGrpSpPr>
      <p:grpSpPr>
        <a:xfrm>
          <a:off y="0" x="0"/>
          <a:ext cy="0" cx="0"/>
          <a:chOff y="0" x="0"/>
          <a:chExt cy="0" cx="0"/>
        </a:xfrm>
      </p:grpSpPr>
      <p:sp>
        <p:nvSpPr>
          <p:cNvPr id="519" name="Shape 519"/>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520" name="Shape 520"/>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25" name="Shape 525"/>
        <p:cNvGrpSpPr/>
        <p:nvPr/>
      </p:nvGrpSpPr>
      <p:grpSpPr>
        <a:xfrm>
          <a:off y="0" x="0"/>
          <a:ext cy="0" cx="0"/>
          <a:chOff y="0" x="0"/>
          <a:chExt cy="0" cx="0"/>
        </a:xfrm>
      </p:grpSpPr>
      <p:sp>
        <p:nvSpPr>
          <p:cNvPr id="526" name="Shape 526"/>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527" name="Shape 527"/>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32" name="Shape 532"/>
        <p:cNvGrpSpPr/>
        <p:nvPr/>
      </p:nvGrpSpPr>
      <p:grpSpPr>
        <a:xfrm>
          <a:off y="0" x="0"/>
          <a:ext cy="0" cx="0"/>
          <a:chOff y="0" x="0"/>
          <a:chExt cy="0" cx="0"/>
        </a:xfrm>
      </p:grpSpPr>
      <p:sp>
        <p:nvSpPr>
          <p:cNvPr id="533" name="Shape 533"/>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534" name="Shape 534"/>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39" name="Shape 539"/>
        <p:cNvGrpSpPr/>
        <p:nvPr/>
      </p:nvGrpSpPr>
      <p:grpSpPr>
        <a:xfrm>
          <a:off y="0" x="0"/>
          <a:ext cy="0" cx="0"/>
          <a:chOff y="0" x="0"/>
          <a:chExt cy="0" cx="0"/>
        </a:xfrm>
      </p:grpSpPr>
      <p:sp>
        <p:nvSpPr>
          <p:cNvPr id="540" name="Shape 540"/>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541" name="Shape 541"/>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56" name="Shape 556"/>
        <p:cNvGrpSpPr/>
        <p:nvPr/>
      </p:nvGrpSpPr>
      <p:grpSpPr>
        <a:xfrm>
          <a:off y="0" x="0"/>
          <a:ext cy="0" cx="0"/>
          <a:chOff y="0" x="0"/>
          <a:chExt cy="0" cx="0"/>
        </a:xfrm>
      </p:grpSpPr>
      <p:sp>
        <p:nvSpPr>
          <p:cNvPr id="557" name="Shape 557"/>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558" name="Shape 558"/>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65" name="Shape 565"/>
        <p:cNvGrpSpPr/>
        <p:nvPr/>
      </p:nvGrpSpPr>
      <p:grpSpPr>
        <a:xfrm>
          <a:off y="0" x="0"/>
          <a:ext cy="0" cx="0"/>
          <a:chOff y="0" x="0"/>
          <a:chExt cy="0" cx="0"/>
        </a:xfrm>
      </p:grpSpPr>
      <p:sp>
        <p:nvSpPr>
          <p:cNvPr id="566" name="Shape 566"/>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567" name="Shape 567"/>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72" name="Shape 572"/>
        <p:cNvGrpSpPr/>
        <p:nvPr/>
      </p:nvGrpSpPr>
      <p:grpSpPr>
        <a:xfrm>
          <a:off y="0" x="0"/>
          <a:ext cy="0" cx="0"/>
          <a:chOff y="0" x="0"/>
          <a:chExt cy="0" cx="0"/>
        </a:xfrm>
      </p:grpSpPr>
      <p:sp>
        <p:nvSpPr>
          <p:cNvPr id="573" name="Shape 573"/>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574" name="Shape 574"/>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35" name="Shape 235"/>
        <p:cNvGrpSpPr/>
        <p:nvPr/>
      </p:nvGrpSpPr>
      <p:grpSpPr>
        <a:xfrm>
          <a:off y="0" x="0"/>
          <a:ext cy="0" cx="0"/>
          <a:chOff y="0" x="0"/>
          <a:chExt cy="0" cx="0"/>
        </a:xfrm>
      </p:grpSpPr>
      <p:sp>
        <p:nvSpPr>
          <p:cNvPr id="236" name="Shape 236"/>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237" name="Shape 237"/>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80" name="Shape 580"/>
        <p:cNvGrpSpPr/>
        <p:nvPr/>
      </p:nvGrpSpPr>
      <p:grpSpPr>
        <a:xfrm>
          <a:off y="0" x="0"/>
          <a:ext cy="0" cx="0"/>
          <a:chOff y="0" x="0"/>
          <a:chExt cy="0" cx="0"/>
        </a:xfrm>
      </p:grpSpPr>
      <p:sp>
        <p:nvSpPr>
          <p:cNvPr id="581" name="Shape 581"/>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582" name="Shape 58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88" name="Shape 588"/>
        <p:cNvGrpSpPr/>
        <p:nvPr/>
      </p:nvGrpSpPr>
      <p:grpSpPr>
        <a:xfrm>
          <a:off y="0" x="0"/>
          <a:ext cy="0" cx="0"/>
          <a:chOff y="0" x="0"/>
          <a:chExt cy="0" cx="0"/>
        </a:xfrm>
      </p:grpSpPr>
      <p:sp>
        <p:nvSpPr>
          <p:cNvPr id="589" name="Shape 589"/>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590" name="Shape 590"/>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94" name="Shape 594"/>
        <p:cNvGrpSpPr/>
        <p:nvPr/>
      </p:nvGrpSpPr>
      <p:grpSpPr>
        <a:xfrm>
          <a:off y="0" x="0"/>
          <a:ext cy="0" cx="0"/>
          <a:chOff y="0" x="0"/>
          <a:chExt cy="0" cx="0"/>
        </a:xfrm>
      </p:grpSpPr>
      <p:sp>
        <p:nvSpPr>
          <p:cNvPr id="595" name="Shape 595"/>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596" name="Shape 596"/>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01" name="Shape 601"/>
        <p:cNvGrpSpPr/>
        <p:nvPr/>
      </p:nvGrpSpPr>
      <p:grpSpPr>
        <a:xfrm>
          <a:off y="0" x="0"/>
          <a:ext cy="0" cx="0"/>
          <a:chOff y="0" x="0"/>
          <a:chExt cy="0" cx="0"/>
        </a:xfrm>
      </p:grpSpPr>
      <p:sp>
        <p:nvSpPr>
          <p:cNvPr id="602" name="Shape 602"/>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603" name="Shape 603"/>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08" name="Shape 608"/>
        <p:cNvGrpSpPr/>
        <p:nvPr/>
      </p:nvGrpSpPr>
      <p:grpSpPr>
        <a:xfrm>
          <a:off y="0" x="0"/>
          <a:ext cy="0" cx="0"/>
          <a:chOff y="0" x="0"/>
          <a:chExt cy="0" cx="0"/>
        </a:xfrm>
      </p:grpSpPr>
      <p:sp>
        <p:nvSpPr>
          <p:cNvPr id="609" name="Shape 609"/>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610" name="Shape 610"/>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14" name="Shape 614"/>
        <p:cNvGrpSpPr/>
        <p:nvPr/>
      </p:nvGrpSpPr>
      <p:grpSpPr>
        <a:xfrm>
          <a:off y="0" x="0"/>
          <a:ext cy="0" cx="0"/>
          <a:chOff y="0" x="0"/>
          <a:chExt cy="0" cx="0"/>
        </a:xfrm>
      </p:grpSpPr>
      <p:sp>
        <p:nvSpPr>
          <p:cNvPr id="615" name="Shape 615"/>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616" name="Shape 616"/>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19" name="Shape 619"/>
        <p:cNvGrpSpPr/>
        <p:nvPr/>
      </p:nvGrpSpPr>
      <p:grpSpPr>
        <a:xfrm>
          <a:off y="0" x="0"/>
          <a:ext cy="0" cx="0"/>
          <a:chOff y="0" x="0"/>
          <a:chExt cy="0" cx="0"/>
        </a:xfrm>
      </p:grpSpPr>
      <p:sp>
        <p:nvSpPr>
          <p:cNvPr id="620" name="Shape 620"/>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621" name="Shape 621"/>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24" name="Shape 624"/>
        <p:cNvGrpSpPr/>
        <p:nvPr/>
      </p:nvGrpSpPr>
      <p:grpSpPr>
        <a:xfrm>
          <a:off y="0" x="0"/>
          <a:ext cy="0" cx="0"/>
          <a:chOff y="0" x="0"/>
          <a:chExt cy="0" cx="0"/>
        </a:xfrm>
      </p:grpSpPr>
      <p:sp>
        <p:nvSpPr>
          <p:cNvPr id="625" name="Shape 625"/>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626" name="Shape 626"/>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29" name="Shape 629"/>
        <p:cNvGrpSpPr/>
        <p:nvPr/>
      </p:nvGrpSpPr>
      <p:grpSpPr>
        <a:xfrm>
          <a:off y="0" x="0"/>
          <a:ext cy="0" cx="0"/>
          <a:chOff y="0" x="0"/>
          <a:chExt cy="0" cx="0"/>
        </a:xfrm>
      </p:grpSpPr>
      <p:sp>
        <p:nvSpPr>
          <p:cNvPr id="630" name="Shape 630"/>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631" name="Shape 631"/>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34" name="Shape 634"/>
        <p:cNvGrpSpPr/>
        <p:nvPr/>
      </p:nvGrpSpPr>
      <p:grpSpPr>
        <a:xfrm>
          <a:off y="0" x="0"/>
          <a:ext cy="0" cx="0"/>
          <a:chOff y="0" x="0"/>
          <a:chExt cy="0" cx="0"/>
        </a:xfrm>
      </p:grpSpPr>
      <p:sp>
        <p:nvSpPr>
          <p:cNvPr id="635" name="Shape 635"/>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636" name="Shape 636"/>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48" name="Shape 248"/>
        <p:cNvGrpSpPr/>
        <p:nvPr/>
      </p:nvGrpSpPr>
      <p:grpSpPr>
        <a:xfrm>
          <a:off y="0" x="0"/>
          <a:ext cy="0" cx="0"/>
          <a:chOff y="0" x="0"/>
          <a:chExt cy="0" cx="0"/>
        </a:xfrm>
      </p:grpSpPr>
      <p:sp>
        <p:nvSpPr>
          <p:cNvPr id="249" name="Shape 249"/>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250" name="Shape 250"/>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40" name="Shape 640"/>
        <p:cNvGrpSpPr/>
        <p:nvPr/>
      </p:nvGrpSpPr>
      <p:grpSpPr>
        <a:xfrm>
          <a:off y="0" x="0"/>
          <a:ext cy="0" cx="0"/>
          <a:chOff y="0" x="0"/>
          <a:chExt cy="0" cx="0"/>
        </a:xfrm>
      </p:grpSpPr>
      <p:sp>
        <p:nvSpPr>
          <p:cNvPr id="641" name="Shape 641"/>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642" name="Shape 64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46" name="Shape 646"/>
        <p:cNvGrpSpPr/>
        <p:nvPr/>
      </p:nvGrpSpPr>
      <p:grpSpPr>
        <a:xfrm>
          <a:off y="0" x="0"/>
          <a:ext cy="0" cx="0"/>
          <a:chOff y="0" x="0"/>
          <a:chExt cy="0" cx="0"/>
        </a:xfrm>
      </p:grpSpPr>
      <p:sp>
        <p:nvSpPr>
          <p:cNvPr id="647" name="Shape 647"/>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648" name="Shape 648"/>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51" name="Shape 651"/>
        <p:cNvGrpSpPr/>
        <p:nvPr/>
      </p:nvGrpSpPr>
      <p:grpSpPr>
        <a:xfrm>
          <a:off y="0" x="0"/>
          <a:ext cy="0" cx="0"/>
          <a:chOff y="0" x="0"/>
          <a:chExt cy="0" cx="0"/>
        </a:xfrm>
      </p:grpSpPr>
      <p:sp>
        <p:nvSpPr>
          <p:cNvPr id="652" name="Shape 652"/>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653" name="Shape 653"/>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58" name="Shape 658"/>
        <p:cNvGrpSpPr/>
        <p:nvPr/>
      </p:nvGrpSpPr>
      <p:grpSpPr>
        <a:xfrm>
          <a:off y="0" x="0"/>
          <a:ext cy="0" cx="0"/>
          <a:chOff y="0" x="0"/>
          <a:chExt cy="0" cx="0"/>
        </a:xfrm>
      </p:grpSpPr>
      <p:sp>
        <p:nvSpPr>
          <p:cNvPr id="659" name="Shape 659"/>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660" name="Shape 660"/>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63" name="Shape 663"/>
        <p:cNvGrpSpPr/>
        <p:nvPr/>
      </p:nvGrpSpPr>
      <p:grpSpPr>
        <a:xfrm>
          <a:off y="0" x="0"/>
          <a:ext cy="0" cx="0"/>
          <a:chOff y="0" x="0"/>
          <a:chExt cy="0" cx="0"/>
        </a:xfrm>
      </p:grpSpPr>
      <p:sp>
        <p:nvSpPr>
          <p:cNvPr id="664" name="Shape 664"/>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665" name="Shape 665"/>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70" name="Shape 670"/>
        <p:cNvGrpSpPr/>
        <p:nvPr/>
      </p:nvGrpSpPr>
      <p:grpSpPr>
        <a:xfrm>
          <a:off y="0" x="0"/>
          <a:ext cy="0" cx="0"/>
          <a:chOff y="0" x="0"/>
          <a:chExt cy="0" cx="0"/>
        </a:xfrm>
      </p:grpSpPr>
      <p:sp>
        <p:nvSpPr>
          <p:cNvPr id="671" name="Shape 671"/>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672" name="Shape 67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76" name="Shape 676"/>
        <p:cNvGrpSpPr/>
        <p:nvPr/>
      </p:nvGrpSpPr>
      <p:grpSpPr>
        <a:xfrm>
          <a:off y="0" x="0"/>
          <a:ext cy="0" cx="0"/>
          <a:chOff y="0" x="0"/>
          <a:chExt cy="0" cx="0"/>
        </a:xfrm>
      </p:grpSpPr>
      <p:sp>
        <p:nvSpPr>
          <p:cNvPr id="677" name="Shape 677"/>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678" name="Shape 678"/>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86" name="Shape 686"/>
        <p:cNvGrpSpPr/>
        <p:nvPr/>
      </p:nvGrpSpPr>
      <p:grpSpPr>
        <a:xfrm>
          <a:off y="0" x="0"/>
          <a:ext cy="0" cx="0"/>
          <a:chOff y="0" x="0"/>
          <a:chExt cy="0" cx="0"/>
        </a:xfrm>
      </p:grpSpPr>
      <p:sp>
        <p:nvSpPr>
          <p:cNvPr id="687" name="Shape 687"/>
          <p:cNvSpPr/>
          <p:nvPr>
            <p:ph idx="2" type="sldImg"/>
          </p:nvPr>
        </p:nvSpPr>
        <p:spPr>
          <a:xfrm>
            <a:off y="685800" x="381000"/>
            <a:ext cy="3429000" cx="6096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88" name="Shape 688"/>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5" name="Shape 255"/>
        <p:cNvGrpSpPr/>
        <p:nvPr/>
      </p:nvGrpSpPr>
      <p:grpSpPr>
        <a:xfrm>
          <a:off y="0" x="0"/>
          <a:ext cy="0" cx="0"/>
          <a:chOff y="0" x="0"/>
          <a:chExt cy="0" cx="0"/>
        </a:xfrm>
      </p:grpSpPr>
      <p:sp>
        <p:nvSpPr>
          <p:cNvPr id="256" name="Shape 256"/>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257" name="Shape 257"/>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62" name="Shape 262"/>
        <p:cNvGrpSpPr/>
        <p:nvPr/>
      </p:nvGrpSpPr>
      <p:grpSpPr>
        <a:xfrm>
          <a:off y="0" x="0"/>
          <a:ext cy="0" cx="0"/>
          <a:chOff y="0" x="0"/>
          <a:chExt cy="0" cx="0"/>
        </a:xfrm>
      </p:grpSpPr>
      <p:sp>
        <p:nvSpPr>
          <p:cNvPr id="263" name="Shape 263"/>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264" name="Shape 264"/>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69" name="Shape 269"/>
        <p:cNvGrpSpPr/>
        <p:nvPr/>
      </p:nvGrpSpPr>
      <p:grpSpPr>
        <a:xfrm>
          <a:off y="0" x="0"/>
          <a:ext cy="0" cx="0"/>
          <a:chOff y="0" x="0"/>
          <a:chExt cy="0" cx="0"/>
        </a:xfrm>
      </p:grpSpPr>
      <p:sp>
        <p:nvSpPr>
          <p:cNvPr id="270" name="Shape 270"/>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271" name="Shape 271"/>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76" name="Shape 276"/>
        <p:cNvGrpSpPr/>
        <p:nvPr/>
      </p:nvGrpSpPr>
      <p:grpSpPr>
        <a:xfrm>
          <a:off y="0" x="0"/>
          <a:ext cy="0" cx="0"/>
          <a:chOff y="0" x="0"/>
          <a:chExt cy="0" cx="0"/>
        </a:xfrm>
      </p:grpSpPr>
      <p:sp>
        <p:nvSpPr>
          <p:cNvPr id="277" name="Shape 277"/>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278" name="Shape 278"/>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0.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2.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3.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4.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5.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6.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7.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8.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9.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0.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21.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22.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23.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24.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25.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26.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27.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28.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29.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0.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31.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32.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33.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34.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35.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36.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37.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38.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39.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0.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41.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42.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43.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44.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45.xml.rels><?xml version="1.0" encoding="UTF-8" standalone="yes"?><Relationships xmlns="http://schemas.openxmlformats.org/package/2006/relationships"><Relationship Target="../slideMasters/slideMaster5.xml" Type="http://schemas.openxmlformats.org/officeDocument/2006/relationships/slideMaster" Id="rId1"/></Relationships>
</file>

<file path=ppt/slideLayouts/_rels/slideLayout46.xml.rels><?xml version="1.0" encoding="UTF-8" standalone="yes"?><Relationships xmlns="http://schemas.openxmlformats.org/package/2006/relationships"><Relationship Target="../slideMasters/slideMaster5.xml" Type="http://schemas.openxmlformats.org/officeDocument/2006/relationships/slideMaster" Id="rId1"/></Relationships>
</file>

<file path=ppt/slideLayouts/_rels/slideLayout47.xml.rels><?xml version="1.0" encoding="UTF-8" standalone="yes"?><Relationships xmlns="http://schemas.openxmlformats.org/package/2006/relationships"><Relationship Target="../slideMasters/slideMaster5.xml" Type="http://schemas.openxmlformats.org/officeDocument/2006/relationships/slideMaster" Id="rId1"/></Relationships>
</file>

<file path=ppt/slideLayouts/_rels/slideLayout48.xml.rels><?xml version="1.0" encoding="UTF-8" standalone="yes"?><Relationships xmlns="http://schemas.openxmlformats.org/package/2006/relationships"><Relationship Target="../slideMasters/slideMaster5.xml" Type="http://schemas.openxmlformats.org/officeDocument/2006/relationships/slideMaster" Id="rId1"/></Relationships>
</file>

<file path=ppt/slideLayouts/_rels/slideLayout49.xml.rels><?xml version="1.0" encoding="UTF-8" standalone="yes"?><Relationships xmlns="http://schemas.openxmlformats.org/package/2006/relationships"><Relationship Target="../slideMasters/slideMaster5.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0.xml.rels><?xml version="1.0" encoding="UTF-8" standalone="yes"?><Relationships xmlns="http://schemas.openxmlformats.org/package/2006/relationships"><Relationship Target="../slideMasters/slideMaster5.xml" Type="http://schemas.openxmlformats.org/officeDocument/2006/relationships/slideMaster" Id="rId1"/></Relationships>
</file>

<file path=ppt/slideLayouts/_rels/slideLayout51.xml.rels><?xml version="1.0" encoding="UTF-8" standalone="yes"?><Relationships xmlns="http://schemas.openxmlformats.org/package/2006/relationships"><Relationship Target="../slideMasters/slideMaster5.xml" Type="http://schemas.openxmlformats.org/officeDocument/2006/relationships/slideMaster" Id="rId1"/></Relationships>
</file>

<file path=ppt/slideLayouts/_rels/slideLayout52.xml.rels><?xml version="1.0" encoding="UTF-8" standalone="yes"?><Relationships xmlns="http://schemas.openxmlformats.org/package/2006/relationships"><Relationship Target="../slideMasters/slideMaster5.xml" Type="http://schemas.openxmlformats.org/officeDocument/2006/relationships/slideMaster" Id="rId1"/></Relationships>
</file>

<file path=ppt/slideLayouts/_rels/slideLayout53.xml.rels><?xml version="1.0" encoding="UTF-8" standalone="yes"?><Relationships xmlns="http://schemas.openxmlformats.org/package/2006/relationships"><Relationship Target="../slideMasters/slideMaster5.xml" Type="http://schemas.openxmlformats.org/officeDocument/2006/relationships/slideMaster" Id="rId1"/></Relationships>
</file>

<file path=ppt/slideLayouts/_rels/slideLayout54.xml.rels><?xml version="1.0" encoding="UTF-8" standalone="yes"?><Relationships xmlns="http://schemas.openxmlformats.org/package/2006/relationships"><Relationship Target="../slideMasters/slideMaster5.xml" Type="http://schemas.openxmlformats.org/officeDocument/2006/relationships/slideMaster" Id="rId1"/></Relationships>
</file>

<file path=ppt/slideLayouts/_rels/slideLayout55.xml.rels><?xml version="1.0" encoding="UTF-8" standalone="yes"?><Relationships xmlns="http://schemas.openxmlformats.org/package/2006/relationships"><Relationship Target="../slideMasters/slideMaster5.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7.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8.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9.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 name="Shape 7"/>
        <p:cNvGrpSpPr/>
        <p:nvPr/>
      </p:nvGrpSpPr>
      <p:grpSpPr>
        <a:xfrm>
          <a:off y="0" x="0"/>
          <a:ext cy="0" cx="0"/>
          <a:chOff y="0" x="0"/>
          <a:chExt cy="0" cx="0"/>
        </a:xfrm>
      </p:grpSpPr>
      <p:sp>
        <p:nvSpPr>
          <p:cNvPr id="8" name="Shape 8"/>
          <p:cNvSpPr txBox="1"/>
          <p:nvPr>
            <p:ph type="title"/>
          </p:nvPr>
        </p:nvSpPr>
        <p:spPr>
          <a:xfrm rot="5400000">
            <a:off y="1909762" x="11231562"/>
            <a:ext cy="3482975" cx="4229100"/>
          </a:xfrm>
          <a:prstGeom prst="rect">
            <a:avLst/>
          </a:prstGeom>
          <a:noFill/>
          <a:ln>
            <a:noFill/>
          </a:ln>
        </p:spPr>
        <p:txBody>
          <a:bodyPr bIns="91425" rIns="91425" lIns="91425" tIns="91425" anchor="b"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9" name="Shape 9"/>
          <p:cNvSpPr txBox="1"/>
          <p:nvPr>
            <p:ph idx="1" type="body"/>
          </p:nvPr>
        </p:nvSpPr>
        <p:spPr>
          <a:xfrm rot="5400000">
            <a:off y="-1497012" x="4189412"/>
            <a:ext cy="10296524" cx="4229100"/>
          </a:xfrm>
          <a:prstGeom prst="rect">
            <a:avLst/>
          </a:prstGeom>
          <a:noFill/>
          <a:ln>
            <a:noFill/>
          </a:ln>
        </p:spPr>
        <p:txBody>
          <a:bodyPr bIns="91425" rIns="91425" lIns="91425" tIns="91425" anchor="t" anchorCtr="0"/>
          <a:lstStyle>
            <a:lvl1pPr algn="ctr" rtl="0" indent="-342900" marL="342900">
              <a:spcBef>
                <a:spcPts val="0"/>
              </a:spcBef>
              <a:spcAft>
                <a:spcPts val="0"/>
              </a:spcAft>
              <a:defRPr/>
            </a:lvl1pPr>
            <a:lvl2pPr algn="ctr" rtl="0" indent="-285750" marL="742950">
              <a:spcBef>
                <a:spcPts val="0"/>
              </a:spcBef>
              <a:spcAft>
                <a:spcPts val="0"/>
              </a:spcAft>
              <a:defRPr/>
            </a:lvl2pPr>
            <a:lvl3pPr algn="ctr" rtl="0" indent="-228600" marL="1143000">
              <a:spcBef>
                <a:spcPts val="0"/>
              </a:spcBef>
              <a:spcAft>
                <a:spcPts val="0"/>
              </a:spcAft>
              <a:defRPr/>
            </a:lvl3pPr>
            <a:lvl4pPr algn="ctr" rtl="0" indent="-228600" marL="1600200">
              <a:spcBef>
                <a:spcPts val="0"/>
              </a:spcBef>
              <a:spcAft>
                <a:spcPts val="0"/>
              </a:spcAft>
              <a:defRPr/>
            </a:lvl4pPr>
            <a:lvl5pPr algn="ctr" rtl="0" indent="-228600" marL="205740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37" name="Shape 37"/>
        <p:cNvGrpSpPr/>
        <p:nvPr/>
      </p:nvGrpSpPr>
      <p:grpSpPr>
        <a:xfrm>
          <a:off y="0" x="0"/>
          <a:ext cy="0" cx="0"/>
          <a:chOff y="0" x="0"/>
          <a:chExt cy="0" cx="0"/>
        </a:xfrm>
      </p:grpSpPr>
      <p:sp>
        <p:nvSpPr>
          <p:cNvPr id="38" name="Shape 38"/>
          <p:cNvSpPr txBox="1"/>
          <p:nvPr>
            <p:ph type="title"/>
          </p:nvPr>
        </p:nvSpPr>
        <p:spPr>
          <a:xfrm>
            <a:off y="1536700" x="1155700"/>
            <a:ext cy="3086099" cx="13931900"/>
          </a:xfrm>
          <a:prstGeom prst="rect">
            <a:avLst/>
          </a:prstGeom>
          <a:noFill/>
          <a:ln>
            <a:noFill/>
          </a:ln>
        </p:spPr>
        <p:txBody>
          <a:bodyPr bIns="91425" rIns="91425" lIns="91425" tIns="91425" anchor="b"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39" name="Shape 39"/>
          <p:cNvSpPr txBox="1"/>
          <p:nvPr>
            <p:ph idx="1" type="body"/>
          </p:nvPr>
        </p:nvSpPr>
        <p:spPr>
          <a:xfrm>
            <a:off y="4711700" x="1155700"/>
            <a:ext cy="1054100" cx="13931900"/>
          </a:xfrm>
          <a:prstGeom prst="rect">
            <a:avLst/>
          </a:prstGeom>
          <a:noFill/>
          <a:ln>
            <a:noFill/>
          </a:ln>
        </p:spPr>
        <p:txBody>
          <a:bodyPr bIns="91425" rIns="91425" lIns="91425" tIns="91425" anchor="t" anchorCtr="0"/>
          <a:lstStyle>
            <a:lvl1pPr algn="ctr" rtl="0" indent="-342900" marL="342900">
              <a:spcBef>
                <a:spcPts val="0"/>
              </a:spcBef>
              <a:spcAft>
                <a:spcPts val="0"/>
              </a:spcAft>
              <a:defRPr/>
            </a:lvl1pPr>
            <a:lvl2pPr algn="ctr" rtl="0" indent="-285750" marL="742950">
              <a:spcBef>
                <a:spcPts val="0"/>
              </a:spcBef>
              <a:spcAft>
                <a:spcPts val="0"/>
              </a:spcAft>
              <a:defRPr/>
            </a:lvl2pPr>
            <a:lvl3pPr algn="ctr" rtl="0" indent="-228600" marL="1143000">
              <a:spcBef>
                <a:spcPts val="0"/>
              </a:spcBef>
              <a:spcAft>
                <a:spcPts val="0"/>
              </a:spcAft>
              <a:defRPr/>
            </a:lvl3pPr>
            <a:lvl4pPr algn="ctr" rtl="0" indent="-228600" marL="1600200">
              <a:spcBef>
                <a:spcPts val="0"/>
              </a:spcBef>
              <a:spcAft>
                <a:spcPts val="0"/>
              </a:spcAft>
              <a:defRPr/>
            </a:lvl4pPr>
            <a:lvl5pPr algn="ctr" rtl="0" indent="-228600" marL="205740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40" name="Shape 40"/>
        <p:cNvGrpSpPr/>
        <p:nvPr/>
      </p:nvGrpSpPr>
      <p:grpSpPr>
        <a:xfrm>
          <a:off y="0" x="0"/>
          <a:ext cy="0" cx="0"/>
          <a:chOff y="0" x="0"/>
          <a:chExt cy="0" cx="0"/>
        </a:xfrm>
      </p:grpSpPr>
      <p:sp>
        <p:nvSpPr>
          <p:cNvPr id="41" name="Shape 41"/>
          <p:cNvSpPr txBox="1"/>
          <p:nvPr>
            <p:ph type="ctrTitle"/>
          </p:nvPr>
        </p:nvSpPr>
        <p:spPr>
          <a:xfrm>
            <a:off y="2840038" x="1219200"/>
            <a:ext cy="1960561" cx="13817599"/>
          </a:xfrm>
          <a:prstGeom prst="rect">
            <a:avLst/>
          </a:prstGeom>
          <a:noFill/>
          <a:ln>
            <a:noFill/>
          </a:ln>
        </p:spPr>
        <p:txBody>
          <a:bodyPr bIns="91425" rIns="91425" lIns="91425" tIns="91425" anchor="b" anchorCtr="0"/>
          <a:lstStyle>
            <a:lvl1pPr algn="ctr" rtl="0" marR="0" indent="0" marL="0">
              <a:spcBef>
                <a:spcPts val="0"/>
              </a:spcBef>
              <a:spcAft>
                <a:spcPts val="0"/>
              </a:spcAft>
              <a:defRPr/>
            </a:lvl1pPr>
            <a:lvl2pPr algn="ctr" rtl="0" marR="0" indent="0" marL="0">
              <a:spcBef>
                <a:spcPts val="0"/>
              </a:spcBef>
              <a:spcAft>
                <a:spcPts val="0"/>
              </a:spcAft>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
        <p:nvSpPr>
          <p:cNvPr id="42" name="Shape 42"/>
          <p:cNvSpPr txBox="1"/>
          <p:nvPr>
            <p:ph idx="1" type="subTitle"/>
          </p:nvPr>
        </p:nvSpPr>
        <p:spPr>
          <a:xfrm>
            <a:off y="5181600" x="2438400"/>
            <a:ext cy="2336800" cx="11379200"/>
          </a:xfrm>
          <a:prstGeom prst="rect">
            <a:avLst/>
          </a:prstGeom>
          <a:noFill/>
          <a:ln>
            <a:noFill/>
          </a:ln>
        </p:spPr>
        <p:txBody>
          <a:bodyPr bIns="91425" rIns="91425" lIns="91425" tIns="91425" anchor="t" anchorCtr="0"/>
          <a:lstStyle>
            <a:lvl1pPr algn="ctr" rtl="0" marR="0" indent="0" marL="0">
              <a:spcBef>
                <a:spcPts val="0"/>
              </a:spcBef>
              <a:spcAft>
                <a:spcPts val="0"/>
              </a:spcAft>
              <a:buClr>
                <a:schemeClr val="lt1"/>
              </a:buClr>
              <a:buFont typeface="Cabin"/>
              <a:buNone/>
              <a:defRPr/>
            </a:lvl1pPr>
            <a:lvl2pPr algn="ctr" rtl="0" marR="0" indent="0" marL="457200">
              <a:spcBef>
                <a:spcPts val="0"/>
              </a:spcBef>
              <a:spcAft>
                <a:spcPts val="0"/>
              </a:spcAft>
              <a:buClr>
                <a:schemeClr val="lt1"/>
              </a:buClr>
              <a:buFont typeface="Cabin"/>
              <a:buNone/>
              <a:defRPr/>
            </a:lvl2pPr>
            <a:lvl3pPr algn="ctr" rtl="0" marR="0" indent="0" marL="914400">
              <a:spcBef>
                <a:spcPts val="0"/>
              </a:spcBef>
              <a:spcAft>
                <a:spcPts val="0"/>
              </a:spcAft>
              <a:buClr>
                <a:schemeClr val="lt1"/>
              </a:buClr>
              <a:buFont typeface="Cabin"/>
              <a:buNone/>
              <a:defRPr/>
            </a:lvl3pPr>
            <a:lvl4pPr algn="ctr" rtl="0" marR="0" indent="0" marL="1371600">
              <a:spcBef>
                <a:spcPts val="0"/>
              </a:spcBef>
              <a:spcAft>
                <a:spcPts val="0"/>
              </a:spcAft>
              <a:buClr>
                <a:schemeClr val="lt1"/>
              </a:buClr>
              <a:buFont typeface="Cabin"/>
              <a:buNone/>
              <a:defRPr/>
            </a:lvl4pPr>
            <a:lvl5pPr algn="ctr" rtl="0" marR="0" indent="0" marL="1828800">
              <a:spcBef>
                <a:spcPts val="0"/>
              </a:spcBef>
              <a:spcAft>
                <a:spcPts val="0"/>
              </a:spcAft>
              <a:buClr>
                <a:schemeClr val="lt1"/>
              </a:buClr>
              <a:buFont typeface="Cabin"/>
              <a:buNone/>
              <a:defRPr/>
            </a:lvl5pPr>
            <a:lvl6pPr algn="ctr" rtl="0" marR="0" indent="0" marL="2286000">
              <a:spcBef>
                <a:spcPts val="0"/>
              </a:spcBef>
              <a:spcAft>
                <a:spcPts val="0"/>
              </a:spcAft>
              <a:buClr>
                <a:schemeClr val="lt1"/>
              </a:buClr>
              <a:buFont typeface="Cabin"/>
              <a:buNone/>
              <a:defRPr/>
            </a:lvl6pPr>
            <a:lvl7pPr algn="ctr" rtl="0" marR="0" indent="0" marL="2743200">
              <a:spcBef>
                <a:spcPts val="0"/>
              </a:spcBef>
              <a:spcAft>
                <a:spcPts val="0"/>
              </a:spcAft>
              <a:buClr>
                <a:schemeClr val="lt1"/>
              </a:buClr>
              <a:buFont typeface="Cabin"/>
              <a:buNone/>
              <a:defRPr/>
            </a:lvl7pPr>
            <a:lvl8pPr algn="ctr" rtl="0" marR="0" indent="0" marL="3200400">
              <a:spcBef>
                <a:spcPts val="0"/>
              </a:spcBef>
              <a:spcAft>
                <a:spcPts val="0"/>
              </a:spcAft>
              <a:buClr>
                <a:schemeClr val="lt1"/>
              </a:buClr>
              <a:buFont typeface="Cabin"/>
              <a:buNone/>
              <a:defRPr/>
            </a:lvl8pPr>
            <a:lvl9pPr algn="ctr" rtl="0" marR="0" indent="0" marL="3657600">
              <a:spcBef>
                <a:spcPts val="0"/>
              </a:spcBef>
              <a:spcAft>
                <a:spcPts val="0"/>
              </a:spcAft>
              <a:buClr>
                <a:schemeClr val="lt1"/>
              </a:buClr>
              <a:buFont typeface="Cabin"/>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46" name="Shape 46"/>
        <p:cNvGrpSpPr/>
        <p:nvPr/>
      </p:nvGrpSpPr>
      <p:grpSpPr>
        <a:xfrm>
          <a:off y="0" x="0"/>
          <a:ext cy="0" cx="0"/>
          <a:chOff y="0" x="0"/>
          <a:chExt cy="0" cx="0"/>
        </a:xfrm>
      </p:grpSpPr>
      <p:sp>
        <p:nvSpPr>
          <p:cNvPr id="47" name="Shape 47"/>
          <p:cNvSpPr txBox="1"/>
          <p:nvPr>
            <p:ph type="title"/>
          </p:nvPr>
        </p:nvSpPr>
        <p:spPr>
          <a:xfrm rot="5400000">
            <a:off y="2532062" x="9313862"/>
            <a:ext cy="3482975" cx="8064499"/>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48" name="Shape 48"/>
          <p:cNvSpPr txBox="1"/>
          <p:nvPr>
            <p:ph idx="1" type="body"/>
          </p:nvPr>
        </p:nvSpPr>
        <p:spPr>
          <a:xfrm rot="5400000">
            <a:off y="-874712" x="2271712"/>
            <a:ext cy="10296524" cx="8064499"/>
          </a:xfrm>
          <a:prstGeom prst="rect">
            <a:avLst/>
          </a:prstGeom>
          <a:noFill/>
          <a:ln>
            <a:noFill/>
          </a:ln>
        </p:spPr>
        <p:txBody>
          <a:bodyPr bIns="91425" rIns="91425" lIns="91425" tIns="91425" anchor="ctr" anchorCtr="0"/>
          <a:lstStyle>
            <a:lvl1pPr algn="l" rtl="0" indent="-142494" marL="711200">
              <a:spcBef>
                <a:spcPts val="3500"/>
              </a:spcBef>
              <a:spcAft>
                <a:spcPts val="0"/>
              </a:spcAft>
              <a:buClr>
                <a:schemeClr val="lt1"/>
              </a:buClr>
              <a:buFont typeface="Cabin"/>
              <a:buChar char="•"/>
              <a:defRPr/>
            </a:lvl1pPr>
            <a:lvl2pPr algn="l" rtl="0" indent="-142494" marL="1003300">
              <a:spcBef>
                <a:spcPts val="3500"/>
              </a:spcBef>
              <a:spcAft>
                <a:spcPts val="0"/>
              </a:spcAft>
              <a:buClr>
                <a:schemeClr val="lt1"/>
              </a:buClr>
              <a:buFont typeface="Cabin"/>
              <a:buChar char="•"/>
              <a:defRPr/>
            </a:lvl2pPr>
            <a:lvl3pPr algn="l" rtl="0" indent="-142494" marL="1295400">
              <a:spcBef>
                <a:spcPts val="3500"/>
              </a:spcBef>
              <a:spcAft>
                <a:spcPts val="0"/>
              </a:spcAft>
              <a:buClr>
                <a:schemeClr val="lt1"/>
              </a:buClr>
              <a:buFont typeface="Cabin"/>
              <a:buChar char="•"/>
              <a:defRPr/>
            </a:lvl3pPr>
            <a:lvl4pPr algn="l" rtl="0" indent="-142494" marL="1600200">
              <a:spcBef>
                <a:spcPts val="3500"/>
              </a:spcBef>
              <a:spcAft>
                <a:spcPts val="0"/>
              </a:spcAft>
              <a:buClr>
                <a:schemeClr val="lt1"/>
              </a:buClr>
              <a:buFont typeface="Cabin"/>
              <a:buChar char="•"/>
              <a:defRPr/>
            </a:lvl4pPr>
            <a:lvl5pPr algn="l" rtl="0" indent="-142494" marL="1892300">
              <a:spcBef>
                <a:spcPts val="3500"/>
              </a:spcBef>
              <a:spcAft>
                <a:spcPts val="0"/>
              </a:spcAft>
              <a:buClr>
                <a:schemeClr val="lt1"/>
              </a:buClr>
              <a:buFont typeface="Cabin"/>
              <a:buChar char="•"/>
              <a:defRPr/>
            </a:lvl5pPr>
            <a:lvl6pPr algn="l" rtl="0" indent="-142494" marL="2349500">
              <a:spcBef>
                <a:spcPts val="3500"/>
              </a:spcBef>
              <a:spcAft>
                <a:spcPts val="0"/>
              </a:spcAft>
              <a:buClr>
                <a:schemeClr val="lt1"/>
              </a:buClr>
              <a:buFont typeface="Cabin"/>
              <a:buChar char="•"/>
              <a:defRPr/>
            </a:lvl6pPr>
            <a:lvl7pPr algn="l" rtl="0" indent="-142494" marL="2806700">
              <a:spcBef>
                <a:spcPts val="3500"/>
              </a:spcBef>
              <a:spcAft>
                <a:spcPts val="0"/>
              </a:spcAft>
              <a:buClr>
                <a:schemeClr val="lt1"/>
              </a:buClr>
              <a:buFont typeface="Cabin"/>
              <a:buChar char="•"/>
              <a:defRPr/>
            </a:lvl7pPr>
            <a:lvl8pPr algn="l" rtl="0" indent="-142494" marL="3263900">
              <a:spcBef>
                <a:spcPts val="3500"/>
              </a:spcBef>
              <a:spcAft>
                <a:spcPts val="0"/>
              </a:spcAft>
              <a:buClr>
                <a:schemeClr val="lt1"/>
              </a:buClr>
              <a:buFont typeface="Cabin"/>
              <a:buChar char="•"/>
              <a:defRPr/>
            </a:lvl8pPr>
            <a:lvl9pPr algn="l" rtl="0" indent="-142494" marL="3721100">
              <a:spcBef>
                <a:spcPts val="3500"/>
              </a:spcBef>
              <a:spcAft>
                <a:spcPts val="0"/>
              </a:spcAft>
              <a:buClr>
                <a:schemeClr val="lt1"/>
              </a:buClr>
              <a:buFont typeface="Cabin"/>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49" name="Shape 49"/>
        <p:cNvGrpSpPr/>
        <p:nvPr/>
      </p:nvGrpSpPr>
      <p:grpSpPr>
        <a:xfrm>
          <a:off y="0" x="0"/>
          <a:ext cy="0" cx="0"/>
          <a:chOff y="0" x="0"/>
          <a:chExt cy="0" cx="0"/>
        </a:xfrm>
      </p:grpSpPr>
      <p:sp>
        <p:nvSpPr>
          <p:cNvPr id="50" name="Shape 50"/>
          <p:cNvSpPr txBox="1"/>
          <p:nvPr>
            <p:ph type="title"/>
          </p:nvPr>
        </p:nvSpPr>
        <p:spPr>
          <a:xfrm>
            <a:off y="241300" x="1155700"/>
            <a:ext cy="2298699" cx="139319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51" name="Shape 51"/>
          <p:cNvSpPr txBox="1"/>
          <p:nvPr>
            <p:ph idx="1" type="body"/>
          </p:nvPr>
        </p:nvSpPr>
        <p:spPr>
          <a:xfrm rot="5400000">
            <a:off y="-1511300" x="5270500"/>
            <a:ext cy="13931900" cx="5702299"/>
          </a:xfrm>
          <a:prstGeom prst="rect">
            <a:avLst/>
          </a:prstGeom>
          <a:noFill/>
          <a:ln>
            <a:noFill/>
          </a:ln>
        </p:spPr>
        <p:txBody>
          <a:bodyPr bIns="91425" rIns="91425" lIns="91425" tIns="91425" anchor="ctr" anchorCtr="0"/>
          <a:lstStyle>
            <a:lvl1pPr algn="l" rtl="0" indent="-142494" marL="711200">
              <a:spcBef>
                <a:spcPts val="3500"/>
              </a:spcBef>
              <a:spcAft>
                <a:spcPts val="0"/>
              </a:spcAft>
              <a:buClr>
                <a:schemeClr val="lt1"/>
              </a:buClr>
              <a:buFont typeface="Cabin"/>
              <a:buChar char="•"/>
              <a:defRPr/>
            </a:lvl1pPr>
            <a:lvl2pPr algn="l" rtl="0" indent="-142494" marL="1003300">
              <a:spcBef>
                <a:spcPts val="3500"/>
              </a:spcBef>
              <a:spcAft>
                <a:spcPts val="0"/>
              </a:spcAft>
              <a:buClr>
                <a:schemeClr val="lt1"/>
              </a:buClr>
              <a:buFont typeface="Cabin"/>
              <a:buChar char="•"/>
              <a:defRPr/>
            </a:lvl2pPr>
            <a:lvl3pPr algn="l" rtl="0" indent="-142494" marL="1295400">
              <a:spcBef>
                <a:spcPts val="3500"/>
              </a:spcBef>
              <a:spcAft>
                <a:spcPts val="0"/>
              </a:spcAft>
              <a:buClr>
                <a:schemeClr val="lt1"/>
              </a:buClr>
              <a:buFont typeface="Cabin"/>
              <a:buChar char="•"/>
              <a:defRPr/>
            </a:lvl3pPr>
            <a:lvl4pPr algn="l" rtl="0" indent="-142494" marL="1600200">
              <a:spcBef>
                <a:spcPts val="3500"/>
              </a:spcBef>
              <a:spcAft>
                <a:spcPts val="0"/>
              </a:spcAft>
              <a:buClr>
                <a:schemeClr val="lt1"/>
              </a:buClr>
              <a:buFont typeface="Cabin"/>
              <a:buChar char="•"/>
              <a:defRPr/>
            </a:lvl4pPr>
            <a:lvl5pPr algn="l" rtl="0" indent="-142494" marL="1892300">
              <a:spcBef>
                <a:spcPts val="3500"/>
              </a:spcBef>
              <a:spcAft>
                <a:spcPts val="0"/>
              </a:spcAft>
              <a:buClr>
                <a:schemeClr val="lt1"/>
              </a:buClr>
              <a:buFont typeface="Cabin"/>
              <a:buChar char="•"/>
              <a:defRPr/>
            </a:lvl5pPr>
            <a:lvl6pPr algn="l" rtl="0" indent="-142494" marL="2349500">
              <a:spcBef>
                <a:spcPts val="3500"/>
              </a:spcBef>
              <a:spcAft>
                <a:spcPts val="0"/>
              </a:spcAft>
              <a:buClr>
                <a:schemeClr val="lt1"/>
              </a:buClr>
              <a:buFont typeface="Cabin"/>
              <a:buChar char="•"/>
              <a:defRPr/>
            </a:lvl6pPr>
            <a:lvl7pPr algn="l" rtl="0" indent="-142494" marL="2806700">
              <a:spcBef>
                <a:spcPts val="3500"/>
              </a:spcBef>
              <a:spcAft>
                <a:spcPts val="0"/>
              </a:spcAft>
              <a:buClr>
                <a:schemeClr val="lt1"/>
              </a:buClr>
              <a:buFont typeface="Cabin"/>
              <a:buChar char="•"/>
              <a:defRPr/>
            </a:lvl7pPr>
            <a:lvl8pPr algn="l" rtl="0" indent="-142494" marL="3263900">
              <a:spcBef>
                <a:spcPts val="3500"/>
              </a:spcBef>
              <a:spcAft>
                <a:spcPts val="0"/>
              </a:spcAft>
              <a:buClr>
                <a:schemeClr val="lt1"/>
              </a:buClr>
              <a:buFont typeface="Cabin"/>
              <a:buChar char="•"/>
              <a:defRPr/>
            </a:lvl8pPr>
            <a:lvl9pPr algn="l" rtl="0" indent="-142494" marL="3721100">
              <a:spcBef>
                <a:spcPts val="3500"/>
              </a:spcBef>
              <a:spcAft>
                <a:spcPts val="0"/>
              </a:spcAft>
              <a:buClr>
                <a:schemeClr val="lt1"/>
              </a:buClr>
              <a:buFont typeface="Cabin"/>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52" name="Shape 52"/>
        <p:cNvGrpSpPr/>
        <p:nvPr/>
      </p:nvGrpSpPr>
      <p:grpSpPr>
        <a:xfrm>
          <a:off y="0" x="0"/>
          <a:ext cy="0" cx="0"/>
          <a:chOff y="0" x="0"/>
          <a:chExt cy="0" cx="0"/>
        </a:xfrm>
      </p:grpSpPr>
      <p:sp>
        <p:nvSpPr>
          <p:cNvPr id="53" name="Shape 53"/>
          <p:cNvSpPr txBox="1"/>
          <p:nvPr>
            <p:ph type="title"/>
          </p:nvPr>
        </p:nvSpPr>
        <p:spPr>
          <a:xfrm>
            <a:off y="6400800" x="3186113"/>
            <a:ext cy="755649" cx="9753599"/>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4" name="Shape 54"/>
          <p:cNvSpPr/>
          <p:nvPr>
            <p:ph idx="2" type="pic"/>
          </p:nvPr>
        </p:nvSpPr>
        <p:spPr>
          <a:xfrm>
            <a:off y="817562" x="3186113"/>
            <a:ext cy="5486399" cx="9753599"/>
          </a:xfrm>
          <a:prstGeom prst="rect">
            <a:avLst/>
          </a:prstGeom>
          <a:noFill/>
          <a:ln>
            <a:noFill/>
          </a:ln>
        </p:spPr>
      </p:sp>
      <p:sp>
        <p:nvSpPr>
          <p:cNvPr id="55" name="Shape 55"/>
          <p:cNvSpPr txBox="1"/>
          <p:nvPr>
            <p:ph idx="1" type="body"/>
          </p:nvPr>
        </p:nvSpPr>
        <p:spPr>
          <a:xfrm>
            <a:off y="7156450" x="3186113"/>
            <a:ext cy="1073150" cx="9753599"/>
          </a:xfrm>
          <a:prstGeom prst="rect">
            <a:avLst/>
          </a:prstGeom>
          <a:noFill/>
          <a:ln>
            <a:noFill/>
          </a:ln>
        </p:spPr>
        <p:txBody>
          <a:bodyPr bIns="91425" rIns="91425" lIns="91425" tIns="91425" anchor="ctr"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6" name="Shape 56"/>
        <p:cNvGrpSpPr/>
        <p:nvPr/>
      </p:nvGrpSpPr>
      <p:grpSpPr>
        <a:xfrm>
          <a:off y="0" x="0"/>
          <a:ext cy="0" cx="0"/>
          <a:chOff y="0" x="0"/>
          <a:chExt cy="0" cx="0"/>
        </a:xfrm>
      </p:grpSpPr>
      <p:sp>
        <p:nvSpPr>
          <p:cNvPr id="57" name="Shape 57"/>
          <p:cNvSpPr txBox="1"/>
          <p:nvPr>
            <p:ph type="title"/>
          </p:nvPr>
        </p:nvSpPr>
        <p:spPr>
          <a:xfrm>
            <a:off y="363537" x="812800"/>
            <a:ext cy="1549400" cx="5348287"/>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8" name="Shape 58"/>
          <p:cNvSpPr txBox="1"/>
          <p:nvPr>
            <p:ph idx="1" type="body"/>
          </p:nvPr>
        </p:nvSpPr>
        <p:spPr>
          <a:xfrm>
            <a:off y="363537" x="6356350"/>
            <a:ext cy="7804150" cx="9086849"/>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9" name="Shape 59"/>
          <p:cNvSpPr txBox="1"/>
          <p:nvPr>
            <p:ph idx="2" type="body"/>
          </p:nvPr>
        </p:nvSpPr>
        <p:spPr>
          <a:xfrm>
            <a:off y="1912938" x="812800"/>
            <a:ext cy="6254749" cx="5348287"/>
          </a:xfrm>
          <a:prstGeom prst="rect">
            <a:avLst/>
          </a:prstGeom>
          <a:noFill/>
          <a:ln>
            <a:noFill/>
          </a:ln>
        </p:spPr>
        <p:txBody>
          <a:bodyPr bIns="91425" rIns="91425" lIns="91425" tIns="91425" anchor="ctr"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0" name="Shape 60"/>
        <p:cNvGrpSpPr/>
        <p:nvPr/>
      </p:nvGrpSpPr>
      <p:grpSpPr>
        <a:xfrm>
          <a:off y="0" x="0"/>
          <a:ext cy="0" cx="0"/>
          <a:chOff y="0" x="0"/>
          <a:chExt cy="0" cx="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61" name="Shape 61"/>
        <p:cNvGrpSpPr/>
        <p:nvPr/>
      </p:nvGrpSpPr>
      <p:grpSpPr>
        <a:xfrm>
          <a:off y="0" x="0"/>
          <a:ext cy="0" cx="0"/>
          <a:chOff y="0" x="0"/>
          <a:chExt cy="0" cx="0"/>
        </a:xfrm>
      </p:grpSpPr>
      <p:sp>
        <p:nvSpPr>
          <p:cNvPr id="62" name="Shape 62"/>
          <p:cNvSpPr txBox="1"/>
          <p:nvPr>
            <p:ph type="title"/>
          </p:nvPr>
        </p:nvSpPr>
        <p:spPr>
          <a:xfrm>
            <a:off y="241300" x="1155700"/>
            <a:ext cy="2298699" cx="139319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63" name="Shape 63"/>
        <p:cNvGrpSpPr/>
        <p:nvPr/>
      </p:nvGrpSpPr>
      <p:grpSpPr>
        <a:xfrm>
          <a:off y="0" x="0"/>
          <a:ext cy="0" cx="0"/>
          <a:chOff y="0" x="0"/>
          <a:chExt cy="0" cx="0"/>
        </a:xfrm>
      </p:grpSpPr>
      <p:sp>
        <p:nvSpPr>
          <p:cNvPr id="64" name="Shape 64"/>
          <p:cNvSpPr txBox="1"/>
          <p:nvPr>
            <p:ph type="title"/>
          </p:nvPr>
        </p:nvSpPr>
        <p:spPr>
          <a:xfrm>
            <a:off y="366712" x="812800"/>
            <a:ext cy="1524000" cx="14630400"/>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5" name="Shape 65"/>
          <p:cNvSpPr txBox="1"/>
          <p:nvPr>
            <p:ph idx="1" type="body"/>
          </p:nvPr>
        </p:nvSpPr>
        <p:spPr>
          <a:xfrm>
            <a:off y="2046288" x="812800"/>
            <a:ext cy="854074" cx="7181849"/>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
        <p:nvSpPr>
          <p:cNvPr id="66" name="Shape 66"/>
          <p:cNvSpPr txBox="1"/>
          <p:nvPr>
            <p:ph idx="2" type="body"/>
          </p:nvPr>
        </p:nvSpPr>
        <p:spPr>
          <a:xfrm>
            <a:off y="2900363" x="812800"/>
            <a:ext cy="5267324" cx="7181849"/>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7" name="Shape 67"/>
          <p:cNvSpPr txBox="1"/>
          <p:nvPr>
            <p:ph idx="3" type="body"/>
          </p:nvPr>
        </p:nvSpPr>
        <p:spPr>
          <a:xfrm>
            <a:off y="2046288" x="8258175"/>
            <a:ext cy="854074" cx="7185024"/>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
        <p:nvSpPr>
          <p:cNvPr id="68" name="Shape 68"/>
          <p:cNvSpPr txBox="1"/>
          <p:nvPr>
            <p:ph idx="4" type="body"/>
          </p:nvPr>
        </p:nvSpPr>
        <p:spPr>
          <a:xfrm>
            <a:off y="2900363" x="8258175"/>
            <a:ext cy="5267324" cx="7185024"/>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69" name="Shape 69"/>
        <p:cNvGrpSpPr/>
        <p:nvPr/>
      </p:nvGrpSpPr>
      <p:grpSpPr>
        <a:xfrm>
          <a:off y="0" x="0"/>
          <a:ext cy="0" cx="0"/>
          <a:chOff y="0" x="0"/>
          <a:chExt cy="0" cx="0"/>
        </a:xfrm>
      </p:grpSpPr>
      <p:sp>
        <p:nvSpPr>
          <p:cNvPr id="70" name="Shape 70"/>
          <p:cNvSpPr txBox="1"/>
          <p:nvPr>
            <p:ph type="title"/>
          </p:nvPr>
        </p:nvSpPr>
        <p:spPr>
          <a:xfrm>
            <a:off y="241300" x="1155700"/>
            <a:ext cy="2298699" cx="139319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71" name="Shape 71"/>
          <p:cNvSpPr txBox="1"/>
          <p:nvPr>
            <p:ph idx="1" type="body"/>
          </p:nvPr>
        </p:nvSpPr>
        <p:spPr>
          <a:xfrm>
            <a:off y="2603500" x="1155700"/>
            <a:ext cy="5702299" cx="6889750"/>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2" name="Shape 72"/>
          <p:cNvSpPr txBox="1"/>
          <p:nvPr>
            <p:ph idx="2" type="body"/>
          </p:nvPr>
        </p:nvSpPr>
        <p:spPr>
          <a:xfrm>
            <a:off y="2603500" x="8197850"/>
            <a:ext cy="5702299" cx="6889750"/>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0" name="Shape 10"/>
        <p:cNvGrpSpPr/>
        <p:nvPr/>
      </p:nvGrpSpPr>
      <p:grpSpPr>
        <a:xfrm>
          <a:off y="0" x="0"/>
          <a:ext cy="0" cx="0"/>
          <a:chOff y="0" x="0"/>
          <a:chExt cy="0" cx="0"/>
        </a:xfrm>
      </p:grpSpPr>
      <p:sp>
        <p:nvSpPr>
          <p:cNvPr id="11" name="Shape 11"/>
          <p:cNvSpPr txBox="1"/>
          <p:nvPr>
            <p:ph type="title"/>
          </p:nvPr>
        </p:nvSpPr>
        <p:spPr>
          <a:xfrm>
            <a:off y="1536700" x="1155700"/>
            <a:ext cy="3086099" cx="13931900"/>
          </a:xfrm>
          <a:prstGeom prst="rect">
            <a:avLst/>
          </a:prstGeom>
          <a:noFill/>
          <a:ln>
            <a:noFill/>
          </a:ln>
        </p:spPr>
        <p:txBody>
          <a:bodyPr bIns="91425" rIns="91425" lIns="91425" tIns="91425" anchor="b"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12" name="Shape 12"/>
          <p:cNvSpPr txBox="1"/>
          <p:nvPr>
            <p:ph idx="1" type="body"/>
          </p:nvPr>
        </p:nvSpPr>
        <p:spPr>
          <a:xfrm rot="5400000">
            <a:off y="-1727200" x="7594599"/>
            <a:ext cy="13931900" cx="1054100"/>
          </a:xfrm>
          <a:prstGeom prst="rect">
            <a:avLst/>
          </a:prstGeom>
          <a:noFill/>
          <a:ln>
            <a:noFill/>
          </a:ln>
        </p:spPr>
        <p:txBody>
          <a:bodyPr bIns="91425" rIns="91425" lIns="91425" tIns="91425" anchor="t" anchorCtr="0"/>
          <a:lstStyle>
            <a:lvl1pPr algn="ctr" rtl="0" indent="-342900" marL="342900">
              <a:spcBef>
                <a:spcPts val="0"/>
              </a:spcBef>
              <a:spcAft>
                <a:spcPts val="0"/>
              </a:spcAft>
              <a:defRPr/>
            </a:lvl1pPr>
            <a:lvl2pPr algn="ctr" rtl="0" indent="-285750" marL="742950">
              <a:spcBef>
                <a:spcPts val="0"/>
              </a:spcBef>
              <a:spcAft>
                <a:spcPts val="0"/>
              </a:spcAft>
              <a:defRPr/>
            </a:lvl2pPr>
            <a:lvl3pPr algn="ctr" rtl="0" indent="-228600" marL="1143000">
              <a:spcBef>
                <a:spcPts val="0"/>
              </a:spcBef>
              <a:spcAft>
                <a:spcPts val="0"/>
              </a:spcAft>
              <a:defRPr/>
            </a:lvl3pPr>
            <a:lvl4pPr algn="ctr" rtl="0" indent="-228600" marL="1600200">
              <a:spcBef>
                <a:spcPts val="0"/>
              </a:spcBef>
              <a:spcAft>
                <a:spcPts val="0"/>
              </a:spcAft>
              <a:defRPr/>
            </a:lvl4pPr>
            <a:lvl5pPr algn="ctr" rtl="0" indent="-228600" marL="205740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73" name="Shape 73"/>
        <p:cNvGrpSpPr/>
        <p:nvPr/>
      </p:nvGrpSpPr>
      <p:grpSpPr>
        <a:xfrm>
          <a:off y="0" x="0"/>
          <a:ext cy="0" cx="0"/>
          <a:chOff y="0" x="0"/>
          <a:chExt cy="0" cx="0"/>
        </a:xfrm>
      </p:grpSpPr>
      <p:sp>
        <p:nvSpPr>
          <p:cNvPr id="74" name="Shape 74"/>
          <p:cNvSpPr txBox="1"/>
          <p:nvPr>
            <p:ph type="title"/>
          </p:nvPr>
        </p:nvSpPr>
        <p:spPr>
          <a:xfrm>
            <a:off y="5875337" x="1284287"/>
            <a:ext cy="1816099" cx="13817599"/>
          </a:xfrm>
          <a:prstGeom prst="rect">
            <a:avLst/>
          </a:prstGeom>
          <a:noFill/>
          <a:ln>
            <a:noFill/>
          </a:ln>
        </p:spPr>
        <p:txBody>
          <a:bodyPr bIns="91425" rIns="91425" lIns="91425" t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5" name="Shape 75"/>
          <p:cNvSpPr txBox="1"/>
          <p:nvPr>
            <p:ph idx="1" type="body"/>
          </p:nvPr>
        </p:nvSpPr>
        <p:spPr>
          <a:xfrm>
            <a:off y="3875087" x="1284287"/>
            <a:ext cy="2000250" cx="13817599"/>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76" name="Shape 76"/>
        <p:cNvGrpSpPr/>
        <p:nvPr/>
      </p:nvGrpSpPr>
      <p:grpSpPr>
        <a:xfrm>
          <a:off y="0" x="0"/>
          <a:ext cy="0" cx="0"/>
          <a:chOff y="0" x="0"/>
          <a:chExt cy="0" cx="0"/>
        </a:xfrm>
      </p:grpSpPr>
      <p:sp>
        <p:nvSpPr>
          <p:cNvPr id="77" name="Shape 77"/>
          <p:cNvSpPr txBox="1"/>
          <p:nvPr>
            <p:ph type="title"/>
          </p:nvPr>
        </p:nvSpPr>
        <p:spPr>
          <a:xfrm>
            <a:off y="241300" x="1155700"/>
            <a:ext cy="2298699" cx="139319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78" name="Shape 78"/>
          <p:cNvSpPr txBox="1"/>
          <p:nvPr>
            <p:ph idx="1" type="body"/>
          </p:nvPr>
        </p:nvSpPr>
        <p:spPr>
          <a:xfrm>
            <a:off y="2603500" x="1155700"/>
            <a:ext cy="5702299" cx="13931900"/>
          </a:xfrm>
          <a:prstGeom prst="rect">
            <a:avLst/>
          </a:prstGeom>
          <a:noFill/>
          <a:ln>
            <a:noFill/>
          </a:ln>
        </p:spPr>
        <p:txBody>
          <a:bodyPr bIns="91425" rIns="91425" lIns="91425" tIns="91425" anchor="ctr" anchorCtr="0"/>
          <a:lstStyle>
            <a:lvl1pPr algn="l" rtl="0" indent="-142494" marL="711200">
              <a:spcBef>
                <a:spcPts val="3500"/>
              </a:spcBef>
              <a:spcAft>
                <a:spcPts val="0"/>
              </a:spcAft>
              <a:buClr>
                <a:schemeClr val="lt1"/>
              </a:buClr>
              <a:buFont typeface="Cabin"/>
              <a:buChar char="•"/>
              <a:defRPr/>
            </a:lvl1pPr>
            <a:lvl2pPr algn="l" rtl="0" indent="-142494" marL="1003300">
              <a:spcBef>
                <a:spcPts val="3500"/>
              </a:spcBef>
              <a:spcAft>
                <a:spcPts val="0"/>
              </a:spcAft>
              <a:buClr>
                <a:schemeClr val="lt1"/>
              </a:buClr>
              <a:buFont typeface="Cabin"/>
              <a:buChar char="•"/>
              <a:defRPr/>
            </a:lvl2pPr>
            <a:lvl3pPr algn="l" rtl="0" indent="-142494" marL="1295400">
              <a:spcBef>
                <a:spcPts val="3500"/>
              </a:spcBef>
              <a:spcAft>
                <a:spcPts val="0"/>
              </a:spcAft>
              <a:buClr>
                <a:schemeClr val="lt1"/>
              </a:buClr>
              <a:buFont typeface="Cabin"/>
              <a:buChar char="•"/>
              <a:defRPr/>
            </a:lvl3pPr>
            <a:lvl4pPr algn="l" rtl="0" indent="-142494" marL="1600200">
              <a:spcBef>
                <a:spcPts val="3500"/>
              </a:spcBef>
              <a:spcAft>
                <a:spcPts val="0"/>
              </a:spcAft>
              <a:buClr>
                <a:schemeClr val="lt1"/>
              </a:buClr>
              <a:buFont typeface="Cabin"/>
              <a:buChar char="•"/>
              <a:defRPr/>
            </a:lvl4pPr>
            <a:lvl5pPr algn="l" rtl="0" indent="-142494" marL="1892300">
              <a:spcBef>
                <a:spcPts val="3500"/>
              </a:spcBef>
              <a:spcAft>
                <a:spcPts val="0"/>
              </a:spcAft>
              <a:buClr>
                <a:schemeClr val="lt1"/>
              </a:buClr>
              <a:buFont typeface="Cabin"/>
              <a:buChar char="•"/>
              <a:defRPr/>
            </a:lvl5pPr>
            <a:lvl6pPr algn="l" rtl="0" indent="-142494" marL="2349500">
              <a:spcBef>
                <a:spcPts val="3500"/>
              </a:spcBef>
              <a:spcAft>
                <a:spcPts val="0"/>
              </a:spcAft>
              <a:buClr>
                <a:schemeClr val="lt1"/>
              </a:buClr>
              <a:buFont typeface="Cabin"/>
              <a:buChar char="•"/>
              <a:defRPr/>
            </a:lvl6pPr>
            <a:lvl7pPr algn="l" rtl="0" indent="-142494" marL="2806700">
              <a:spcBef>
                <a:spcPts val="3500"/>
              </a:spcBef>
              <a:spcAft>
                <a:spcPts val="0"/>
              </a:spcAft>
              <a:buClr>
                <a:schemeClr val="lt1"/>
              </a:buClr>
              <a:buFont typeface="Cabin"/>
              <a:buChar char="•"/>
              <a:defRPr/>
            </a:lvl7pPr>
            <a:lvl8pPr algn="l" rtl="0" indent="-142494" marL="3263900">
              <a:spcBef>
                <a:spcPts val="3500"/>
              </a:spcBef>
              <a:spcAft>
                <a:spcPts val="0"/>
              </a:spcAft>
              <a:buClr>
                <a:schemeClr val="lt1"/>
              </a:buClr>
              <a:buFont typeface="Cabin"/>
              <a:buChar char="•"/>
              <a:defRPr/>
            </a:lvl8pPr>
            <a:lvl9pPr algn="l" rtl="0" indent="-142494" marL="3721100">
              <a:spcBef>
                <a:spcPts val="3500"/>
              </a:spcBef>
              <a:spcAft>
                <a:spcPts val="0"/>
              </a:spcAft>
              <a:buClr>
                <a:schemeClr val="lt1"/>
              </a:buClr>
              <a:buFont typeface="Cabin"/>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9" name="Shape 79"/>
        <p:cNvGrpSpPr/>
        <p:nvPr/>
      </p:nvGrpSpPr>
      <p:grpSpPr>
        <a:xfrm>
          <a:off y="0" x="0"/>
          <a:ext cy="0" cx="0"/>
          <a:chOff y="0" x="0"/>
          <a:chExt cy="0" cx="0"/>
        </a:xfrm>
      </p:grpSpPr>
      <p:sp>
        <p:nvSpPr>
          <p:cNvPr id="80" name="Shape 80"/>
          <p:cNvSpPr txBox="1"/>
          <p:nvPr>
            <p:ph type="ctrTitle"/>
          </p:nvPr>
        </p:nvSpPr>
        <p:spPr>
          <a:xfrm>
            <a:off y="2840038" x="1219200"/>
            <a:ext cy="1960561" cx="13817599"/>
          </a:xfrm>
          <a:prstGeom prst="rect">
            <a:avLst/>
          </a:prstGeom>
          <a:noFill/>
          <a:ln>
            <a:noFill/>
          </a:ln>
        </p:spPr>
        <p:txBody>
          <a:bodyPr bIns="91425" rIns="91425" lIns="91425" tIns="91425" anchor="ctr" anchorCtr="0"/>
          <a:lstStyle>
            <a:lvl1pPr algn="ctr" rtl="0" marR="0" indent="0" marL="0">
              <a:spcBef>
                <a:spcPts val="0"/>
              </a:spcBef>
              <a:spcAft>
                <a:spcPts val="0"/>
              </a:spcAft>
              <a:defRPr/>
            </a:lvl1pPr>
            <a:lvl2pPr algn="ctr" rtl="0" marR="0" indent="0" marL="0">
              <a:spcBef>
                <a:spcPts val="0"/>
              </a:spcBef>
              <a:spcAft>
                <a:spcPts val="0"/>
              </a:spcAft>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
        <p:nvSpPr>
          <p:cNvPr id="81" name="Shape 81"/>
          <p:cNvSpPr txBox="1"/>
          <p:nvPr>
            <p:ph idx="1" type="subTitle"/>
          </p:nvPr>
        </p:nvSpPr>
        <p:spPr>
          <a:xfrm>
            <a:off y="5181600" x="2438400"/>
            <a:ext cy="2336800" cx="11379200"/>
          </a:xfrm>
          <a:prstGeom prst="rect">
            <a:avLst/>
          </a:prstGeom>
          <a:noFill/>
          <a:ln>
            <a:noFill/>
          </a:ln>
        </p:spPr>
        <p:txBody>
          <a:bodyPr bIns="91425" rIns="91425" lIns="91425" tIns="91425" anchor="ctr" anchorCtr="0"/>
          <a:lstStyle>
            <a:lvl1pPr algn="ctr" rtl="0" marR="0" indent="0" marL="0">
              <a:spcBef>
                <a:spcPts val="3500"/>
              </a:spcBef>
              <a:spcAft>
                <a:spcPts val="0"/>
              </a:spcAft>
              <a:buClr>
                <a:schemeClr val="lt1"/>
              </a:buClr>
              <a:buFont typeface="Cabin"/>
              <a:buNone/>
              <a:defRPr/>
            </a:lvl1pPr>
            <a:lvl2pPr algn="ctr" rtl="0" marR="0" indent="0" marL="457200">
              <a:spcBef>
                <a:spcPts val="3500"/>
              </a:spcBef>
              <a:spcAft>
                <a:spcPts val="0"/>
              </a:spcAft>
              <a:buClr>
                <a:schemeClr val="lt1"/>
              </a:buClr>
              <a:buFont typeface="Cabin"/>
              <a:buNone/>
              <a:defRPr/>
            </a:lvl2pPr>
            <a:lvl3pPr algn="ctr" rtl="0" marR="0" indent="0" marL="914400">
              <a:spcBef>
                <a:spcPts val="3500"/>
              </a:spcBef>
              <a:spcAft>
                <a:spcPts val="0"/>
              </a:spcAft>
              <a:buClr>
                <a:schemeClr val="lt1"/>
              </a:buClr>
              <a:buFont typeface="Cabin"/>
              <a:buNone/>
              <a:defRPr/>
            </a:lvl3pPr>
            <a:lvl4pPr algn="ctr" rtl="0" marR="0" indent="0" marL="1371600">
              <a:spcBef>
                <a:spcPts val="3500"/>
              </a:spcBef>
              <a:spcAft>
                <a:spcPts val="0"/>
              </a:spcAft>
              <a:buClr>
                <a:schemeClr val="lt1"/>
              </a:buClr>
              <a:buFont typeface="Cabin"/>
              <a:buNone/>
              <a:defRPr/>
            </a:lvl4pPr>
            <a:lvl5pPr algn="ctr" rtl="0" marR="0" indent="0" marL="1828800">
              <a:spcBef>
                <a:spcPts val="3500"/>
              </a:spcBef>
              <a:spcAft>
                <a:spcPts val="0"/>
              </a:spcAft>
              <a:buClr>
                <a:schemeClr val="lt1"/>
              </a:buClr>
              <a:buFont typeface="Cabin"/>
              <a:buNone/>
              <a:defRPr/>
            </a:lvl5pPr>
            <a:lvl6pPr algn="ctr" rtl="0" marR="0" indent="0" marL="2286000">
              <a:spcBef>
                <a:spcPts val="3500"/>
              </a:spcBef>
              <a:spcAft>
                <a:spcPts val="0"/>
              </a:spcAft>
              <a:buClr>
                <a:schemeClr val="lt1"/>
              </a:buClr>
              <a:buFont typeface="Cabin"/>
              <a:buNone/>
              <a:defRPr/>
            </a:lvl6pPr>
            <a:lvl7pPr algn="ctr" rtl="0" marR="0" indent="0" marL="2743200">
              <a:spcBef>
                <a:spcPts val="3500"/>
              </a:spcBef>
              <a:spcAft>
                <a:spcPts val="0"/>
              </a:spcAft>
              <a:buClr>
                <a:schemeClr val="lt1"/>
              </a:buClr>
              <a:buFont typeface="Cabin"/>
              <a:buNone/>
              <a:defRPr/>
            </a:lvl7pPr>
            <a:lvl8pPr algn="ctr" rtl="0" marR="0" indent="0" marL="3200400">
              <a:spcBef>
                <a:spcPts val="3500"/>
              </a:spcBef>
              <a:spcAft>
                <a:spcPts val="0"/>
              </a:spcAft>
              <a:buClr>
                <a:schemeClr val="lt1"/>
              </a:buClr>
              <a:buFont typeface="Cabin"/>
              <a:buNone/>
              <a:defRPr/>
            </a:lvl8pPr>
            <a:lvl9pPr algn="ctr" rtl="0" marR="0" indent="0" marL="3657600">
              <a:spcBef>
                <a:spcPts val="3500"/>
              </a:spcBef>
              <a:spcAft>
                <a:spcPts val="0"/>
              </a:spcAft>
              <a:buClr>
                <a:schemeClr val="lt1"/>
              </a:buClr>
              <a:buFont typeface="Cabin"/>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85" name="Shape 85"/>
        <p:cNvGrpSpPr/>
        <p:nvPr/>
      </p:nvGrpSpPr>
      <p:grpSpPr>
        <a:xfrm>
          <a:off y="0" x="0"/>
          <a:ext cy="0" cx="0"/>
          <a:chOff y="0" x="0"/>
          <a:chExt cy="0" cx="0"/>
        </a:xfrm>
      </p:grpSpPr>
      <p:sp>
        <p:nvSpPr>
          <p:cNvPr id="86" name="Shape 86"/>
          <p:cNvSpPr txBox="1"/>
          <p:nvPr>
            <p:ph type="title"/>
          </p:nvPr>
        </p:nvSpPr>
        <p:spPr>
          <a:xfrm rot="5400000">
            <a:off y="2532062" x="9313862"/>
            <a:ext cy="3482975" cx="8064499"/>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87" name="Shape 87"/>
          <p:cNvSpPr txBox="1"/>
          <p:nvPr>
            <p:ph idx="1" type="body"/>
          </p:nvPr>
        </p:nvSpPr>
        <p:spPr>
          <a:xfrm rot="5400000">
            <a:off y="-874712" x="2271712"/>
            <a:ext cy="10296524" cx="8064499"/>
          </a:xfrm>
          <a:prstGeom prst="rect">
            <a:avLst/>
          </a:prstGeom>
          <a:noFill/>
          <a:ln>
            <a:noFill/>
          </a:ln>
        </p:spPr>
        <p:txBody>
          <a:bodyPr bIns="91425" rIns="91425" lIns="91425" tIns="91425" anchor="t" anchorCtr="0"/>
          <a:lstStyle>
            <a:lvl1pPr algn="l" rtl="0" indent="-165861" marL="647700">
              <a:spcBef>
                <a:spcPts val="3500"/>
              </a:spcBef>
              <a:spcAft>
                <a:spcPts val="0"/>
              </a:spcAft>
              <a:buClr>
                <a:schemeClr val="lt1"/>
              </a:buClr>
              <a:buFont typeface="Cabin"/>
              <a:buChar char="•"/>
              <a:defRPr/>
            </a:lvl1pPr>
            <a:lvl2pPr algn="l" rtl="0" indent="-165861" marL="939800">
              <a:spcBef>
                <a:spcPts val="3500"/>
              </a:spcBef>
              <a:spcAft>
                <a:spcPts val="0"/>
              </a:spcAft>
              <a:buClr>
                <a:schemeClr val="lt1"/>
              </a:buClr>
              <a:buFont typeface="Cabin"/>
              <a:buChar char="•"/>
              <a:defRPr/>
            </a:lvl2pPr>
            <a:lvl3pPr algn="l" rtl="0" indent="-165861" marL="1231900">
              <a:spcBef>
                <a:spcPts val="3500"/>
              </a:spcBef>
              <a:spcAft>
                <a:spcPts val="0"/>
              </a:spcAft>
              <a:buClr>
                <a:schemeClr val="lt1"/>
              </a:buClr>
              <a:buFont typeface="Cabin"/>
              <a:buChar char="•"/>
              <a:defRPr/>
            </a:lvl3pPr>
            <a:lvl4pPr algn="l" rtl="0" indent="-165861" marL="1536700">
              <a:spcBef>
                <a:spcPts val="3500"/>
              </a:spcBef>
              <a:spcAft>
                <a:spcPts val="0"/>
              </a:spcAft>
              <a:buClr>
                <a:schemeClr val="lt1"/>
              </a:buClr>
              <a:buFont typeface="Cabin"/>
              <a:buChar char="•"/>
              <a:defRPr/>
            </a:lvl4pPr>
            <a:lvl5pPr algn="l" rtl="0" indent="-165861" marL="1828800">
              <a:spcBef>
                <a:spcPts val="3500"/>
              </a:spcBef>
              <a:spcAft>
                <a:spcPts val="0"/>
              </a:spcAft>
              <a:buClr>
                <a:schemeClr val="lt1"/>
              </a:buClr>
              <a:buFont typeface="Cabin"/>
              <a:buChar char="•"/>
              <a:defRPr/>
            </a:lvl5pPr>
            <a:lvl6pPr algn="l" rtl="0" indent="-165861" marL="2286000">
              <a:spcBef>
                <a:spcPts val="3500"/>
              </a:spcBef>
              <a:spcAft>
                <a:spcPts val="0"/>
              </a:spcAft>
              <a:buClr>
                <a:schemeClr val="lt1"/>
              </a:buClr>
              <a:buFont typeface="Cabin"/>
              <a:buChar char="•"/>
              <a:defRPr/>
            </a:lvl6pPr>
            <a:lvl7pPr algn="l" rtl="0" indent="-165861" marL="2743200">
              <a:spcBef>
                <a:spcPts val="3500"/>
              </a:spcBef>
              <a:spcAft>
                <a:spcPts val="0"/>
              </a:spcAft>
              <a:buClr>
                <a:schemeClr val="lt1"/>
              </a:buClr>
              <a:buFont typeface="Cabin"/>
              <a:buChar char="•"/>
              <a:defRPr/>
            </a:lvl7pPr>
            <a:lvl8pPr algn="l" rtl="0" indent="-165861" marL="3200400">
              <a:spcBef>
                <a:spcPts val="3500"/>
              </a:spcBef>
              <a:spcAft>
                <a:spcPts val="0"/>
              </a:spcAft>
              <a:buClr>
                <a:schemeClr val="lt1"/>
              </a:buClr>
              <a:buFont typeface="Cabin"/>
              <a:buChar char="•"/>
              <a:defRPr/>
            </a:lvl8pPr>
            <a:lvl9pPr algn="l" rtl="0" indent="-165861" marL="3657600">
              <a:spcBef>
                <a:spcPts val="3500"/>
              </a:spcBef>
              <a:spcAft>
                <a:spcPts val="0"/>
              </a:spcAft>
              <a:buClr>
                <a:schemeClr val="lt1"/>
              </a:buClr>
              <a:buFont typeface="Cabin"/>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88" name="Shape 88"/>
        <p:cNvGrpSpPr/>
        <p:nvPr/>
      </p:nvGrpSpPr>
      <p:grpSpPr>
        <a:xfrm>
          <a:off y="0" x="0"/>
          <a:ext cy="0" cx="0"/>
          <a:chOff y="0" x="0"/>
          <a:chExt cy="0" cx="0"/>
        </a:xfrm>
      </p:grpSpPr>
      <p:sp>
        <p:nvSpPr>
          <p:cNvPr id="89" name="Shape 89"/>
          <p:cNvSpPr txBox="1"/>
          <p:nvPr>
            <p:ph type="title"/>
          </p:nvPr>
        </p:nvSpPr>
        <p:spPr>
          <a:xfrm>
            <a:off y="241300" x="1155700"/>
            <a:ext cy="2298699" cx="139319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90" name="Shape 90"/>
          <p:cNvSpPr txBox="1"/>
          <p:nvPr>
            <p:ph idx="1" type="body"/>
          </p:nvPr>
        </p:nvSpPr>
        <p:spPr>
          <a:xfrm rot="5400000">
            <a:off y="-1511300" x="5270500"/>
            <a:ext cy="13931900" cx="5702299"/>
          </a:xfrm>
          <a:prstGeom prst="rect">
            <a:avLst/>
          </a:prstGeom>
          <a:noFill/>
          <a:ln>
            <a:noFill/>
          </a:ln>
        </p:spPr>
        <p:txBody>
          <a:bodyPr bIns="91425" rIns="91425" lIns="91425" tIns="91425" anchor="t" anchorCtr="0"/>
          <a:lstStyle>
            <a:lvl1pPr algn="l" rtl="0" indent="-165861" marL="647700">
              <a:spcBef>
                <a:spcPts val="3500"/>
              </a:spcBef>
              <a:spcAft>
                <a:spcPts val="0"/>
              </a:spcAft>
              <a:buClr>
                <a:schemeClr val="lt1"/>
              </a:buClr>
              <a:buFont typeface="Cabin"/>
              <a:buChar char="•"/>
              <a:defRPr/>
            </a:lvl1pPr>
            <a:lvl2pPr algn="l" rtl="0" indent="-165861" marL="939800">
              <a:spcBef>
                <a:spcPts val="3500"/>
              </a:spcBef>
              <a:spcAft>
                <a:spcPts val="0"/>
              </a:spcAft>
              <a:buClr>
                <a:schemeClr val="lt1"/>
              </a:buClr>
              <a:buFont typeface="Cabin"/>
              <a:buChar char="•"/>
              <a:defRPr/>
            </a:lvl2pPr>
            <a:lvl3pPr algn="l" rtl="0" indent="-165861" marL="1231900">
              <a:spcBef>
                <a:spcPts val="3500"/>
              </a:spcBef>
              <a:spcAft>
                <a:spcPts val="0"/>
              </a:spcAft>
              <a:buClr>
                <a:schemeClr val="lt1"/>
              </a:buClr>
              <a:buFont typeface="Cabin"/>
              <a:buChar char="•"/>
              <a:defRPr/>
            </a:lvl3pPr>
            <a:lvl4pPr algn="l" rtl="0" indent="-165861" marL="1536700">
              <a:spcBef>
                <a:spcPts val="3500"/>
              </a:spcBef>
              <a:spcAft>
                <a:spcPts val="0"/>
              </a:spcAft>
              <a:buClr>
                <a:schemeClr val="lt1"/>
              </a:buClr>
              <a:buFont typeface="Cabin"/>
              <a:buChar char="•"/>
              <a:defRPr/>
            </a:lvl4pPr>
            <a:lvl5pPr algn="l" rtl="0" indent="-165861" marL="1828800">
              <a:spcBef>
                <a:spcPts val="3500"/>
              </a:spcBef>
              <a:spcAft>
                <a:spcPts val="0"/>
              </a:spcAft>
              <a:buClr>
                <a:schemeClr val="lt1"/>
              </a:buClr>
              <a:buFont typeface="Cabin"/>
              <a:buChar char="•"/>
              <a:defRPr/>
            </a:lvl5pPr>
            <a:lvl6pPr algn="l" rtl="0" indent="-165861" marL="2286000">
              <a:spcBef>
                <a:spcPts val="3500"/>
              </a:spcBef>
              <a:spcAft>
                <a:spcPts val="0"/>
              </a:spcAft>
              <a:buClr>
                <a:schemeClr val="lt1"/>
              </a:buClr>
              <a:buFont typeface="Cabin"/>
              <a:buChar char="•"/>
              <a:defRPr/>
            </a:lvl6pPr>
            <a:lvl7pPr algn="l" rtl="0" indent="-165861" marL="2743200">
              <a:spcBef>
                <a:spcPts val="3500"/>
              </a:spcBef>
              <a:spcAft>
                <a:spcPts val="0"/>
              </a:spcAft>
              <a:buClr>
                <a:schemeClr val="lt1"/>
              </a:buClr>
              <a:buFont typeface="Cabin"/>
              <a:buChar char="•"/>
              <a:defRPr/>
            </a:lvl7pPr>
            <a:lvl8pPr algn="l" rtl="0" indent="-165861" marL="3200400">
              <a:spcBef>
                <a:spcPts val="3500"/>
              </a:spcBef>
              <a:spcAft>
                <a:spcPts val="0"/>
              </a:spcAft>
              <a:buClr>
                <a:schemeClr val="lt1"/>
              </a:buClr>
              <a:buFont typeface="Cabin"/>
              <a:buChar char="•"/>
              <a:defRPr/>
            </a:lvl8pPr>
            <a:lvl9pPr algn="l" rtl="0" indent="-165861" marL="3657600">
              <a:spcBef>
                <a:spcPts val="3500"/>
              </a:spcBef>
              <a:spcAft>
                <a:spcPts val="0"/>
              </a:spcAft>
              <a:buClr>
                <a:schemeClr val="lt1"/>
              </a:buClr>
              <a:buFont typeface="Cabin"/>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91" name="Shape 91"/>
        <p:cNvGrpSpPr/>
        <p:nvPr/>
      </p:nvGrpSpPr>
      <p:grpSpPr>
        <a:xfrm>
          <a:off y="0" x="0"/>
          <a:ext cy="0" cx="0"/>
          <a:chOff y="0" x="0"/>
          <a:chExt cy="0" cx="0"/>
        </a:xfrm>
      </p:grpSpPr>
      <p:sp>
        <p:nvSpPr>
          <p:cNvPr id="92" name="Shape 92"/>
          <p:cNvSpPr txBox="1"/>
          <p:nvPr>
            <p:ph type="title"/>
          </p:nvPr>
        </p:nvSpPr>
        <p:spPr>
          <a:xfrm>
            <a:off y="6400800" x="3186113"/>
            <a:ext cy="755649" cx="9753599"/>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93" name="Shape 93"/>
          <p:cNvSpPr/>
          <p:nvPr>
            <p:ph idx="2" type="pic"/>
          </p:nvPr>
        </p:nvSpPr>
        <p:spPr>
          <a:xfrm>
            <a:off y="817562" x="3186113"/>
            <a:ext cy="5486399" cx="9753599"/>
          </a:xfrm>
          <a:prstGeom prst="rect">
            <a:avLst/>
          </a:prstGeom>
          <a:noFill/>
          <a:ln>
            <a:noFill/>
          </a:ln>
        </p:spPr>
      </p:sp>
      <p:sp>
        <p:nvSpPr>
          <p:cNvPr id="94" name="Shape 94"/>
          <p:cNvSpPr txBox="1"/>
          <p:nvPr>
            <p:ph idx="1" type="body"/>
          </p:nvPr>
        </p:nvSpPr>
        <p:spPr>
          <a:xfrm>
            <a:off y="7156450" x="3186113"/>
            <a:ext cy="1073150" cx="9753599"/>
          </a:xfrm>
          <a:prstGeom prst="rect">
            <a:avLst/>
          </a:prstGeom>
          <a:noFill/>
          <a:ln>
            <a:noFill/>
          </a:ln>
        </p:spPr>
        <p:txBody>
          <a:bodyPr bIns="91425" rIns="91425" lIns="91425" tIns="91425" anchor="t"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95" name="Shape 95"/>
        <p:cNvGrpSpPr/>
        <p:nvPr/>
      </p:nvGrpSpPr>
      <p:grpSpPr>
        <a:xfrm>
          <a:off y="0" x="0"/>
          <a:ext cy="0" cx="0"/>
          <a:chOff y="0" x="0"/>
          <a:chExt cy="0" cx="0"/>
        </a:xfrm>
      </p:grpSpPr>
      <p:sp>
        <p:nvSpPr>
          <p:cNvPr id="96" name="Shape 96"/>
          <p:cNvSpPr txBox="1"/>
          <p:nvPr>
            <p:ph type="title"/>
          </p:nvPr>
        </p:nvSpPr>
        <p:spPr>
          <a:xfrm>
            <a:off y="363537" x="812800"/>
            <a:ext cy="1549400" cx="5348287"/>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97" name="Shape 97"/>
          <p:cNvSpPr txBox="1"/>
          <p:nvPr>
            <p:ph idx="1" type="body"/>
          </p:nvPr>
        </p:nvSpPr>
        <p:spPr>
          <a:xfrm>
            <a:off y="363537" x="6356350"/>
            <a:ext cy="7804150" cx="9086849"/>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98" name="Shape 98"/>
          <p:cNvSpPr txBox="1"/>
          <p:nvPr>
            <p:ph idx="2" type="body"/>
          </p:nvPr>
        </p:nvSpPr>
        <p:spPr>
          <a:xfrm>
            <a:off y="1912938" x="812800"/>
            <a:ext cy="6254749" cx="5348287"/>
          </a:xfrm>
          <a:prstGeom prst="rect">
            <a:avLst/>
          </a:prstGeom>
          <a:noFill/>
          <a:ln>
            <a:noFill/>
          </a:ln>
        </p:spPr>
        <p:txBody>
          <a:bodyPr bIns="91425" rIns="91425" lIns="91425" tIns="91425" anchor="t"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99" name="Shape 99"/>
        <p:cNvGrpSpPr/>
        <p:nvPr/>
      </p:nvGrpSpPr>
      <p:grpSpPr>
        <a:xfrm>
          <a:off y="0" x="0"/>
          <a:ext cy="0" cx="0"/>
          <a:chOff y="0" x="0"/>
          <a:chExt cy="0" cx="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00" name="Shape 100"/>
        <p:cNvGrpSpPr/>
        <p:nvPr/>
      </p:nvGrpSpPr>
      <p:grpSpPr>
        <a:xfrm>
          <a:off y="0" x="0"/>
          <a:ext cy="0" cx="0"/>
          <a:chOff y="0" x="0"/>
          <a:chExt cy="0" cx="0"/>
        </a:xfrm>
      </p:grpSpPr>
      <p:sp>
        <p:nvSpPr>
          <p:cNvPr id="101" name="Shape 101"/>
          <p:cNvSpPr txBox="1"/>
          <p:nvPr>
            <p:ph type="title"/>
          </p:nvPr>
        </p:nvSpPr>
        <p:spPr>
          <a:xfrm>
            <a:off y="241300" x="1155700"/>
            <a:ext cy="2298699" cx="139319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02" name="Shape 102"/>
        <p:cNvGrpSpPr/>
        <p:nvPr/>
      </p:nvGrpSpPr>
      <p:grpSpPr>
        <a:xfrm>
          <a:off y="0" x="0"/>
          <a:ext cy="0" cx="0"/>
          <a:chOff y="0" x="0"/>
          <a:chExt cy="0" cx="0"/>
        </a:xfrm>
      </p:grpSpPr>
      <p:sp>
        <p:nvSpPr>
          <p:cNvPr id="103" name="Shape 103"/>
          <p:cNvSpPr txBox="1"/>
          <p:nvPr>
            <p:ph type="title"/>
          </p:nvPr>
        </p:nvSpPr>
        <p:spPr>
          <a:xfrm>
            <a:off y="366712" x="812800"/>
            <a:ext cy="1524000" cx="14630400"/>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04" name="Shape 104"/>
          <p:cNvSpPr txBox="1"/>
          <p:nvPr>
            <p:ph idx="1" type="body"/>
          </p:nvPr>
        </p:nvSpPr>
        <p:spPr>
          <a:xfrm>
            <a:off y="2046288" x="812800"/>
            <a:ext cy="854074" cx="7181849"/>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
        <p:nvSpPr>
          <p:cNvPr id="105" name="Shape 105"/>
          <p:cNvSpPr txBox="1"/>
          <p:nvPr>
            <p:ph idx="2" type="body"/>
          </p:nvPr>
        </p:nvSpPr>
        <p:spPr>
          <a:xfrm>
            <a:off y="2900363" x="812800"/>
            <a:ext cy="5267324" cx="7181849"/>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06" name="Shape 106"/>
          <p:cNvSpPr txBox="1"/>
          <p:nvPr>
            <p:ph idx="3" type="body"/>
          </p:nvPr>
        </p:nvSpPr>
        <p:spPr>
          <a:xfrm>
            <a:off y="2046288" x="8258175"/>
            <a:ext cy="854074" cx="7185024"/>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
        <p:nvSpPr>
          <p:cNvPr id="107" name="Shape 107"/>
          <p:cNvSpPr txBox="1"/>
          <p:nvPr>
            <p:ph idx="4" type="body"/>
          </p:nvPr>
        </p:nvSpPr>
        <p:spPr>
          <a:xfrm>
            <a:off y="2900363" x="8258175"/>
            <a:ext cy="5267324" cx="7185024"/>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3" name="Shape 13"/>
        <p:cNvGrpSpPr/>
        <p:nvPr/>
      </p:nvGrpSpPr>
      <p:grpSpPr>
        <a:xfrm>
          <a:off y="0" x="0"/>
          <a:ext cy="0" cx="0"/>
          <a:chOff y="0" x="0"/>
          <a:chExt cy="0" cx="0"/>
        </a:xfrm>
      </p:grpSpPr>
      <p:sp>
        <p:nvSpPr>
          <p:cNvPr id="14" name="Shape 14"/>
          <p:cNvSpPr txBox="1"/>
          <p:nvPr>
            <p:ph type="title"/>
          </p:nvPr>
        </p:nvSpPr>
        <p:spPr>
          <a:xfrm>
            <a:off y="6400800" x="3186113"/>
            <a:ext cy="755649" cx="9753599"/>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5" name="Shape 15"/>
          <p:cNvSpPr/>
          <p:nvPr>
            <p:ph idx="2" type="pic"/>
          </p:nvPr>
        </p:nvSpPr>
        <p:spPr>
          <a:xfrm>
            <a:off y="817562" x="3186113"/>
            <a:ext cy="5486399" cx="9753599"/>
          </a:xfrm>
          <a:prstGeom prst="rect">
            <a:avLst/>
          </a:prstGeom>
          <a:noFill/>
          <a:ln>
            <a:noFill/>
          </a:ln>
        </p:spPr>
      </p:sp>
      <p:sp>
        <p:nvSpPr>
          <p:cNvPr id="16" name="Shape 16"/>
          <p:cNvSpPr txBox="1"/>
          <p:nvPr>
            <p:ph idx="1" type="body"/>
          </p:nvPr>
        </p:nvSpPr>
        <p:spPr>
          <a:xfrm>
            <a:off y="7156450" x="3186113"/>
            <a:ext cy="1073150" cx="9753599"/>
          </a:xfrm>
          <a:prstGeom prst="rect">
            <a:avLst/>
          </a:prstGeom>
          <a:noFill/>
          <a:ln>
            <a:noFill/>
          </a:ln>
        </p:spPr>
        <p:txBody>
          <a:bodyPr bIns="91425" rIns="91425" lIns="91425" tIns="91425" anchor="t"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08" name="Shape 108"/>
        <p:cNvGrpSpPr/>
        <p:nvPr/>
      </p:nvGrpSpPr>
      <p:grpSpPr>
        <a:xfrm>
          <a:off y="0" x="0"/>
          <a:ext cy="0" cx="0"/>
          <a:chOff y="0" x="0"/>
          <a:chExt cy="0" cx="0"/>
        </a:xfrm>
      </p:grpSpPr>
      <p:sp>
        <p:nvSpPr>
          <p:cNvPr id="109" name="Shape 109"/>
          <p:cNvSpPr txBox="1"/>
          <p:nvPr>
            <p:ph type="title"/>
          </p:nvPr>
        </p:nvSpPr>
        <p:spPr>
          <a:xfrm>
            <a:off y="241300" x="1155700"/>
            <a:ext cy="2298699" cx="139319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110" name="Shape 110"/>
          <p:cNvSpPr txBox="1"/>
          <p:nvPr>
            <p:ph idx="1" type="body"/>
          </p:nvPr>
        </p:nvSpPr>
        <p:spPr>
          <a:xfrm>
            <a:off y="2603500" x="1155700"/>
            <a:ext cy="5702299" cx="688975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11" name="Shape 111"/>
          <p:cNvSpPr txBox="1"/>
          <p:nvPr>
            <p:ph idx="2" type="body"/>
          </p:nvPr>
        </p:nvSpPr>
        <p:spPr>
          <a:xfrm>
            <a:off y="2603500" x="8197850"/>
            <a:ext cy="5702299" cx="688975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12" name="Shape 112"/>
        <p:cNvGrpSpPr/>
        <p:nvPr/>
      </p:nvGrpSpPr>
      <p:grpSpPr>
        <a:xfrm>
          <a:off y="0" x="0"/>
          <a:ext cy="0" cx="0"/>
          <a:chOff y="0" x="0"/>
          <a:chExt cy="0" cx="0"/>
        </a:xfrm>
      </p:grpSpPr>
      <p:sp>
        <p:nvSpPr>
          <p:cNvPr id="113" name="Shape 113"/>
          <p:cNvSpPr txBox="1"/>
          <p:nvPr>
            <p:ph type="title"/>
          </p:nvPr>
        </p:nvSpPr>
        <p:spPr>
          <a:xfrm>
            <a:off y="5875337" x="1284287"/>
            <a:ext cy="1816099" cx="13817599"/>
          </a:xfrm>
          <a:prstGeom prst="rect">
            <a:avLst/>
          </a:prstGeom>
          <a:noFill/>
          <a:ln>
            <a:noFill/>
          </a:ln>
        </p:spPr>
        <p:txBody>
          <a:bodyPr bIns="91425" rIns="91425" lIns="91425" t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14" name="Shape 114"/>
          <p:cNvSpPr txBox="1"/>
          <p:nvPr>
            <p:ph idx="1" type="body"/>
          </p:nvPr>
        </p:nvSpPr>
        <p:spPr>
          <a:xfrm>
            <a:off y="3875087" x="1284287"/>
            <a:ext cy="2000250" cx="13817599"/>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15" name="Shape 115"/>
        <p:cNvGrpSpPr/>
        <p:nvPr/>
      </p:nvGrpSpPr>
      <p:grpSpPr>
        <a:xfrm>
          <a:off y="0" x="0"/>
          <a:ext cy="0" cx="0"/>
          <a:chOff y="0" x="0"/>
          <a:chExt cy="0" cx="0"/>
        </a:xfrm>
      </p:grpSpPr>
      <p:sp>
        <p:nvSpPr>
          <p:cNvPr id="116" name="Shape 116"/>
          <p:cNvSpPr txBox="1"/>
          <p:nvPr>
            <p:ph type="title"/>
          </p:nvPr>
        </p:nvSpPr>
        <p:spPr>
          <a:xfrm>
            <a:off y="241300" x="1155700"/>
            <a:ext cy="2298699" cx="139319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117" name="Shape 117"/>
          <p:cNvSpPr txBox="1"/>
          <p:nvPr>
            <p:ph idx="1" type="body"/>
          </p:nvPr>
        </p:nvSpPr>
        <p:spPr>
          <a:xfrm>
            <a:off y="2603500" x="1155700"/>
            <a:ext cy="5702299" cx="13931900"/>
          </a:xfrm>
          <a:prstGeom prst="rect">
            <a:avLst/>
          </a:prstGeom>
          <a:noFill/>
          <a:ln>
            <a:noFill/>
          </a:ln>
        </p:spPr>
        <p:txBody>
          <a:bodyPr bIns="91425" rIns="91425" lIns="91425" tIns="91425" anchor="t" anchorCtr="0"/>
          <a:lstStyle>
            <a:lvl1pPr algn="l" rtl="0" indent="-165861" marL="647700">
              <a:spcBef>
                <a:spcPts val="3500"/>
              </a:spcBef>
              <a:spcAft>
                <a:spcPts val="0"/>
              </a:spcAft>
              <a:buClr>
                <a:schemeClr val="lt1"/>
              </a:buClr>
              <a:buFont typeface="Cabin"/>
              <a:buChar char="•"/>
              <a:defRPr/>
            </a:lvl1pPr>
            <a:lvl2pPr algn="l" rtl="0" indent="-165861" marL="939800">
              <a:spcBef>
                <a:spcPts val="3500"/>
              </a:spcBef>
              <a:spcAft>
                <a:spcPts val="0"/>
              </a:spcAft>
              <a:buClr>
                <a:schemeClr val="lt1"/>
              </a:buClr>
              <a:buFont typeface="Cabin"/>
              <a:buChar char="•"/>
              <a:defRPr/>
            </a:lvl2pPr>
            <a:lvl3pPr algn="l" rtl="0" indent="-165861" marL="1231900">
              <a:spcBef>
                <a:spcPts val="3500"/>
              </a:spcBef>
              <a:spcAft>
                <a:spcPts val="0"/>
              </a:spcAft>
              <a:buClr>
                <a:schemeClr val="lt1"/>
              </a:buClr>
              <a:buFont typeface="Cabin"/>
              <a:buChar char="•"/>
              <a:defRPr/>
            </a:lvl3pPr>
            <a:lvl4pPr algn="l" rtl="0" indent="-165861" marL="1536700">
              <a:spcBef>
                <a:spcPts val="3500"/>
              </a:spcBef>
              <a:spcAft>
                <a:spcPts val="0"/>
              </a:spcAft>
              <a:buClr>
                <a:schemeClr val="lt1"/>
              </a:buClr>
              <a:buFont typeface="Cabin"/>
              <a:buChar char="•"/>
              <a:defRPr/>
            </a:lvl4pPr>
            <a:lvl5pPr algn="l" rtl="0" indent="-165861" marL="1828800">
              <a:spcBef>
                <a:spcPts val="3500"/>
              </a:spcBef>
              <a:spcAft>
                <a:spcPts val="0"/>
              </a:spcAft>
              <a:buClr>
                <a:schemeClr val="lt1"/>
              </a:buClr>
              <a:buFont typeface="Cabin"/>
              <a:buChar char="•"/>
              <a:defRPr/>
            </a:lvl5pPr>
            <a:lvl6pPr algn="l" rtl="0" indent="-165861" marL="2286000">
              <a:spcBef>
                <a:spcPts val="3500"/>
              </a:spcBef>
              <a:spcAft>
                <a:spcPts val="0"/>
              </a:spcAft>
              <a:buClr>
                <a:schemeClr val="lt1"/>
              </a:buClr>
              <a:buFont typeface="Cabin"/>
              <a:buChar char="•"/>
              <a:defRPr/>
            </a:lvl6pPr>
            <a:lvl7pPr algn="l" rtl="0" indent="-165861" marL="2743200">
              <a:spcBef>
                <a:spcPts val="3500"/>
              </a:spcBef>
              <a:spcAft>
                <a:spcPts val="0"/>
              </a:spcAft>
              <a:buClr>
                <a:schemeClr val="lt1"/>
              </a:buClr>
              <a:buFont typeface="Cabin"/>
              <a:buChar char="•"/>
              <a:defRPr/>
            </a:lvl7pPr>
            <a:lvl8pPr algn="l" rtl="0" indent="-165861" marL="3200400">
              <a:spcBef>
                <a:spcPts val="3500"/>
              </a:spcBef>
              <a:spcAft>
                <a:spcPts val="0"/>
              </a:spcAft>
              <a:buClr>
                <a:schemeClr val="lt1"/>
              </a:buClr>
              <a:buFont typeface="Cabin"/>
              <a:buChar char="•"/>
              <a:defRPr/>
            </a:lvl8pPr>
            <a:lvl9pPr algn="l" rtl="0" indent="-165861" marL="3657600">
              <a:spcBef>
                <a:spcPts val="3500"/>
              </a:spcBef>
              <a:spcAft>
                <a:spcPts val="0"/>
              </a:spcAft>
              <a:buClr>
                <a:schemeClr val="lt1"/>
              </a:buClr>
              <a:buFont typeface="Cabin"/>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18" name="Shape 118"/>
        <p:cNvGrpSpPr/>
        <p:nvPr/>
      </p:nvGrpSpPr>
      <p:grpSpPr>
        <a:xfrm>
          <a:off y="0" x="0"/>
          <a:ext cy="0" cx="0"/>
          <a:chOff y="0" x="0"/>
          <a:chExt cy="0" cx="0"/>
        </a:xfrm>
      </p:grpSpPr>
      <p:sp>
        <p:nvSpPr>
          <p:cNvPr id="119" name="Shape 119"/>
          <p:cNvSpPr txBox="1"/>
          <p:nvPr>
            <p:ph type="ctrTitle"/>
          </p:nvPr>
        </p:nvSpPr>
        <p:spPr>
          <a:xfrm>
            <a:off y="2840038" x="1219200"/>
            <a:ext cy="1960561" cx="13817599"/>
          </a:xfrm>
          <a:prstGeom prst="rect">
            <a:avLst/>
          </a:prstGeom>
          <a:noFill/>
          <a:ln>
            <a:noFill/>
          </a:ln>
        </p:spPr>
        <p:txBody>
          <a:bodyPr bIns="91425" rIns="91425" lIns="91425" tIns="91425" anchor="ctr" anchorCtr="0"/>
          <a:lstStyle>
            <a:lvl1pPr algn="ctr" rtl="0" marR="0" indent="0" marL="0">
              <a:spcBef>
                <a:spcPts val="0"/>
              </a:spcBef>
              <a:spcAft>
                <a:spcPts val="0"/>
              </a:spcAft>
              <a:defRPr/>
            </a:lvl1pPr>
            <a:lvl2pPr algn="ctr" rtl="0" marR="0" indent="0" marL="0">
              <a:spcBef>
                <a:spcPts val="0"/>
              </a:spcBef>
              <a:spcAft>
                <a:spcPts val="0"/>
              </a:spcAft>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
        <p:nvSpPr>
          <p:cNvPr id="120" name="Shape 120"/>
          <p:cNvSpPr txBox="1"/>
          <p:nvPr>
            <p:ph idx="1" type="subTitle"/>
          </p:nvPr>
        </p:nvSpPr>
        <p:spPr>
          <a:xfrm>
            <a:off y="5181600" x="2438400"/>
            <a:ext cy="2336800" cx="11379200"/>
          </a:xfrm>
          <a:prstGeom prst="rect">
            <a:avLst/>
          </a:prstGeom>
          <a:noFill/>
          <a:ln>
            <a:noFill/>
          </a:ln>
        </p:spPr>
        <p:txBody>
          <a:bodyPr bIns="91425" rIns="91425" lIns="91425" tIns="91425" anchor="t" anchorCtr="0"/>
          <a:lstStyle>
            <a:lvl1pPr algn="ctr" rtl="0" marR="0" indent="0" marL="0">
              <a:spcBef>
                <a:spcPts val="3500"/>
              </a:spcBef>
              <a:spcAft>
                <a:spcPts val="0"/>
              </a:spcAft>
              <a:buClr>
                <a:schemeClr val="lt1"/>
              </a:buClr>
              <a:buFont typeface="Cabin"/>
              <a:buNone/>
              <a:defRPr/>
            </a:lvl1pPr>
            <a:lvl2pPr algn="ctr" rtl="0" marR="0" indent="0" marL="457200">
              <a:spcBef>
                <a:spcPts val="3500"/>
              </a:spcBef>
              <a:spcAft>
                <a:spcPts val="0"/>
              </a:spcAft>
              <a:buClr>
                <a:schemeClr val="lt1"/>
              </a:buClr>
              <a:buFont typeface="Cabin"/>
              <a:buNone/>
              <a:defRPr/>
            </a:lvl2pPr>
            <a:lvl3pPr algn="ctr" rtl="0" marR="0" indent="0" marL="914400">
              <a:spcBef>
                <a:spcPts val="3500"/>
              </a:spcBef>
              <a:spcAft>
                <a:spcPts val="0"/>
              </a:spcAft>
              <a:buClr>
                <a:schemeClr val="lt1"/>
              </a:buClr>
              <a:buFont typeface="Cabin"/>
              <a:buNone/>
              <a:defRPr/>
            </a:lvl3pPr>
            <a:lvl4pPr algn="ctr" rtl="0" marR="0" indent="0" marL="1371600">
              <a:spcBef>
                <a:spcPts val="3500"/>
              </a:spcBef>
              <a:spcAft>
                <a:spcPts val="0"/>
              </a:spcAft>
              <a:buClr>
                <a:schemeClr val="lt1"/>
              </a:buClr>
              <a:buFont typeface="Cabin"/>
              <a:buNone/>
              <a:defRPr/>
            </a:lvl4pPr>
            <a:lvl5pPr algn="ctr" rtl="0" marR="0" indent="0" marL="1828800">
              <a:spcBef>
                <a:spcPts val="3500"/>
              </a:spcBef>
              <a:spcAft>
                <a:spcPts val="0"/>
              </a:spcAft>
              <a:buClr>
                <a:schemeClr val="lt1"/>
              </a:buClr>
              <a:buFont typeface="Cabin"/>
              <a:buNone/>
              <a:defRPr/>
            </a:lvl5pPr>
            <a:lvl6pPr algn="ctr" rtl="0" marR="0" indent="0" marL="2286000">
              <a:spcBef>
                <a:spcPts val="3500"/>
              </a:spcBef>
              <a:spcAft>
                <a:spcPts val="0"/>
              </a:spcAft>
              <a:buClr>
                <a:schemeClr val="lt1"/>
              </a:buClr>
              <a:buFont typeface="Cabin"/>
              <a:buNone/>
              <a:defRPr/>
            </a:lvl6pPr>
            <a:lvl7pPr algn="ctr" rtl="0" marR="0" indent="0" marL="2743200">
              <a:spcBef>
                <a:spcPts val="3500"/>
              </a:spcBef>
              <a:spcAft>
                <a:spcPts val="0"/>
              </a:spcAft>
              <a:buClr>
                <a:schemeClr val="lt1"/>
              </a:buClr>
              <a:buFont typeface="Cabin"/>
              <a:buNone/>
              <a:defRPr/>
            </a:lvl7pPr>
            <a:lvl8pPr algn="ctr" rtl="0" marR="0" indent="0" marL="3200400">
              <a:spcBef>
                <a:spcPts val="3500"/>
              </a:spcBef>
              <a:spcAft>
                <a:spcPts val="0"/>
              </a:spcAft>
              <a:buClr>
                <a:schemeClr val="lt1"/>
              </a:buClr>
              <a:buFont typeface="Cabin"/>
              <a:buNone/>
              <a:defRPr/>
            </a:lvl8pPr>
            <a:lvl9pPr algn="ctr" rtl="0" marR="0" indent="0" marL="3657600">
              <a:spcBef>
                <a:spcPts val="3500"/>
              </a:spcBef>
              <a:spcAft>
                <a:spcPts val="0"/>
              </a:spcAft>
              <a:buClr>
                <a:schemeClr val="lt1"/>
              </a:buClr>
              <a:buFont typeface="Cabin"/>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24" name="Shape 124"/>
        <p:cNvGrpSpPr/>
        <p:nvPr/>
      </p:nvGrpSpPr>
      <p:grpSpPr>
        <a:xfrm>
          <a:off y="0" x="0"/>
          <a:ext cy="0" cx="0"/>
          <a:chOff y="0" x="0"/>
          <a:chExt cy="0" cx="0"/>
        </a:xfrm>
      </p:grpSpPr>
      <p:sp>
        <p:nvSpPr>
          <p:cNvPr id="125" name="Shape 125"/>
          <p:cNvSpPr txBox="1"/>
          <p:nvPr>
            <p:ph type="title"/>
          </p:nvPr>
        </p:nvSpPr>
        <p:spPr>
          <a:xfrm rot="5400000">
            <a:off y="2441574" x="9236075"/>
            <a:ext cy="3308349" cx="7708899"/>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126" name="Shape 126"/>
          <p:cNvSpPr txBox="1"/>
          <p:nvPr>
            <p:ph idx="1" type="body"/>
          </p:nvPr>
        </p:nvSpPr>
        <p:spPr>
          <a:xfrm rot="5400000">
            <a:off y="-790575" x="2543175"/>
            <a:ext cy="9772650" cx="7708899"/>
          </a:xfrm>
          <a:prstGeom prst="rect">
            <a:avLst/>
          </a:prstGeom>
          <a:noFill/>
          <a:ln>
            <a:noFill/>
          </a:ln>
        </p:spPr>
        <p:txBody>
          <a:bodyPr bIns="91425" rIns="91425" lIns="91425" tIns="91425" anchor="ctr" anchorCtr="0"/>
          <a:lstStyle>
            <a:lvl1pPr algn="l" rtl="0" indent="-374776" marL="1054100">
              <a:spcBef>
                <a:spcPts val="2300"/>
              </a:spcBef>
              <a:spcAft>
                <a:spcPts val="0"/>
              </a:spcAft>
              <a:buClr>
                <a:schemeClr val="lt1"/>
              </a:buClr>
              <a:buFont typeface="Cabin"/>
              <a:buChar char="•"/>
              <a:defRPr/>
            </a:lvl1pPr>
            <a:lvl2pPr algn="l" rtl="0" indent="-374776" marL="1498600">
              <a:spcBef>
                <a:spcPts val="2300"/>
              </a:spcBef>
              <a:spcAft>
                <a:spcPts val="0"/>
              </a:spcAft>
              <a:buClr>
                <a:schemeClr val="lt1"/>
              </a:buClr>
              <a:buFont typeface="Cabin"/>
              <a:buChar char="•"/>
              <a:defRPr/>
            </a:lvl2pPr>
            <a:lvl3pPr algn="l" rtl="0" indent="-374776" marL="1943100">
              <a:spcBef>
                <a:spcPts val="2300"/>
              </a:spcBef>
              <a:spcAft>
                <a:spcPts val="0"/>
              </a:spcAft>
              <a:buClr>
                <a:schemeClr val="lt1"/>
              </a:buClr>
              <a:buFont typeface="Cabin"/>
              <a:buChar char="•"/>
              <a:defRPr/>
            </a:lvl3pPr>
            <a:lvl4pPr algn="l" rtl="0" indent="-374776" marL="2387600">
              <a:spcBef>
                <a:spcPts val="2300"/>
              </a:spcBef>
              <a:spcAft>
                <a:spcPts val="0"/>
              </a:spcAft>
              <a:buClr>
                <a:schemeClr val="lt1"/>
              </a:buClr>
              <a:buFont typeface="Cabin"/>
              <a:buChar char="•"/>
              <a:defRPr/>
            </a:lvl4pPr>
            <a:lvl5pPr algn="l" rtl="0" indent="-374776" marL="2832100">
              <a:spcBef>
                <a:spcPts val="2300"/>
              </a:spcBef>
              <a:spcAft>
                <a:spcPts val="0"/>
              </a:spcAft>
              <a:buClr>
                <a:schemeClr val="lt1"/>
              </a:buClr>
              <a:buFont typeface="Cabin"/>
              <a:buChar char="•"/>
              <a:defRPr/>
            </a:lvl5pPr>
            <a:lvl6pPr algn="l" rtl="0" indent="-374776" marL="3289300">
              <a:spcBef>
                <a:spcPts val="2300"/>
              </a:spcBef>
              <a:spcAft>
                <a:spcPts val="0"/>
              </a:spcAft>
              <a:buClr>
                <a:schemeClr val="lt1"/>
              </a:buClr>
              <a:buFont typeface="Cabin"/>
              <a:buChar char="•"/>
              <a:defRPr/>
            </a:lvl6pPr>
            <a:lvl7pPr algn="l" rtl="0" indent="-374777" marL="3746500">
              <a:spcBef>
                <a:spcPts val="2300"/>
              </a:spcBef>
              <a:spcAft>
                <a:spcPts val="0"/>
              </a:spcAft>
              <a:buClr>
                <a:schemeClr val="lt1"/>
              </a:buClr>
              <a:buFont typeface="Cabin"/>
              <a:buChar char="•"/>
              <a:defRPr/>
            </a:lvl7pPr>
            <a:lvl8pPr algn="l" rtl="0" indent="-374777" marL="4203700">
              <a:spcBef>
                <a:spcPts val="2300"/>
              </a:spcBef>
              <a:spcAft>
                <a:spcPts val="0"/>
              </a:spcAft>
              <a:buClr>
                <a:schemeClr val="lt1"/>
              </a:buClr>
              <a:buFont typeface="Cabin"/>
              <a:buChar char="•"/>
              <a:defRPr/>
            </a:lvl8pPr>
            <a:lvl9pPr algn="l" rtl="0" indent="-374777" marL="4660900">
              <a:spcBef>
                <a:spcPts val="2300"/>
              </a:spcBef>
              <a:spcAft>
                <a:spcPts val="0"/>
              </a:spcAft>
              <a:buClr>
                <a:schemeClr val="lt1"/>
              </a:buClr>
              <a:buFont typeface="Cabin"/>
              <a:buChar cha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27" name="Shape 127"/>
        <p:cNvGrpSpPr/>
        <p:nvPr/>
      </p:nvGrpSpPr>
      <p:grpSpPr>
        <a:xfrm>
          <a:off y="0" x="0"/>
          <a:ext cy="0" cx="0"/>
          <a:chOff y="0" x="0"/>
          <a:chExt cy="0" cx="0"/>
        </a:xfrm>
      </p:grpSpPr>
      <p:sp>
        <p:nvSpPr>
          <p:cNvPr id="128" name="Shape 128"/>
          <p:cNvSpPr txBox="1"/>
          <p:nvPr>
            <p:ph type="title"/>
          </p:nvPr>
        </p:nvSpPr>
        <p:spPr>
          <a:xfrm>
            <a:off y="241300" x="1511300"/>
            <a:ext cy="2286000" cx="13233399"/>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129" name="Shape 129"/>
          <p:cNvSpPr txBox="1"/>
          <p:nvPr>
            <p:ph idx="1" type="body"/>
          </p:nvPr>
        </p:nvSpPr>
        <p:spPr>
          <a:xfrm rot="5400000">
            <a:off y="-1346199" x="5448299"/>
            <a:ext cy="13233399" cx="5359400"/>
          </a:xfrm>
          <a:prstGeom prst="rect">
            <a:avLst/>
          </a:prstGeom>
          <a:noFill/>
          <a:ln>
            <a:noFill/>
          </a:ln>
        </p:spPr>
        <p:txBody>
          <a:bodyPr bIns="91425" rIns="91425" lIns="91425" tIns="91425" anchor="ctr" anchorCtr="0"/>
          <a:lstStyle>
            <a:lvl1pPr algn="l" rtl="0" indent="-374776" marL="1054100">
              <a:spcBef>
                <a:spcPts val="2300"/>
              </a:spcBef>
              <a:spcAft>
                <a:spcPts val="0"/>
              </a:spcAft>
              <a:buClr>
                <a:schemeClr val="lt1"/>
              </a:buClr>
              <a:buFont typeface="Cabin"/>
              <a:buChar char="•"/>
              <a:defRPr/>
            </a:lvl1pPr>
            <a:lvl2pPr algn="l" rtl="0" indent="-374776" marL="1498600">
              <a:spcBef>
                <a:spcPts val="2300"/>
              </a:spcBef>
              <a:spcAft>
                <a:spcPts val="0"/>
              </a:spcAft>
              <a:buClr>
                <a:schemeClr val="lt1"/>
              </a:buClr>
              <a:buFont typeface="Cabin"/>
              <a:buChar char="•"/>
              <a:defRPr/>
            </a:lvl2pPr>
            <a:lvl3pPr algn="l" rtl="0" indent="-374776" marL="1943100">
              <a:spcBef>
                <a:spcPts val="2300"/>
              </a:spcBef>
              <a:spcAft>
                <a:spcPts val="0"/>
              </a:spcAft>
              <a:buClr>
                <a:schemeClr val="lt1"/>
              </a:buClr>
              <a:buFont typeface="Cabin"/>
              <a:buChar char="•"/>
              <a:defRPr/>
            </a:lvl3pPr>
            <a:lvl4pPr algn="l" rtl="0" indent="-374776" marL="2387600">
              <a:spcBef>
                <a:spcPts val="2300"/>
              </a:spcBef>
              <a:spcAft>
                <a:spcPts val="0"/>
              </a:spcAft>
              <a:buClr>
                <a:schemeClr val="lt1"/>
              </a:buClr>
              <a:buFont typeface="Cabin"/>
              <a:buChar char="•"/>
              <a:defRPr/>
            </a:lvl4pPr>
            <a:lvl5pPr algn="l" rtl="0" indent="-374776" marL="2832100">
              <a:spcBef>
                <a:spcPts val="2300"/>
              </a:spcBef>
              <a:spcAft>
                <a:spcPts val="0"/>
              </a:spcAft>
              <a:buClr>
                <a:schemeClr val="lt1"/>
              </a:buClr>
              <a:buFont typeface="Cabin"/>
              <a:buChar char="•"/>
              <a:defRPr/>
            </a:lvl5pPr>
            <a:lvl6pPr algn="l" rtl="0" indent="-374776" marL="3289300">
              <a:spcBef>
                <a:spcPts val="2300"/>
              </a:spcBef>
              <a:spcAft>
                <a:spcPts val="0"/>
              </a:spcAft>
              <a:buClr>
                <a:schemeClr val="lt1"/>
              </a:buClr>
              <a:buFont typeface="Cabin"/>
              <a:buChar char="•"/>
              <a:defRPr/>
            </a:lvl6pPr>
            <a:lvl7pPr algn="l" rtl="0" indent="-374777" marL="3746500">
              <a:spcBef>
                <a:spcPts val="2300"/>
              </a:spcBef>
              <a:spcAft>
                <a:spcPts val="0"/>
              </a:spcAft>
              <a:buClr>
                <a:schemeClr val="lt1"/>
              </a:buClr>
              <a:buFont typeface="Cabin"/>
              <a:buChar char="•"/>
              <a:defRPr/>
            </a:lvl7pPr>
            <a:lvl8pPr algn="l" rtl="0" indent="-374777" marL="4203700">
              <a:spcBef>
                <a:spcPts val="2300"/>
              </a:spcBef>
              <a:spcAft>
                <a:spcPts val="0"/>
              </a:spcAft>
              <a:buClr>
                <a:schemeClr val="lt1"/>
              </a:buClr>
              <a:buFont typeface="Cabin"/>
              <a:buChar char="•"/>
              <a:defRPr/>
            </a:lvl8pPr>
            <a:lvl9pPr algn="l" rtl="0" indent="-374777" marL="4660900">
              <a:spcBef>
                <a:spcPts val="2300"/>
              </a:spcBef>
              <a:spcAft>
                <a:spcPts val="0"/>
              </a:spcAft>
              <a:buClr>
                <a:schemeClr val="lt1"/>
              </a:buClr>
              <a:buFont typeface="Cabin"/>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30" name="Shape 130"/>
        <p:cNvGrpSpPr/>
        <p:nvPr/>
      </p:nvGrpSpPr>
      <p:grpSpPr>
        <a:xfrm>
          <a:off y="0" x="0"/>
          <a:ext cy="0" cx="0"/>
          <a:chOff y="0" x="0"/>
          <a:chExt cy="0" cx="0"/>
        </a:xfrm>
      </p:grpSpPr>
      <p:sp>
        <p:nvSpPr>
          <p:cNvPr id="131" name="Shape 131"/>
          <p:cNvSpPr txBox="1"/>
          <p:nvPr>
            <p:ph type="title"/>
          </p:nvPr>
        </p:nvSpPr>
        <p:spPr>
          <a:xfrm>
            <a:off y="6400800" x="3186113"/>
            <a:ext cy="755649" cx="9753599"/>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32" name="Shape 132"/>
          <p:cNvSpPr/>
          <p:nvPr>
            <p:ph idx="2" type="pic"/>
          </p:nvPr>
        </p:nvSpPr>
        <p:spPr>
          <a:xfrm>
            <a:off y="817562" x="3186113"/>
            <a:ext cy="5486399" cx="9753599"/>
          </a:xfrm>
          <a:prstGeom prst="rect">
            <a:avLst/>
          </a:prstGeom>
          <a:noFill/>
          <a:ln>
            <a:noFill/>
          </a:ln>
        </p:spPr>
      </p:sp>
      <p:sp>
        <p:nvSpPr>
          <p:cNvPr id="133" name="Shape 133"/>
          <p:cNvSpPr txBox="1"/>
          <p:nvPr>
            <p:ph idx="1" type="body"/>
          </p:nvPr>
        </p:nvSpPr>
        <p:spPr>
          <a:xfrm>
            <a:off y="7156450" x="3186113"/>
            <a:ext cy="1073150" cx="9753599"/>
          </a:xfrm>
          <a:prstGeom prst="rect">
            <a:avLst/>
          </a:prstGeom>
          <a:noFill/>
          <a:ln>
            <a:noFill/>
          </a:ln>
        </p:spPr>
        <p:txBody>
          <a:bodyPr bIns="91425" rIns="91425" lIns="91425" tIns="91425" anchor="ctr"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34" name="Shape 134"/>
        <p:cNvGrpSpPr/>
        <p:nvPr/>
      </p:nvGrpSpPr>
      <p:grpSpPr>
        <a:xfrm>
          <a:off y="0" x="0"/>
          <a:ext cy="0" cx="0"/>
          <a:chOff y="0" x="0"/>
          <a:chExt cy="0" cx="0"/>
        </a:xfrm>
      </p:grpSpPr>
      <p:sp>
        <p:nvSpPr>
          <p:cNvPr id="135" name="Shape 135"/>
          <p:cNvSpPr txBox="1"/>
          <p:nvPr>
            <p:ph type="title"/>
          </p:nvPr>
        </p:nvSpPr>
        <p:spPr>
          <a:xfrm>
            <a:off y="363537" x="812800"/>
            <a:ext cy="1549400" cx="5348287"/>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36" name="Shape 136"/>
          <p:cNvSpPr txBox="1"/>
          <p:nvPr>
            <p:ph idx="1" type="body"/>
          </p:nvPr>
        </p:nvSpPr>
        <p:spPr>
          <a:xfrm>
            <a:off y="363537" x="6356350"/>
            <a:ext cy="7804150" cx="9086849"/>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37" name="Shape 137"/>
          <p:cNvSpPr txBox="1"/>
          <p:nvPr>
            <p:ph idx="2" type="body"/>
          </p:nvPr>
        </p:nvSpPr>
        <p:spPr>
          <a:xfrm>
            <a:off y="1912938" x="812800"/>
            <a:ext cy="6254749" cx="5348287"/>
          </a:xfrm>
          <a:prstGeom prst="rect">
            <a:avLst/>
          </a:prstGeom>
          <a:noFill/>
          <a:ln>
            <a:noFill/>
          </a:ln>
        </p:spPr>
        <p:txBody>
          <a:bodyPr bIns="91425" rIns="91425" lIns="91425" tIns="91425" anchor="ctr"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38" name="Shape 138"/>
        <p:cNvGrpSpPr/>
        <p:nvPr/>
      </p:nvGrpSpPr>
      <p:grpSpPr>
        <a:xfrm>
          <a:off y="0" x="0"/>
          <a:ext cy="0" cx="0"/>
          <a:chOff y="0" x="0"/>
          <a:chExt cy="0" cx="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39" name="Shape 139"/>
        <p:cNvGrpSpPr/>
        <p:nvPr/>
      </p:nvGrpSpPr>
      <p:grpSpPr>
        <a:xfrm>
          <a:off y="0" x="0"/>
          <a:ext cy="0" cx="0"/>
          <a:chOff y="0" x="0"/>
          <a:chExt cy="0" cx="0"/>
        </a:xfrm>
      </p:grpSpPr>
      <p:sp>
        <p:nvSpPr>
          <p:cNvPr id="140" name="Shape 140"/>
          <p:cNvSpPr txBox="1"/>
          <p:nvPr>
            <p:ph type="title"/>
          </p:nvPr>
        </p:nvSpPr>
        <p:spPr>
          <a:xfrm>
            <a:off y="241300" x="1511300"/>
            <a:ext cy="2286000" cx="13233399"/>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7" name="Shape 17"/>
        <p:cNvGrpSpPr/>
        <p:nvPr/>
      </p:nvGrpSpPr>
      <p:grpSpPr>
        <a:xfrm>
          <a:off y="0" x="0"/>
          <a:ext cy="0" cx="0"/>
          <a:chOff y="0" x="0"/>
          <a:chExt cy="0" cx="0"/>
        </a:xfrm>
      </p:grpSpPr>
      <p:sp>
        <p:nvSpPr>
          <p:cNvPr id="18" name="Shape 18"/>
          <p:cNvSpPr txBox="1"/>
          <p:nvPr>
            <p:ph type="title"/>
          </p:nvPr>
        </p:nvSpPr>
        <p:spPr>
          <a:xfrm>
            <a:off y="363537" x="812800"/>
            <a:ext cy="1549400" cx="5348287"/>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9" name="Shape 19"/>
          <p:cNvSpPr txBox="1"/>
          <p:nvPr>
            <p:ph idx="1" type="body"/>
          </p:nvPr>
        </p:nvSpPr>
        <p:spPr>
          <a:xfrm>
            <a:off y="363537" x="6356350"/>
            <a:ext cy="7804150" cx="9086849"/>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0" name="Shape 20"/>
          <p:cNvSpPr txBox="1"/>
          <p:nvPr>
            <p:ph idx="2" type="body"/>
          </p:nvPr>
        </p:nvSpPr>
        <p:spPr>
          <a:xfrm>
            <a:off y="1912938" x="812800"/>
            <a:ext cy="6254749" cx="5348287"/>
          </a:xfrm>
          <a:prstGeom prst="rect">
            <a:avLst/>
          </a:prstGeom>
          <a:noFill/>
          <a:ln>
            <a:noFill/>
          </a:ln>
        </p:spPr>
        <p:txBody>
          <a:bodyPr bIns="91425" rIns="91425" lIns="91425" tIns="91425" anchor="t"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41" name="Shape 141"/>
        <p:cNvGrpSpPr/>
        <p:nvPr/>
      </p:nvGrpSpPr>
      <p:grpSpPr>
        <a:xfrm>
          <a:off y="0" x="0"/>
          <a:ext cy="0" cx="0"/>
          <a:chOff y="0" x="0"/>
          <a:chExt cy="0" cx="0"/>
        </a:xfrm>
      </p:grpSpPr>
      <p:sp>
        <p:nvSpPr>
          <p:cNvPr id="142" name="Shape 142"/>
          <p:cNvSpPr txBox="1"/>
          <p:nvPr>
            <p:ph type="title"/>
          </p:nvPr>
        </p:nvSpPr>
        <p:spPr>
          <a:xfrm>
            <a:off y="366712" x="812800"/>
            <a:ext cy="1524000" cx="14630400"/>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43" name="Shape 143"/>
          <p:cNvSpPr txBox="1"/>
          <p:nvPr>
            <p:ph idx="1" type="body"/>
          </p:nvPr>
        </p:nvSpPr>
        <p:spPr>
          <a:xfrm>
            <a:off y="2046288" x="812800"/>
            <a:ext cy="854074" cx="7181849"/>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
        <p:nvSpPr>
          <p:cNvPr id="144" name="Shape 144"/>
          <p:cNvSpPr txBox="1"/>
          <p:nvPr>
            <p:ph idx="2" type="body"/>
          </p:nvPr>
        </p:nvSpPr>
        <p:spPr>
          <a:xfrm>
            <a:off y="2900363" x="812800"/>
            <a:ext cy="5267324" cx="7181849"/>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45" name="Shape 145"/>
          <p:cNvSpPr txBox="1"/>
          <p:nvPr>
            <p:ph idx="3" type="body"/>
          </p:nvPr>
        </p:nvSpPr>
        <p:spPr>
          <a:xfrm>
            <a:off y="2046288" x="8258175"/>
            <a:ext cy="854074" cx="7185024"/>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
        <p:nvSpPr>
          <p:cNvPr id="146" name="Shape 146"/>
          <p:cNvSpPr txBox="1"/>
          <p:nvPr>
            <p:ph idx="4" type="body"/>
          </p:nvPr>
        </p:nvSpPr>
        <p:spPr>
          <a:xfrm>
            <a:off y="2900363" x="8258175"/>
            <a:ext cy="5267324" cx="7185024"/>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47" name="Shape 147"/>
        <p:cNvGrpSpPr/>
        <p:nvPr/>
      </p:nvGrpSpPr>
      <p:grpSpPr>
        <a:xfrm>
          <a:off y="0" x="0"/>
          <a:ext cy="0" cx="0"/>
          <a:chOff y="0" x="0"/>
          <a:chExt cy="0" cx="0"/>
        </a:xfrm>
      </p:grpSpPr>
      <p:sp>
        <p:nvSpPr>
          <p:cNvPr id="148" name="Shape 148"/>
          <p:cNvSpPr txBox="1"/>
          <p:nvPr>
            <p:ph type="title"/>
          </p:nvPr>
        </p:nvSpPr>
        <p:spPr>
          <a:xfrm>
            <a:off y="241300" x="1511300"/>
            <a:ext cy="2286000" cx="13233399"/>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149" name="Shape 149"/>
          <p:cNvSpPr txBox="1"/>
          <p:nvPr>
            <p:ph idx="1" type="body"/>
          </p:nvPr>
        </p:nvSpPr>
        <p:spPr>
          <a:xfrm>
            <a:off y="2590800" x="1511300"/>
            <a:ext cy="5359400" cx="6540500"/>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50" name="Shape 150"/>
          <p:cNvSpPr txBox="1"/>
          <p:nvPr>
            <p:ph idx="2" type="body"/>
          </p:nvPr>
        </p:nvSpPr>
        <p:spPr>
          <a:xfrm>
            <a:off y="2590800" x="8204200"/>
            <a:ext cy="5359400" cx="6540500"/>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1" name="Shape 151"/>
        <p:cNvGrpSpPr/>
        <p:nvPr/>
      </p:nvGrpSpPr>
      <p:grpSpPr>
        <a:xfrm>
          <a:off y="0" x="0"/>
          <a:ext cy="0" cx="0"/>
          <a:chOff y="0" x="0"/>
          <a:chExt cy="0" cx="0"/>
        </a:xfrm>
      </p:grpSpPr>
      <p:sp>
        <p:nvSpPr>
          <p:cNvPr id="152" name="Shape 152"/>
          <p:cNvSpPr txBox="1"/>
          <p:nvPr>
            <p:ph type="title"/>
          </p:nvPr>
        </p:nvSpPr>
        <p:spPr>
          <a:xfrm>
            <a:off y="5875337" x="1284287"/>
            <a:ext cy="1816099" cx="13817599"/>
          </a:xfrm>
          <a:prstGeom prst="rect">
            <a:avLst/>
          </a:prstGeom>
          <a:noFill/>
          <a:ln>
            <a:noFill/>
          </a:ln>
        </p:spPr>
        <p:txBody>
          <a:bodyPr bIns="91425" rIns="91425" lIns="91425" t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53" name="Shape 153"/>
          <p:cNvSpPr txBox="1"/>
          <p:nvPr>
            <p:ph idx="1" type="body"/>
          </p:nvPr>
        </p:nvSpPr>
        <p:spPr>
          <a:xfrm>
            <a:off y="3875087" x="1284287"/>
            <a:ext cy="2000250" cx="13817599"/>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54" name="Shape 154"/>
        <p:cNvGrpSpPr/>
        <p:nvPr/>
      </p:nvGrpSpPr>
      <p:grpSpPr>
        <a:xfrm>
          <a:off y="0" x="0"/>
          <a:ext cy="0" cx="0"/>
          <a:chOff y="0" x="0"/>
          <a:chExt cy="0" cx="0"/>
        </a:xfrm>
      </p:grpSpPr>
      <p:sp>
        <p:nvSpPr>
          <p:cNvPr id="155" name="Shape 155"/>
          <p:cNvSpPr txBox="1"/>
          <p:nvPr>
            <p:ph type="title"/>
          </p:nvPr>
        </p:nvSpPr>
        <p:spPr>
          <a:xfrm>
            <a:off y="241300" x="1511300"/>
            <a:ext cy="2286000" cx="13233399"/>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156" name="Shape 156"/>
          <p:cNvSpPr txBox="1"/>
          <p:nvPr>
            <p:ph idx="1" type="body"/>
          </p:nvPr>
        </p:nvSpPr>
        <p:spPr>
          <a:xfrm>
            <a:off y="2590800" x="1511300"/>
            <a:ext cy="5359400" cx="13233399"/>
          </a:xfrm>
          <a:prstGeom prst="rect">
            <a:avLst/>
          </a:prstGeom>
          <a:noFill/>
          <a:ln>
            <a:noFill/>
          </a:ln>
        </p:spPr>
        <p:txBody>
          <a:bodyPr bIns="91425" rIns="91425" lIns="91425" tIns="91425" anchor="ctr" anchorCtr="0"/>
          <a:lstStyle>
            <a:lvl1pPr algn="l" rtl="0" indent="-374776" marL="1054100">
              <a:spcBef>
                <a:spcPts val="2300"/>
              </a:spcBef>
              <a:spcAft>
                <a:spcPts val="0"/>
              </a:spcAft>
              <a:buClr>
                <a:schemeClr val="lt1"/>
              </a:buClr>
              <a:buFont typeface="Cabin"/>
              <a:buChar char="•"/>
              <a:defRPr/>
            </a:lvl1pPr>
            <a:lvl2pPr algn="l" rtl="0" indent="-374776" marL="1498600">
              <a:spcBef>
                <a:spcPts val="2300"/>
              </a:spcBef>
              <a:spcAft>
                <a:spcPts val="0"/>
              </a:spcAft>
              <a:buClr>
                <a:schemeClr val="lt1"/>
              </a:buClr>
              <a:buFont typeface="Cabin"/>
              <a:buChar char="•"/>
              <a:defRPr/>
            </a:lvl2pPr>
            <a:lvl3pPr algn="l" rtl="0" indent="-374776" marL="1943100">
              <a:spcBef>
                <a:spcPts val="2300"/>
              </a:spcBef>
              <a:spcAft>
                <a:spcPts val="0"/>
              </a:spcAft>
              <a:buClr>
                <a:schemeClr val="lt1"/>
              </a:buClr>
              <a:buFont typeface="Cabin"/>
              <a:buChar char="•"/>
              <a:defRPr/>
            </a:lvl3pPr>
            <a:lvl4pPr algn="l" rtl="0" indent="-374776" marL="2387600">
              <a:spcBef>
                <a:spcPts val="2300"/>
              </a:spcBef>
              <a:spcAft>
                <a:spcPts val="0"/>
              </a:spcAft>
              <a:buClr>
                <a:schemeClr val="lt1"/>
              </a:buClr>
              <a:buFont typeface="Cabin"/>
              <a:buChar char="•"/>
              <a:defRPr/>
            </a:lvl4pPr>
            <a:lvl5pPr algn="l" rtl="0" indent="-374776" marL="2832100">
              <a:spcBef>
                <a:spcPts val="2300"/>
              </a:spcBef>
              <a:spcAft>
                <a:spcPts val="0"/>
              </a:spcAft>
              <a:buClr>
                <a:schemeClr val="lt1"/>
              </a:buClr>
              <a:buFont typeface="Cabin"/>
              <a:buChar char="•"/>
              <a:defRPr/>
            </a:lvl5pPr>
            <a:lvl6pPr algn="l" rtl="0" indent="-374776" marL="3289300">
              <a:spcBef>
                <a:spcPts val="2300"/>
              </a:spcBef>
              <a:spcAft>
                <a:spcPts val="0"/>
              </a:spcAft>
              <a:buClr>
                <a:schemeClr val="lt1"/>
              </a:buClr>
              <a:buFont typeface="Cabin"/>
              <a:buChar char="•"/>
              <a:defRPr/>
            </a:lvl6pPr>
            <a:lvl7pPr algn="l" rtl="0" indent="-374777" marL="3746500">
              <a:spcBef>
                <a:spcPts val="2300"/>
              </a:spcBef>
              <a:spcAft>
                <a:spcPts val="0"/>
              </a:spcAft>
              <a:buClr>
                <a:schemeClr val="lt1"/>
              </a:buClr>
              <a:buFont typeface="Cabin"/>
              <a:buChar char="•"/>
              <a:defRPr/>
            </a:lvl7pPr>
            <a:lvl8pPr algn="l" rtl="0" indent="-374777" marL="4203700">
              <a:spcBef>
                <a:spcPts val="2300"/>
              </a:spcBef>
              <a:spcAft>
                <a:spcPts val="0"/>
              </a:spcAft>
              <a:buClr>
                <a:schemeClr val="lt1"/>
              </a:buClr>
              <a:buFont typeface="Cabin"/>
              <a:buChar char="•"/>
              <a:defRPr/>
            </a:lvl8pPr>
            <a:lvl9pPr algn="l" rtl="0" indent="-374777" marL="4660900">
              <a:spcBef>
                <a:spcPts val="2300"/>
              </a:spcBef>
              <a:spcAft>
                <a:spcPts val="0"/>
              </a:spcAft>
              <a:buClr>
                <a:schemeClr val="lt1"/>
              </a:buClr>
              <a:buFont typeface="Cabin"/>
              <a:buChar char="•"/>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57" name="Shape 157"/>
        <p:cNvGrpSpPr/>
        <p:nvPr/>
      </p:nvGrpSpPr>
      <p:grpSpPr>
        <a:xfrm>
          <a:off y="0" x="0"/>
          <a:ext cy="0" cx="0"/>
          <a:chOff y="0" x="0"/>
          <a:chExt cy="0" cx="0"/>
        </a:xfrm>
      </p:grpSpPr>
      <p:sp>
        <p:nvSpPr>
          <p:cNvPr id="158" name="Shape 158"/>
          <p:cNvSpPr txBox="1"/>
          <p:nvPr>
            <p:ph type="ctrTitle"/>
          </p:nvPr>
        </p:nvSpPr>
        <p:spPr>
          <a:xfrm>
            <a:off y="2840038" x="1219200"/>
            <a:ext cy="1960561" cx="13817599"/>
          </a:xfrm>
          <a:prstGeom prst="rect">
            <a:avLst/>
          </a:prstGeom>
          <a:noFill/>
          <a:ln>
            <a:noFill/>
          </a:ln>
        </p:spPr>
        <p:txBody>
          <a:bodyPr bIns="91425" rIns="91425" lIns="91425" tIns="91425" anchor="ctr" anchorCtr="0"/>
          <a:lstStyle>
            <a:lvl1pPr algn="ctr" rtl="0" marR="0" indent="0" marL="0">
              <a:spcBef>
                <a:spcPts val="0"/>
              </a:spcBef>
              <a:spcAft>
                <a:spcPts val="0"/>
              </a:spcAft>
              <a:defRPr/>
            </a:lvl1pPr>
            <a:lvl2pPr algn="ctr" rtl="0" marR="0" indent="0" marL="0">
              <a:spcBef>
                <a:spcPts val="0"/>
              </a:spcBef>
              <a:spcAft>
                <a:spcPts val="0"/>
              </a:spcAft>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
        <p:nvSpPr>
          <p:cNvPr id="159" name="Shape 159"/>
          <p:cNvSpPr txBox="1"/>
          <p:nvPr>
            <p:ph idx="1" type="subTitle"/>
          </p:nvPr>
        </p:nvSpPr>
        <p:spPr>
          <a:xfrm>
            <a:off y="5181600" x="2438400"/>
            <a:ext cy="2336800" cx="11379200"/>
          </a:xfrm>
          <a:prstGeom prst="rect">
            <a:avLst/>
          </a:prstGeom>
          <a:noFill/>
          <a:ln>
            <a:noFill/>
          </a:ln>
        </p:spPr>
        <p:txBody>
          <a:bodyPr bIns="91425" rIns="91425" lIns="91425" tIns="91425" anchor="ctr" anchorCtr="0"/>
          <a:lstStyle>
            <a:lvl1pPr algn="ctr" rtl="0" marR="0" indent="0" marL="0">
              <a:spcBef>
                <a:spcPts val="2300"/>
              </a:spcBef>
              <a:spcAft>
                <a:spcPts val="0"/>
              </a:spcAft>
              <a:buClr>
                <a:schemeClr val="lt1"/>
              </a:buClr>
              <a:buFont typeface="Cabin"/>
              <a:buNone/>
              <a:defRPr/>
            </a:lvl1pPr>
            <a:lvl2pPr algn="ctr" rtl="0" marR="0" indent="0" marL="457200">
              <a:spcBef>
                <a:spcPts val="2300"/>
              </a:spcBef>
              <a:spcAft>
                <a:spcPts val="0"/>
              </a:spcAft>
              <a:buClr>
                <a:schemeClr val="lt1"/>
              </a:buClr>
              <a:buFont typeface="Cabin"/>
              <a:buNone/>
              <a:defRPr/>
            </a:lvl2pPr>
            <a:lvl3pPr algn="ctr" rtl="0" marR="0" indent="0" marL="914400">
              <a:spcBef>
                <a:spcPts val="2300"/>
              </a:spcBef>
              <a:spcAft>
                <a:spcPts val="0"/>
              </a:spcAft>
              <a:buClr>
                <a:schemeClr val="lt1"/>
              </a:buClr>
              <a:buFont typeface="Cabin"/>
              <a:buNone/>
              <a:defRPr/>
            </a:lvl3pPr>
            <a:lvl4pPr algn="ctr" rtl="0" marR="0" indent="0" marL="1371600">
              <a:spcBef>
                <a:spcPts val="2300"/>
              </a:spcBef>
              <a:spcAft>
                <a:spcPts val="0"/>
              </a:spcAft>
              <a:buClr>
                <a:schemeClr val="lt1"/>
              </a:buClr>
              <a:buFont typeface="Cabin"/>
              <a:buNone/>
              <a:defRPr/>
            </a:lvl4pPr>
            <a:lvl5pPr algn="ctr" rtl="0" marR="0" indent="0" marL="1828800">
              <a:spcBef>
                <a:spcPts val="2300"/>
              </a:spcBef>
              <a:spcAft>
                <a:spcPts val="0"/>
              </a:spcAft>
              <a:buClr>
                <a:schemeClr val="lt1"/>
              </a:buClr>
              <a:buFont typeface="Cabin"/>
              <a:buNone/>
              <a:defRPr/>
            </a:lvl5pPr>
            <a:lvl6pPr algn="ctr" rtl="0" marR="0" indent="0" marL="2286000">
              <a:spcBef>
                <a:spcPts val="2300"/>
              </a:spcBef>
              <a:spcAft>
                <a:spcPts val="0"/>
              </a:spcAft>
              <a:buClr>
                <a:schemeClr val="lt1"/>
              </a:buClr>
              <a:buFont typeface="Cabin"/>
              <a:buNone/>
              <a:defRPr/>
            </a:lvl6pPr>
            <a:lvl7pPr algn="ctr" rtl="0" marR="0" indent="0" marL="2743200">
              <a:spcBef>
                <a:spcPts val="2300"/>
              </a:spcBef>
              <a:spcAft>
                <a:spcPts val="0"/>
              </a:spcAft>
              <a:buClr>
                <a:schemeClr val="lt1"/>
              </a:buClr>
              <a:buFont typeface="Cabin"/>
              <a:buNone/>
              <a:defRPr/>
            </a:lvl7pPr>
            <a:lvl8pPr algn="ctr" rtl="0" marR="0" indent="0" marL="3200400">
              <a:spcBef>
                <a:spcPts val="2300"/>
              </a:spcBef>
              <a:spcAft>
                <a:spcPts val="0"/>
              </a:spcAft>
              <a:buClr>
                <a:schemeClr val="lt1"/>
              </a:buClr>
              <a:buFont typeface="Cabin"/>
              <a:buNone/>
              <a:defRPr/>
            </a:lvl8pPr>
            <a:lvl9pPr algn="ctr" rtl="0" marR="0" indent="0" marL="3657600">
              <a:spcBef>
                <a:spcPts val="2300"/>
              </a:spcBef>
              <a:spcAft>
                <a:spcPts val="0"/>
              </a:spcAft>
              <a:buClr>
                <a:schemeClr val="lt1"/>
              </a:buClr>
              <a:buFont typeface="Cabin"/>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63" name="Shape 163"/>
        <p:cNvGrpSpPr/>
        <p:nvPr/>
      </p:nvGrpSpPr>
      <p:grpSpPr>
        <a:xfrm>
          <a:off y="0" x="0"/>
          <a:ext cy="0" cx="0"/>
          <a:chOff y="0" x="0"/>
          <a:chExt cy="0" cx="0"/>
        </a:xfrm>
      </p:grpSpPr>
      <p:sp>
        <p:nvSpPr>
          <p:cNvPr id="164" name="Shape 164"/>
          <p:cNvSpPr txBox="1"/>
          <p:nvPr>
            <p:ph type="title"/>
          </p:nvPr>
        </p:nvSpPr>
        <p:spPr>
          <a:xfrm rot="5400000">
            <a:off y="2532099" x="9313799"/>
            <a:ext cy="3483000" cx="8064599"/>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165" name="Shape 165"/>
          <p:cNvSpPr txBox="1"/>
          <p:nvPr>
            <p:ph idx="1" type="body"/>
          </p:nvPr>
        </p:nvSpPr>
        <p:spPr>
          <a:xfrm rot="5400000">
            <a:off y="-874699" x="2271625"/>
            <a:ext cy="10296599" cx="8064599"/>
          </a:xfrm>
          <a:prstGeom prst="rect">
            <a:avLst/>
          </a:prstGeom>
          <a:noFill/>
          <a:ln>
            <a:noFill/>
          </a:ln>
        </p:spPr>
        <p:txBody>
          <a:bodyPr bIns="91425" rIns="91425" lIns="91425" tIns="91425" anchor="ctr" anchorCtr="0"/>
          <a:lstStyle>
            <a:lvl1pPr algn="l" rtl="0" indent="-142494" marL="711200">
              <a:spcBef>
                <a:spcPts val="3500"/>
              </a:spcBef>
              <a:spcAft>
                <a:spcPts val="0"/>
              </a:spcAft>
              <a:buClr>
                <a:schemeClr val="lt1"/>
              </a:buClr>
              <a:buFont typeface="Cabin"/>
              <a:buChar char="•"/>
              <a:defRPr/>
            </a:lvl1pPr>
            <a:lvl2pPr algn="l" rtl="0" indent="-142494" marL="1003300">
              <a:spcBef>
                <a:spcPts val="3500"/>
              </a:spcBef>
              <a:spcAft>
                <a:spcPts val="0"/>
              </a:spcAft>
              <a:buClr>
                <a:schemeClr val="lt1"/>
              </a:buClr>
              <a:buFont typeface="Cabin"/>
              <a:buChar char="•"/>
              <a:defRPr/>
            </a:lvl2pPr>
            <a:lvl3pPr algn="l" rtl="0" indent="-142494" marL="1295400">
              <a:spcBef>
                <a:spcPts val="3500"/>
              </a:spcBef>
              <a:spcAft>
                <a:spcPts val="0"/>
              </a:spcAft>
              <a:buClr>
                <a:schemeClr val="lt1"/>
              </a:buClr>
              <a:buFont typeface="Cabin"/>
              <a:buChar char="•"/>
              <a:defRPr/>
            </a:lvl3pPr>
            <a:lvl4pPr algn="l" rtl="0" indent="-142494" marL="1600200">
              <a:spcBef>
                <a:spcPts val="3500"/>
              </a:spcBef>
              <a:spcAft>
                <a:spcPts val="0"/>
              </a:spcAft>
              <a:buClr>
                <a:schemeClr val="lt1"/>
              </a:buClr>
              <a:buFont typeface="Cabin"/>
              <a:buChar char="•"/>
              <a:defRPr/>
            </a:lvl4pPr>
            <a:lvl5pPr algn="l" rtl="0" indent="-142494" marL="1892300">
              <a:spcBef>
                <a:spcPts val="3500"/>
              </a:spcBef>
              <a:spcAft>
                <a:spcPts val="0"/>
              </a:spcAft>
              <a:buClr>
                <a:schemeClr val="lt1"/>
              </a:buClr>
              <a:buFont typeface="Cabin"/>
              <a:buChar char="•"/>
              <a:defRPr/>
            </a:lvl5pPr>
            <a:lvl6pPr algn="l" rtl="0" indent="-142494" marL="2349500">
              <a:spcBef>
                <a:spcPts val="3500"/>
              </a:spcBef>
              <a:spcAft>
                <a:spcPts val="0"/>
              </a:spcAft>
              <a:buClr>
                <a:schemeClr val="lt1"/>
              </a:buClr>
              <a:buFont typeface="Cabin"/>
              <a:buChar char="•"/>
              <a:defRPr/>
            </a:lvl6pPr>
            <a:lvl7pPr algn="l" rtl="0" indent="-142494" marL="2806700">
              <a:spcBef>
                <a:spcPts val="3500"/>
              </a:spcBef>
              <a:spcAft>
                <a:spcPts val="0"/>
              </a:spcAft>
              <a:buClr>
                <a:schemeClr val="lt1"/>
              </a:buClr>
              <a:buFont typeface="Cabin"/>
              <a:buChar char="•"/>
              <a:defRPr/>
            </a:lvl7pPr>
            <a:lvl8pPr algn="l" rtl="0" indent="-142494" marL="3263900">
              <a:spcBef>
                <a:spcPts val="3500"/>
              </a:spcBef>
              <a:spcAft>
                <a:spcPts val="0"/>
              </a:spcAft>
              <a:buClr>
                <a:schemeClr val="lt1"/>
              </a:buClr>
              <a:buFont typeface="Cabin"/>
              <a:buChar char="•"/>
              <a:defRPr/>
            </a:lvl8pPr>
            <a:lvl9pPr algn="l" rtl="0" indent="-142494" marL="3721100">
              <a:spcBef>
                <a:spcPts val="3500"/>
              </a:spcBef>
              <a:spcAft>
                <a:spcPts val="0"/>
              </a:spcAft>
              <a:buClr>
                <a:schemeClr val="lt1"/>
              </a:buClr>
              <a:buFont typeface="Cabin"/>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66" name="Shape 166"/>
        <p:cNvGrpSpPr/>
        <p:nvPr/>
      </p:nvGrpSpPr>
      <p:grpSpPr>
        <a:xfrm>
          <a:off y="0" x="0"/>
          <a:ext cy="0" cx="0"/>
          <a:chOff y="0" x="0"/>
          <a:chExt cy="0" cx="0"/>
        </a:xfrm>
      </p:grpSpPr>
      <p:sp>
        <p:nvSpPr>
          <p:cNvPr id="167" name="Shape 167"/>
          <p:cNvSpPr txBox="1"/>
          <p:nvPr>
            <p:ph type="title"/>
          </p:nvPr>
        </p:nvSpPr>
        <p:spPr>
          <a:xfrm>
            <a:off y="241300" x="1155700"/>
            <a:ext cy="2298600" cx="139320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168" name="Shape 168"/>
          <p:cNvSpPr txBox="1"/>
          <p:nvPr>
            <p:ph idx="1" type="body"/>
          </p:nvPr>
        </p:nvSpPr>
        <p:spPr>
          <a:xfrm rot="5400000">
            <a:off y="-1511300" x="5270399"/>
            <a:ext cy="13932000" cx="5702399"/>
          </a:xfrm>
          <a:prstGeom prst="rect">
            <a:avLst/>
          </a:prstGeom>
          <a:noFill/>
          <a:ln>
            <a:noFill/>
          </a:ln>
        </p:spPr>
        <p:txBody>
          <a:bodyPr bIns="91425" rIns="91425" lIns="91425" tIns="91425" anchor="ctr" anchorCtr="0"/>
          <a:lstStyle>
            <a:lvl1pPr algn="l" rtl="0" indent="-142494" marL="711200">
              <a:spcBef>
                <a:spcPts val="3500"/>
              </a:spcBef>
              <a:spcAft>
                <a:spcPts val="0"/>
              </a:spcAft>
              <a:buClr>
                <a:schemeClr val="lt1"/>
              </a:buClr>
              <a:buFont typeface="Cabin"/>
              <a:buChar char="•"/>
              <a:defRPr/>
            </a:lvl1pPr>
            <a:lvl2pPr algn="l" rtl="0" indent="-142494" marL="1003300">
              <a:spcBef>
                <a:spcPts val="3500"/>
              </a:spcBef>
              <a:spcAft>
                <a:spcPts val="0"/>
              </a:spcAft>
              <a:buClr>
                <a:schemeClr val="lt1"/>
              </a:buClr>
              <a:buFont typeface="Cabin"/>
              <a:buChar char="•"/>
              <a:defRPr/>
            </a:lvl2pPr>
            <a:lvl3pPr algn="l" rtl="0" indent="-142494" marL="1295400">
              <a:spcBef>
                <a:spcPts val="3500"/>
              </a:spcBef>
              <a:spcAft>
                <a:spcPts val="0"/>
              </a:spcAft>
              <a:buClr>
                <a:schemeClr val="lt1"/>
              </a:buClr>
              <a:buFont typeface="Cabin"/>
              <a:buChar char="•"/>
              <a:defRPr/>
            </a:lvl3pPr>
            <a:lvl4pPr algn="l" rtl="0" indent="-142494" marL="1600200">
              <a:spcBef>
                <a:spcPts val="3500"/>
              </a:spcBef>
              <a:spcAft>
                <a:spcPts val="0"/>
              </a:spcAft>
              <a:buClr>
                <a:schemeClr val="lt1"/>
              </a:buClr>
              <a:buFont typeface="Cabin"/>
              <a:buChar char="•"/>
              <a:defRPr/>
            </a:lvl4pPr>
            <a:lvl5pPr algn="l" rtl="0" indent="-142494" marL="1892300">
              <a:spcBef>
                <a:spcPts val="3500"/>
              </a:spcBef>
              <a:spcAft>
                <a:spcPts val="0"/>
              </a:spcAft>
              <a:buClr>
                <a:schemeClr val="lt1"/>
              </a:buClr>
              <a:buFont typeface="Cabin"/>
              <a:buChar char="•"/>
              <a:defRPr/>
            </a:lvl5pPr>
            <a:lvl6pPr algn="l" rtl="0" indent="-142494" marL="2349500">
              <a:spcBef>
                <a:spcPts val="3500"/>
              </a:spcBef>
              <a:spcAft>
                <a:spcPts val="0"/>
              </a:spcAft>
              <a:buClr>
                <a:schemeClr val="lt1"/>
              </a:buClr>
              <a:buFont typeface="Cabin"/>
              <a:buChar char="•"/>
              <a:defRPr/>
            </a:lvl6pPr>
            <a:lvl7pPr algn="l" rtl="0" indent="-142494" marL="2806700">
              <a:spcBef>
                <a:spcPts val="3500"/>
              </a:spcBef>
              <a:spcAft>
                <a:spcPts val="0"/>
              </a:spcAft>
              <a:buClr>
                <a:schemeClr val="lt1"/>
              </a:buClr>
              <a:buFont typeface="Cabin"/>
              <a:buChar char="•"/>
              <a:defRPr/>
            </a:lvl7pPr>
            <a:lvl8pPr algn="l" rtl="0" indent="-142494" marL="3263900">
              <a:spcBef>
                <a:spcPts val="3500"/>
              </a:spcBef>
              <a:spcAft>
                <a:spcPts val="0"/>
              </a:spcAft>
              <a:buClr>
                <a:schemeClr val="lt1"/>
              </a:buClr>
              <a:buFont typeface="Cabin"/>
              <a:buChar char="•"/>
              <a:defRPr/>
            </a:lvl8pPr>
            <a:lvl9pPr algn="l" rtl="0" indent="-142494" marL="3721100">
              <a:spcBef>
                <a:spcPts val="3500"/>
              </a:spcBef>
              <a:spcAft>
                <a:spcPts val="0"/>
              </a:spcAft>
              <a:buClr>
                <a:schemeClr val="lt1"/>
              </a:buClr>
              <a:buFont typeface="Cabin"/>
              <a:buChar char="•"/>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69" name="Shape 169"/>
        <p:cNvGrpSpPr/>
        <p:nvPr/>
      </p:nvGrpSpPr>
      <p:grpSpPr>
        <a:xfrm>
          <a:off y="0" x="0"/>
          <a:ext cy="0" cx="0"/>
          <a:chOff y="0" x="0"/>
          <a:chExt cy="0" cx="0"/>
        </a:xfrm>
      </p:grpSpPr>
      <p:sp>
        <p:nvSpPr>
          <p:cNvPr id="170" name="Shape 170"/>
          <p:cNvSpPr txBox="1"/>
          <p:nvPr>
            <p:ph type="title"/>
          </p:nvPr>
        </p:nvSpPr>
        <p:spPr>
          <a:xfrm>
            <a:off y="6400800" x="3186113"/>
            <a:ext cy="755699" cx="9753599"/>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71" name="Shape 171"/>
          <p:cNvSpPr/>
          <p:nvPr>
            <p:ph idx="2" type="pic"/>
          </p:nvPr>
        </p:nvSpPr>
        <p:spPr>
          <a:xfrm>
            <a:off y="817562" x="3186113"/>
            <a:ext cy="5486399" cx="9753599"/>
          </a:xfrm>
          <a:prstGeom prst="rect">
            <a:avLst/>
          </a:prstGeom>
          <a:noFill/>
          <a:ln>
            <a:noFill/>
          </a:ln>
        </p:spPr>
      </p:sp>
      <p:sp>
        <p:nvSpPr>
          <p:cNvPr id="172" name="Shape 172"/>
          <p:cNvSpPr txBox="1"/>
          <p:nvPr>
            <p:ph idx="1" type="body"/>
          </p:nvPr>
        </p:nvSpPr>
        <p:spPr>
          <a:xfrm>
            <a:off y="7156450" x="3186113"/>
            <a:ext cy="1073099" cx="9753599"/>
          </a:xfrm>
          <a:prstGeom prst="rect">
            <a:avLst/>
          </a:prstGeom>
          <a:noFill/>
          <a:ln>
            <a:noFill/>
          </a:ln>
        </p:spPr>
        <p:txBody>
          <a:bodyPr bIns="91425" rIns="91425" lIns="91425" tIns="91425" anchor="ctr"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73" name="Shape 173"/>
        <p:cNvGrpSpPr/>
        <p:nvPr/>
      </p:nvGrpSpPr>
      <p:grpSpPr>
        <a:xfrm>
          <a:off y="0" x="0"/>
          <a:ext cy="0" cx="0"/>
          <a:chOff y="0" x="0"/>
          <a:chExt cy="0" cx="0"/>
        </a:xfrm>
      </p:grpSpPr>
      <p:sp>
        <p:nvSpPr>
          <p:cNvPr id="174" name="Shape 174"/>
          <p:cNvSpPr txBox="1"/>
          <p:nvPr>
            <p:ph type="title"/>
          </p:nvPr>
        </p:nvSpPr>
        <p:spPr>
          <a:xfrm>
            <a:off y="363537" x="812800"/>
            <a:ext cy="1549499" cx="5348399"/>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75" name="Shape 175"/>
          <p:cNvSpPr txBox="1"/>
          <p:nvPr>
            <p:ph idx="1" type="body"/>
          </p:nvPr>
        </p:nvSpPr>
        <p:spPr>
          <a:xfrm>
            <a:off y="363537" x="6356350"/>
            <a:ext cy="7804199" cx="9086699"/>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76" name="Shape 176"/>
          <p:cNvSpPr txBox="1"/>
          <p:nvPr>
            <p:ph idx="2" type="body"/>
          </p:nvPr>
        </p:nvSpPr>
        <p:spPr>
          <a:xfrm>
            <a:off y="1912938" x="812800"/>
            <a:ext cy="6254699" cx="5348399"/>
          </a:xfrm>
          <a:prstGeom prst="rect">
            <a:avLst/>
          </a:prstGeom>
          <a:noFill/>
          <a:ln>
            <a:noFill/>
          </a:ln>
        </p:spPr>
        <p:txBody>
          <a:bodyPr bIns="91425" rIns="91425" lIns="91425" tIns="91425" anchor="ctr"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77" name="Shape 177"/>
        <p:cNvGrpSpPr/>
        <p:nvPr/>
      </p:nvGrpSpPr>
      <p:grpSpPr>
        <a:xfrm>
          <a:off y="0" x="0"/>
          <a:ext cy="0" cx="0"/>
          <a:chOff y="0" x="0"/>
          <a:chExt cy="0" cx="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 name="Shape 21"/>
        <p:cNvGrpSpPr/>
        <p:nvPr/>
      </p:nvGrpSpPr>
      <p:grpSpPr>
        <a:xfrm>
          <a:off y="0" x="0"/>
          <a:ext cy="0" cx="0"/>
          <a:chOff y="0" x="0"/>
          <a:chExt cy="0" cx="0"/>
        </a:xfrm>
      </p:grpSpPr>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8" name="Shape 178"/>
        <p:cNvGrpSpPr/>
        <p:nvPr/>
      </p:nvGrpSpPr>
      <p:grpSpPr>
        <a:xfrm>
          <a:off y="0" x="0"/>
          <a:ext cy="0" cx="0"/>
          <a:chOff y="0" x="0"/>
          <a:chExt cy="0" cx="0"/>
        </a:xfrm>
      </p:grpSpPr>
      <p:sp>
        <p:nvSpPr>
          <p:cNvPr id="179" name="Shape 179"/>
          <p:cNvSpPr txBox="1"/>
          <p:nvPr>
            <p:ph type="title"/>
          </p:nvPr>
        </p:nvSpPr>
        <p:spPr>
          <a:xfrm>
            <a:off y="241300" x="1155700"/>
            <a:ext cy="2298600" cx="139320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80" name="Shape 180"/>
        <p:cNvGrpSpPr/>
        <p:nvPr/>
      </p:nvGrpSpPr>
      <p:grpSpPr>
        <a:xfrm>
          <a:off y="0" x="0"/>
          <a:ext cy="0" cx="0"/>
          <a:chOff y="0" x="0"/>
          <a:chExt cy="0" cx="0"/>
        </a:xfrm>
      </p:grpSpPr>
      <p:sp>
        <p:nvSpPr>
          <p:cNvPr id="181" name="Shape 181"/>
          <p:cNvSpPr txBox="1"/>
          <p:nvPr>
            <p:ph type="title"/>
          </p:nvPr>
        </p:nvSpPr>
        <p:spPr>
          <a:xfrm>
            <a:off y="366712" x="812800"/>
            <a:ext cy="1524000" cx="14630400"/>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82" name="Shape 182"/>
          <p:cNvSpPr txBox="1"/>
          <p:nvPr>
            <p:ph idx="1" type="body"/>
          </p:nvPr>
        </p:nvSpPr>
        <p:spPr>
          <a:xfrm>
            <a:off y="2046288" x="812800"/>
            <a:ext cy="854100" cx="7181699"/>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
        <p:nvSpPr>
          <p:cNvPr id="183" name="Shape 183"/>
          <p:cNvSpPr txBox="1"/>
          <p:nvPr>
            <p:ph idx="2" type="body"/>
          </p:nvPr>
        </p:nvSpPr>
        <p:spPr>
          <a:xfrm>
            <a:off y="2900363" x="812800"/>
            <a:ext cy="5267400" cx="7181699"/>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84" name="Shape 184"/>
          <p:cNvSpPr txBox="1"/>
          <p:nvPr>
            <p:ph idx="3" type="body"/>
          </p:nvPr>
        </p:nvSpPr>
        <p:spPr>
          <a:xfrm>
            <a:off y="2046288" x="8258175"/>
            <a:ext cy="854100" cx="7184999"/>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
        <p:nvSpPr>
          <p:cNvPr id="185" name="Shape 185"/>
          <p:cNvSpPr txBox="1"/>
          <p:nvPr>
            <p:ph idx="4" type="body"/>
          </p:nvPr>
        </p:nvSpPr>
        <p:spPr>
          <a:xfrm>
            <a:off y="2900363" x="8258175"/>
            <a:ext cy="5267400" cx="7184999"/>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86" name="Shape 186"/>
        <p:cNvGrpSpPr/>
        <p:nvPr/>
      </p:nvGrpSpPr>
      <p:grpSpPr>
        <a:xfrm>
          <a:off y="0" x="0"/>
          <a:ext cy="0" cx="0"/>
          <a:chOff y="0" x="0"/>
          <a:chExt cy="0" cx="0"/>
        </a:xfrm>
      </p:grpSpPr>
      <p:sp>
        <p:nvSpPr>
          <p:cNvPr id="187" name="Shape 187"/>
          <p:cNvSpPr txBox="1"/>
          <p:nvPr>
            <p:ph type="title"/>
          </p:nvPr>
        </p:nvSpPr>
        <p:spPr>
          <a:xfrm>
            <a:off y="241300" x="1155700"/>
            <a:ext cy="2298600" cx="139320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188" name="Shape 188"/>
          <p:cNvSpPr txBox="1"/>
          <p:nvPr>
            <p:ph idx="1" type="body"/>
          </p:nvPr>
        </p:nvSpPr>
        <p:spPr>
          <a:xfrm>
            <a:off y="2603500" x="1155700"/>
            <a:ext cy="5702399" cx="6889800"/>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89" name="Shape 189"/>
          <p:cNvSpPr txBox="1"/>
          <p:nvPr>
            <p:ph idx="2" type="body"/>
          </p:nvPr>
        </p:nvSpPr>
        <p:spPr>
          <a:xfrm>
            <a:off y="2603500" x="8197850"/>
            <a:ext cy="5702399" cx="6889800"/>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90" name="Shape 190"/>
        <p:cNvGrpSpPr/>
        <p:nvPr/>
      </p:nvGrpSpPr>
      <p:grpSpPr>
        <a:xfrm>
          <a:off y="0" x="0"/>
          <a:ext cy="0" cx="0"/>
          <a:chOff y="0" x="0"/>
          <a:chExt cy="0" cx="0"/>
        </a:xfrm>
      </p:grpSpPr>
      <p:sp>
        <p:nvSpPr>
          <p:cNvPr id="191" name="Shape 191"/>
          <p:cNvSpPr txBox="1"/>
          <p:nvPr>
            <p:ph type="title"/>
          </p:nvPr>
        </p:nvSpPr>
        <p:spPr>
          <a:xfrm>
            <a:off y="5875337" x="1284287"/>
            <a:ext cy="1816200" cx="13817699"/>
          </a:xfrm>
          <a:prstGeom prst="rect">
            <a:avLst/>
          </a:prstGeom>
          <a:noFill/>
          <a:ln>
            <a:noFill/>
          </a:ln>
        </p:spPr>
        <p:txBody>
          <a:bodyPr bIns="91425" rIns="91425" lIns="91425" t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92" name="Shape 192"/>
          <p:cNvSpPr txBox="1"/>
          <p:nvPr>
            <p:ph idx="1" type="body"/>
          </p:nvPr>
        </p:nvSpPr>
        <p:spPr>
          <a:xfrm>
            <a:off y="3875087" x="1284287"/>
            <a:ext cy="2000400" cx="13817699"/>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93" name="Shape 193"/>
        <p:cNvGrpSpPr/>
        <p:nvPr/>
      </p:nvGrpSpPr>
      <p:grpSpPr>
        <a:xfrm>
          <a:off y="0" x="0"/>
          <a:ext cy="0" cx="0"/>
          <a:chOff y="0" x="0"/>
          <a:chExt cy="0" cx="0"/>
        </a:xfrm>
      </p:grpSpPr>
      <p:sp>
        <p:nvSpPr>
          <p:cNvPr id="194" name="Shape 194"/>
          <p:cNvSpPr txBox="1"/>
          <p:nvPr>
            <p:ph type="title"/>
          </p:nvPr>
        </p:nvSpPr>
        <p:spPr>
          <a:xfrm>
            <a:off y="241300" x="1155700"/>
            <a:ext cy="2298600" cx="139320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195" name="Shape 195"/>
          <p:cNvSpPr txBox="1"/>
          <p:nvPr>
            <p:ph idx="1" type="body"/>
          </p:nvPr>
        </p:nvSpPr>
        <p:spPr>
          <a:xfrm>
            <a:off y="2603500" x="1155700"/>
            <a:ext cy="5702399" cx="13932000"/>
          </a:xfrm>
          <a:prstGeom prst="rect">
            <a:avLst/>
          </a:prstGeom>
          <a:noFill/>
          <a:ln>
            <a:noFill/>
          </a:ln>
        </p:spPr>
        <p:txBody>
          <a:bodyPr bIns="91425" rIns="91425" lIns="91425" tIns="91425" anchor="ctr" anchorCtr="0"/>
          <a:lstStyle>
            <a:lvl1pPr algn="l" rtl="0" indent="-142494" marL="711200">
              <a:spcBef>
                <a:spcPts val="3500"/>
              </a:spcBef>
              <a:spcAft>
                <a:spcPts val="0"/>
              </a:spcAft>
              <a:buClr>
                <a:schemeClr val="lt1"/>
              </a:buClr>
              <a:buFont typeface="Cabin"/>
              <a:buChar char="•"/>
              <a:defRPr/>
            </a:lvl1pPr>
            <a:lvl2pPr algn="l" rtl="0" indent="-142494" marL="1003300">
              <a:spcBef>
                <a:spcPts val="3500"/>
              </a:spcBef>
              <a:spcAft>
                <a:spcPts val="0"/>
              </a:spcAft>
              <a:buClr>
                <a:schemeClr val="lt1"/>
              </a:buClr>
              <a:buFont typeface="Cabin"/>
              <a:buChar char="•"/>
              <a:defRPr/>
            </a:lvl2pPr>
            <a:lvl3pPr algn="l" rtl="0" indent="-142494" marL="1295400">
              <a:spcBef>
                <a:spcPts val="3500"/>
              </a:spcBef>
              <a:spcAft>
                <a:spcPts val="0"/>
              </a:spcAft>
              <a:buClr>
                <a:schemeClr val="lt1"/>
              </a:buClr>
              <a:buFont typeface="Cabin"/>
              <a:buChar char="•"/>
              <a:defRPr/>
            </a:lvl3pPr>
            <a:lvl4pPr algn="l" rtl="0" indent="-142494" marL="1600200">
              <a:spcBef>
                <a:spcPts val="3500"/>
              </a:spcBef>
              <a:spcAft>
                <a:spcPts val="0"/>
              </a:spcAft>
              <a:buClr>
                <a:schemeClr val="lt1"/>
              </a:buClr>
              <a:buFont typeface="Cabin"/>
              <a:buChar char="•"/>
              <a:defRPr/>
            </a:lvl4pPr>
            <a:lvl5pPr algn="l" rtl="0" indent="-142494" marL="1892300">
              <a:spcBef>
                <a:spcPts val="3500"/>
              </a:spcBef>
              <a:spcAft>
                <a:spcPts val="0"/>
              </a:spcAft>
              <a:buClr>
                <a:schemeClr val="lt1"/>
              </a:buClr>
              <a:buFont typeface="Cabin"/>
              <a:buChar char="•"/>
              <a:defRPr/>
            </a:lvl5pPr>
            <a:lvl6pPr algn="l" rtl="0" indent="-142494" marL="2349500">
              <a:spcBef>
                <a:spcPts val="3500"/>
              </a:spcBef>
              <a:spcAft>
                <a:spcPts val="0"/>
              </a:spcAft>
              <a:buClr>
                <a:schemeClr val="lt1"/>
              </a:buClr>
              <a:buFont typeface="Cabin"/>
              <a:buChar char="•"/>
              <a:defRPr/>
            </a:lvl6pPr>
            <a:lvl7pPr algn="l" rtl="0" indent="-142494" marL="2806700">
              <a:spcBef>
                <a:spcPts val="3500"/>
              </a:spcBef>
              <a:spcAft>
                <a:spcPts val="0"/>
              </a:spcAft>
              <a:buClr>
                <a:schemeClr val="lt1"/>
              </a:buClr>
              <a:buFont typeface="Cabin"/>
              <a:buChar char="•"/>
              <a:defRPr/>
            </a:lvl7pPr>
            <a:lvl8pPr algn="l" rtl="0" indent="-142494" marL="3263900">
              <a:spcBef>
                <a:spcPts val="3500"/>
              </a:spcBef>
              <a:spcAft>
                <a:spcPts val="0"/>
              </a:spcAft>
              <a:buClr>
                <a:schemeClr val="lt1"/>
              </a:buClr>
              <a:buFont typeface="Cabin"/>
              <a:buChar char="•"/>
              <a:defRPr/>
            </a:lvl8pPr>
            <a:lvl9pPr algn="l" rtl="0" indent="-142494" marL="3721100">
              <a:spcBef>
                <a:spcPts val="3500"/>
              </a:spcBef>
              <a:spcAft>
                <a:spcPts val="0"/>
              </a:spcAft>
              <a:buClr>
                <a:schemeClr val="lt1"/>
              </a:buClr>
              <a:buFont typeface="Cabin"/>
              <a:buChar char="•"/>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96" name="Shape 196"/>
        <p:cNvGrpSpPr/>
        <p:nvPr/>
      </p:nvGrpSpPr>
      <p:grpSpPr>
        <a:xfrm>
          <a:off y="0" x="0"/>
          <a:ext cy="0" cx="0"/>
          <a:chOff y="0" x="0"/>
          <a:chExt cy="0" cx="0"/>
        </a:xfrm>
      </p:grpSpPr>
      <p:sp>
        <p:nvSpPr>
          <p:cNvPr id="197" name="Shape 197"/>
          <p:cNvSpPr txBox="1"/>
          <p:nvPr>
            <p:ph type="ctrTitle"/>
          </p:nvPr>
        </p:nvSpPr>
        <p:spPr>
          <a:xfrm>
            <a:off y="2840038" x="1219200"/>
            <a:ext cy="1960500" cx="13817699"/>
          </a:xfrm>
          <a:prstGeom prst="rect">
            <a:avLst/>
          </a:prstGeom>
          <a:noFill/>
          <a:ln>
            <a:noFill/>
          </a:ln>
        </p:spPr>
        <p:txBody>
          <a:bodyPr bIns="91425" rIns="91425" lIns="91425" tIns="91425" anchor="ctr" anchorCtr="0"/>
          <a:lstStyle>
            <a:lvl1pPr algn="ctr" rtl="0" marR="0" indent="0" marL="0">
              <a:spcBef>
                <a:spcPts val="0"/>
              </a:spcBef>
              <a:spcAft>
                <a:spcPts val="0"/>
              </a:spcAft>
              <a:defRPr/>
            </a:lvl1pPr>
            <a:lvl2pPr algn="ctr" rtl="0" marR="0" indent="0" marL="0">
              <a:spcBef>
                <a:spcPts val="0"/>
              </a:spcBef>
              <a:spcAft>
                <a:spcPts val="0"/>
              </a:spcAft>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
        <p:nvSpPr>
          <p:cNvPr id="198" name="Shape 198"/>
          <p:cNvSpPr txBox="1"/>
          <p:nvPr>
            <p:ph idx="1" type="subTitle"/>
          </p:nvPr>
        </p:nvSpPr>
        <p:spPr>
          <a:xfrm>
            <a:off y="5181600" x="2438400"/>
            <a:ext cy="2336700" cx="11379300"/>
          </a:xfrm>
          <a:prstGeom prst="rect">
            <a:avLst/>
          </a:prstGeom>
          <a:noFill/>
          <a:ln>
            <a:noFill/>
          </a:ln>
        </p:spPr>
        <p:txBody>
          <a:bodyPr bIns="91425" rIns="91425" lIns="91425" tIns="91425" anchor="ctr" anchorCtr="0"/>
          <a:lstStyle>
            <a:lvl1pPr algn="ctr" rtl="0" marR="0" indent="0" marL="0">
              <a:spcBef>
                <a:spcPts val="3500"/>
              </a:spcBef>
              <a:spcAft>
                <a:spcPts val="0"/>
              </a:spcAft>
              <a:buClr>
                <a:schemeClr val="lt1"/>
              </a:buClr>
              <a:buFont typeface="Cabin"/>
              <a:buNone/>
              <a:defRPr/>
            </a:lvl1pPr>
            <a:lvl2pPr algn="ctr" rtl="0" marR="0" indent="0" marL="457200">
              <a:spcBef>
                <a:spcPts val="3500"/>
              </a:spcBef>
              <a:spcAft>
                <a:spcPts val="0"/>
              </a:spcAft>
              <a:buClr>
                <a:schemeClr val="lt1"/>
              </a:buClr>
              <a:buFont typeface="Cabin"/>
              <a:buNone/>
              <a:defRPr/>
            </a:lvl2pPr>
            <a:lvl3pPr algn="ctr" rtl="0" marR="0" indent="0" marL="914400">
              <a:spcBef>
                <a:spcPts val="3500"/>
              </a:spcBef>
              <a:spcAft>
                <a:spcPts val="0"/>
              </a:spcAft>
              <a:buClr>
                <a:schemeClr val="lt1"/>
              </a:buClr>
              <a:buFont typeface="Cabin"/>
              <a:buNone/>
              <a:defRPr/>
            </a:lvl3pPr>
            <a:lvl4pPr algn="ctr" rtl="0" marR="0" indent="0" marL="1371600">
              <a:spcBef>
                <a:spcPts val="3500"/>
              </a:spcBef>
              <a:spcAft>
                <a:spcPts val="0"/>
              </a:spcAft>
              <a:buClr>
                <a:schemeClr val="lt1"/>
              </a:buClr>
              <a:buFont typeface="Cabin"/>
              <a:buNone/>
              <a:defRPr/>
            </a:lvl4pPr>
            <a:lvl5pPr algn="ctr" rtl="0" marR="0" indent="0" marL="1828800">
              <a:spcBef>
                <a:spcPts val="3500"/>
              </a:spcBef>
              <a:spcAft>
                <a:spcPts val="0"/>
              </a:spcAft>
              <a:buClr>
                <a:schemeClr val="lt1"/>
              </a:buClr>
              <a:buFont typeface="Cabin"/>
              <a:buNone/>
              <a:defRPr/>
            </a:lvl5pPr>
            <a:lvl6pPr algn="ctr" rtl="0" marR="0" indent="0" marL="2286000">
              <a:spcBef>
                <a:spcPts val="3500"/>
              </a:spcBef>
              <a:spcAft>
                <a:spcPts val="0"/>
              </a:spcAft>
              <a:buClr>
                <a:schemeClr val="lt1"/>
              </a:buClr>
              <a:buFont typeface="Cabin"/>
              <a:buNone/>
              <a:defRPr/>
            </a:lvl6pPr>
            <a:lvl7pPr algn="ctr" rtl="0" marR="0" indent="0" marL="2743200">
              <a:spcBef>
                <a:spcPts val="3500"/>
              </a:spcBef>
              <a:spcAft>
                <a:spcPts val="0"/>
              </a:spcAft>
              <a:buClr>
                <a:schemeClr val="lt1"/>
              </a:buClr>
              <a:buFont typeface="Cabin"/>
              <a:buNone/>
              <a:defRPr/>
            </a:lvl7pPr>
            <a:lvl8pPr algn="ctr" rtl="0" marR="0" indent="0" marL="3200400">
              <a:spcBef>
                <a:spcPts val="3500"/>
              </a:spcBef>
              <a:spcAft>
                <a:spcPts val="0"/>
              </a:spcAft>
              <a:buClr>
                <a:schemeClr val="lt1"/>
              </a:buClr>
              <a:buFont typeface="Cabin"/>
              <a:buNone/>
              <a:defRPr/>
            </a:lvl8pPr>
            <a:lvl9pPr algn="ctr" rtl="0" marR="0" indent="0" marL="3657600">
              <a:spcBef>
                <a:spcPts val="3500"/>
              </a:spcBef>
              <a:spcAft>
                <a:spcPts val="0"/>
              </a:spcAft>
              <a:buClr>
                <a:schemeClr val="lt1"/>
              </a:buClr>
              <a:buFont typeface="Cabin"/>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2" name="Shape 22"/>
        <p:cNvGrpSpPr/>
        <p:nvPr/>
      </p:nvGrpSpPr>
      <p:grpSpPr>
        <a:xfrm>
          <a:off y="0" x="0"/>
          <a:ext cy="0" cx="0"/>
          <a:chOff y="0" x="0"/>
          <a:chExt cy="0" cx="0"/>
        </a:xfrm>
      </p:grpSpPr>
      <p:sp>
        <p:nvSpPr>
          <p:cNvPr id="23" name="Shape 23"/>
          <p:cNvSpPr txBox="1"/>
          <p:nvPr>
            <p:ph type="title"/>
          </p:nvPr>
        </p:nvSpPr>
        <p:spPr>
          <a:xfrm>
            <a:off y="1536700" x="1155700"/>
            <a:ext cy="3086099" cx="13931900"/>
          </a:xfrm>
          <a:prstGeom prst="rect">
            <a:avLst/>
          </a:prstGeom>
          <a:noFill/>
          <a:ln>
            <a:noFill/>
          </a:ln>
        </p:spPr>
        <p:txBody>
          <a:bodyPr bIns="91425" rIns="91425" lIns="91425" tIns="91425" anchor="b"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24" name="Shape 24"/>
        <p:cNvGrpSpPr/>
        <p:nvPr/>
      </p:nvGrpSpPr>
      <p:grpSpPr>
        <a:xfrm>
          <a:off y="0" x="0"/>
          <a:ext cy="0" cx="0"/>
          <a:chOff y="0" x="0"/>
          <a:chExt cy="0" cx="0"/>
        </a:xfrm>
      </p:grpSpPr>
      <p:sp>
        <p:nvSpPr>
          <p:cNvPr id="25" name="Shape 25"/>
          <p:cNvSpPr txBox="1"/>
          <p:nvPr>
            <p:ph type="title"/>
          </p:nvPr>
        </p:nvSpPr>
        <p:spPr>
          <a:xfrm>
            <a:off y="366712" x="812800"/>
            <a:ext cy="1524000" cx="14630400"/>
          </a:xfrm>
          <a:prstGeom prst="rect">
            <a:avLst/>
          </a:prstGeom>
          <a:noFill/>
          <a:ln>
            <a:noFill/>
          </a:ln>
        </p:spPr>
        <p:txBody>
          <a:bodyPr bIns="91425" rIns="91425" lIns="91425" t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6" name="Shape 26"/>
          <p:cNvSpPr txBox="1"/>
          <p:nvPr>
            <p:ph idx="1" type="body"/>
          </p:nvPr>
        </p:nvSpPr>
        <p:spPr>
          <a:xfrm>
            <a:off y="2046288" x="812800"/>
            <a:ext cy="854074" cx="7181849"/>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
        <p:nvSpPr>
          <p:cNvPr id="27" name="Shape 27"/>
          <p:cNvSpPr txBox="1"/>
          <p:nvPr>
            <p:ph idx="2" type="body"/>
          </p:nvPr>
        </p:nvSpPr>
        <p:spPr>
          <a:xfrm>
            <a:off y="2900363" x="812800"/>
            <a:ext cy="5267324" cx="7181849"/>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8" name="Shape 28"/>
          <p:cNvSpPr txBox="1"/>
          <p:nvPr>
            <p:ph idx="3" type="body"/>
          </p:nvPr>
        </p:nvSpPr>
        <p:spPr>
          <a:xfrm>
            <a:off y="2046288" x="8258175"/>
            <a:ext cy="854074" cx="7185024"/>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
        <p:nvSpPr>
          <p:cNvPr id="29" name="Shape 29"/>
          <p:cNvSpPr txBox="1"/>
          <p:nvPr>
            <p:ph idx="4" type="body"/>
          </p:nvPr>
        </p:nvSpPr>
        <p:spPr>
          <a:xfrm>
            <a:off y="2900363" x="8258175"/>
            <a:ext cy="5267324" cx="7185024"/>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0" name="Shape 30"/>
        <p:cNvGrpSpPr/>
        <p:nvPr/>
      </p:nvGrpSpPr>
      <p:grpSpPr>
        <a:xfrm>
          <a:off y="0" x="0"/>
          <a:ext cy="0" cx="0"/>
          <a:chOff y="0" x="0"/>
          <a:chExt cy="0" cx="0"/>
        </a:xfrm>
      </p:grpSpPr>
      <p:sp>
        <p:nvSpPr>
          <p:cNvPr id="31" name="Shape 31"/>
          <p:cNvSpPr txBox="1"/>
          <p:nvPr>
            <p:ph type="title"/>
          </p:nvPr>
        </p:nvSpPr>
        <p:spPr>
          <a:xfrm>
            <a:off y="1536700" x="1155700"/>
            <a:ext cy="3086099" cx="13931900"/>
          </a:xfrm>
          <a:prstGeom prst="rect">
            <a:avLst/>
          </a:prstGeom>
          <a:noFill/>
          <a:ln>
            <a:noFill/>
          </a:ln>
        </p:spPr>
        <p:txBody>
          <a:bodyPr bIns="91425" rIns="91425" lIns="91425" tIns="91425" anchor="b"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32" name="Shape 32"/>
          <p:cNvSpPr txBox="1"/>
          <p:nvPr>
            <p:ph idx="1" type="body"/>
          </p:nvPr>
        </p:nvSpPr>
        <p:spPr>
          <a:xfrm>
            <a:off y="4711700" x="1155700"/>
            <a:ext cy="1054100" cx="688975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3" name="Shape 33"/>
          <p:cNvSpPr txBox="1"/>
          <p:nvPr>
            <p:ph idx="2" type="body"/>
          </p:nvPr>
        </p:nvSpPr>
        <p:spPr>
          <a:xfrm>
            <a:off y="4711700" x="8197850"/>
            <a:ext cy="1054100" cx="688975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4" name="Shape 34"/>
        <p:cNvGrpSpPr/>
        <p:nvPr/>
      </p:nvGrpSpPr>
      <p:grpSpPr>
        <a:xfrm>
          <a:off y="0" x="0"/>
          <a:ext cy="0" cx="0"/>
          <a:chOff y="0" x="0"/>
          <a:chExt cy="0" cx="0"/>
        </a:xfrm>
      </p:grpSpPr>
      <p:sp>
        <p:nvSpPr>
          <p:cNvPr id="35" name="Shape 35"/>
          <p:cNvSpPr txBox="1"/>
          <p:nvPr>
            <p:ph type="title"/>
          </p:nvPr>
        </p:nvSpPr>
        <p:spPr>
          <a:xfrm>
            <a:off y="5875337" x="1284287"/>
            <a:ext cy="1816099" cx="13817599"/>
          </a:xfrm>
          <a:prstGeom prst="rect">
            <a:avLst/>
          </a:prstGeom>
          <a:noFill/>
          <a:ln>
            <a:noFill/>
          </a:ln>
        </p:spPr>
        <p:txBody>
          <a:bodyPr bIns="91425" rIns="91425" lIns="91425" t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6" name="Shape 36"/>
          <p:cNvSpPr txBox="1"/>
          <p:nvPr>
            <p:ph idx="1" type="body"/>
          </p:nvPr>
        </p:nvSpPr>
        <p:spPr>
          <a:xfrm>
            <a:off y="3875087" x="1284287"/>
            <a:ext cy="2000250" cx="13817599"/>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Target="../theme/theme2.xml" Type="http://schemas.openxmlformats.org/officeDocument/2006/relationships/theme" Id="rId12"/><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10.xml" Type="http://schemas.openxmlformats.org/officeDocument/2006/relationships/slideLayout" Id="rId10"/><Relationship Target="../slideLayouts/slideLayout4.xml" Type="http://schemas.openxmlformats.org/officeDocument/2006/relationships/slideLayout" Id="rId4"/><Relationship Target="../slideLayouts/slideLayout11.xml" Type="http://schemas.openxmlformats.org/officeDocument/2006/relationships/slideLayout" Id="rId11"/><Relationship Target="../slideLayouts/slideLayout3.xml" Type="http://schemas.openxmlformats.org/officeDocument/2006/relationships/slideLayout" Id="rId3"/><Relationship Target="../slideLayouts/slideLayout9.xml" Type="http://schemas.openxmlformats.org/officeDocument/2006/relationships/slideLayout" Id="rId9"/><Relationship Target="../slideLayouts/slideLayout6.xml" Type="http://schemas.openxmlformats.org/officeDocument/2006/relationships/slideLayout" Id="rId6"/><Relationship Target="../slideLayouts/slideLayout5.xml" Type="http://schemas.openxmlformats.org/officeDocument/2006/relationships/slideLayout" Id="rId5"/><Relationship Target="../slideLayouts/slideLayout8.xml" Type="http://schemas.openxmlformats.org/officeDocument/2006/relationships/slideLayout" Id="rId8"/><Relationship Target="../slideLayouts/slideLayout7.xml" Type="http://schemas.openxmlformats.org/officeDocument/2006/relationships/slideLayout" Id="rId7"/></Relationships>
</file>

<file path=ppt/slideMasters/_rels/slideMaster2.xml.rels><?xml version="1.0" encoding="UTF-8" standalone="yes"?><Relationships xmlns="http://schemas.openxmlformats.org/package/2006/relationships"><Relationship Target="../theme/theme1.xml" Type="http://schemas.openxmlformats.org/officeDocument/2006/relationships/theme" Id="rId12"/><Relationship Target="../slideLayouts/slideLayout13.xml" Type="http://schemas.openxmlformats.org/officeDocument/2006/relationships/slideLayout" Id="rId2"/><Relationship Target="../slideLayouts/slideLayout12.xml" Type="http://schemas.openxmlformats.org/officeDocument/2006/relationships/slideLayout" Id="rId1"/><Relationship Target="../slideLayouts/slideLayout21.xml" Type="http://schemas.openxmlformats.org/officeDocument/2006/relationships/slideLayout" Id="rId10"/><Relationship Target="../slideLayouts/slideLayout15.xml" Type="http://schemas.openxmlformats.org/officeDocument/2006/relationships/slideLayout" Id="rId4"/><Relationship Target="../slideLayouts/slideLayout22.xml" Type="http://schemas.openxmlformats.org/officeDocument/2006/relationships/slideLayout" Id="rId11"/><Relationship Target="../slideLayouts/slideLayout14.xml" Type="http://schemas.openxmlformats.org/officeDocument/2006/relationships/slideLayout" Id="rId3"/><Relationship Target="../slideLayouts/slideLayout20.xml" Type="http://schemas.openxmlformats.org/officeDocument/2006/relationships/slideLayout" Id="rId9"/><Relationship Target="../slideLayouts/slideLayout17.xml" Type="http://schemas.openxmlformats.org/officeDocument/2006/relationships/slideLayout" Id="rId6"/><Relationship Target="../slideLayouts/slideLayout16.xml" Type="http://schemas.openxmlformats.org/officeDocument/2006/relationships/slideLayout" Id="rId5"/><Relationship Target="../slideLayouts/slideLayout19.xml" Type="http://schemas.openxmlformats.org/officeDocument/2006/relationships/slideLayout" Id="rId8"/><Relationship Target="../slideLayouts/slideLayout18.xml" Type="http://schemas.openxmlformats.org/officeDocument/2006/relationships/slideLayout" Id="rId7"/></Relationships>
</file>

<file path=ppt/slideMasters/_rels/slideMaster3.xml.rels><?xml version="1.0" encoding="UTF-8" standalone="yes"?><Relationships xmlns="http://schemas.openxmlformats.org/package/2006/relationships"><Relationship Target="../theme/theme4.xml" Type="http://schemas.openxmlformats.org/officeDocument/2006/relationships/theme" Id="rId12"/><Relationship Target="../slideLayouts/slideLayout24.xml" Type="http://schemas.openxmlformats.org/officeDocument/2006/relationships/slideLayout" Id="rId2"/><Relationship Target="../slideLayouts/slideLayout23.xml" Type="http://schemas.openxmlformats.org/officeDocument/2006/relationships/slideLayout" Id="rId1"/><Relationship Target="../slideLayouts/slideLayout32.xml" Type="http://schemas.openxmlformats.org/officeDocument/2006/relationships/slideLayout" Id="rId10"/><Relationship Target="../slideLayouts/slideLayout26.xml" Type="http://schemas.openxmlformats.org/officeDocument/2006/relationships/slideLayout" Id="rId4"/><Relationship Target="../slideLayouts/slideLayout33.xml" Type="http://schemas.openxmlformats.org/officeDocument/2006/relationships/slideLayout" Id="rId11"/><Relationship Target="../slideLayouts/slideLayout25.xml" Type="http://schemas.openxmlformats.org/officeDocument/2006/relationships/slideLayout" Id="rId3"/><Relationship Target="../slideLayouts/slideLayout31.xml" Type="http://schemas.openxmlformats.org/officeDocument/2006/relationships/slideLayout" Id="rId9"/><Relationship Target="../slideLayouts/slideLayout28.xml" Type="http://schemas.openxmlformats.org/officeDocument/2006/relationships/slideLayout" Id="rId6"/><Relationship Target="../slideLayouts/slideLayout27.xml" Type="http://schemas.openxmlformats.org/officeDocument/2006/relationships/slideLayout" Id="rId5"/><Relationship Target="../slideLayouts/slideLayout30.xml" Type="http://schemas.openxmlformats.org/officeDocument/2006/relationships/slideLayout" Id="rId8"/><Relationship Target="../slideLayouts/slideLayout29.xml" Type="http://schemas.openxmlformats.org/officeDocument/2006/relationships/slideLayout" Id="rId7"/></Relationships>
</file>

<file path=ppt/slideMasters/_rels/slideMaster4.xml.rels><?xml version="1.0" encoding="UTF-8" standalone="yes"?><Relationships xmlns="http://schemas.openxmlformats.org/package/2006/relationships"><Relationship Target="../theme/theme6.xml" Type="http://schemas.openxmlformats.org/officeDocument/2006/relationships/theme" Id="rId12"/><Relationship Target="../slideLayouts/slideLayout35.xml" Type="http://schemas.openxmlformats.org/officeDocument/2006/relationships/slideLayout" Id="rId2"/><Relationship Target="../slideLayouts/slideLayout34.xml" Type="http://schemas.openxmlformats.org/officeDocument/2006/relationships/slideLayout" Id="rId1"/><Relationship Target="../slideLayouts/slideLayout43.xml" Type="http://schemas.openxmlformats.org/officeDocument/2006/relationships/slideLayout" Id="rId10"/><Relationship Target="../slideLayouts/slideLayout37.xml" Type="http://schemas.openxmlformats.org/officeDocument/2006/relationships/slideLayout" Id="rId4"/><Relationship Target="../slideLayouts/slideLayout44.xml" Type="http://schemas.openxmlformats.org/officeDocument/2006/relationships/slideLayout" Id="rId11"/><Relationship Target="../slideLayouts/slideLayout36.xml" Type="http://schemas.openxmlformats.org/officeDocument/2006/relationships/slideLayout" Id="rId3"/><Relationship Target="../slideLayouts/slideLayout42.xml" Type="http://schemas.openxmlformats.org/officeDocument/2006/relationships/slideLayout" Id="rId9"/><Relationship Target="../slideLayouts/slideLayout39.xml" Type="http://schemas.openxmlformats.org/officeDocument/2006/relationships/slideLayout" Id="rId6"/><Relationship Target="../slideLayouts/slideLayout38.xml" Type="http://schemas.openxmlformats.org/officeDocument/2006/relationships/slideLayout" Id="rId5"/><Relationship Target="../slideLayouts/slideLayout41.xml" Type="http://schemas.openxmlformats.org/officeDocument/2006/relationships/slideLayout" Id="rId8"/><Relationship Target="../slideLayouts/slideLayout40.xml" Type="http://schemas.openxmlformats.org/officeDocument/2006/relationships/slideLayout" Id="rId7"/></Relationships>
</file>

<file path=ppt/slideMasters/_rels/slideMaster5.xml.rels><?xml version="1.0" encoding="UTF-8" standalone="yes"?><Relationships xmlns="http://schemas.openxmlformats.org/package/2006/relationships"><Relationship Target="../theme/theme3.xml" Type="http://schemas.openxmlformats.org/officeDocument/2006/relationships/theme" Id="rId12"/><Relationship Target="../slideLayouts/slideLayout46.xml" Type="http://schemas.openxmlformats.org/officeDocument/2006/relationships/slideLayout" Id="rId2"/><Relationship Target="../slideLayouts/slideLayout45.xml" Type="http://schemas.openxmlformats.org/officeDocument/2006/relationships/slideLayout" Id="rId1"/><Relationship Target="../slideLayouts/slideLayout54.xml" Type="http://schemas.openxmlformats.org/officeDocument/2006/relationships/slideLayout" Id="rId10"/><Relationship Target="../slideLayouts/slideLayout48.xml" Type="http://schemas.openxmlformats.org/officeDocument/2006/relationships/slideLayout" Id="rId4"/><Relationship Target="../slideLayouts/slideLayout55.xml" Type="http://schemas.openxmlformats.org/officeDocument/2006/relationships/slideLayout" Id="rId11"/><Relationship Target="../slideLayouts/slideLayout47.xml" Type="http://schemas.openxmlformats.org/officeDocument/2006/relationships/slideLayout" Id="rId3"/><Relationship Target="../slideLayouts/slideLayout53.xml" Type="http://schemas.openxmlformats.org/officeDocument/2006/relationships/slideLayout" Id="rId9"/><Relationship Target="../slideLayouts/slideLayout50.xml" Type="http://schemas.openxmlformats.org/officeDocument/2006/relationships/slideLayout" Id="rId6"/><Relationship Target="../slideLayouts/slideLayout49.xml" Type="http://schemas.openxmlformats.org/officeDocument/2006/relationships/slideLayout" Id="rId5"/><Relationship Target="../slideLayouts/slideLayout52.xml" Type="http://schemas.openxmlformats.org/officeDocument/2006/relationships/slideLayout" Id="rId8"/><Relationship Target="../slideLayouts/slideLayout51.xml" Type="http://schemas.openxmlformats.org/officeDocument/2006/relationships/slideLayout"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4" name="Shape 4"/>
        <p:cNvGrpSpPr/>
        <p:nvPr/>
      </p:nvGrpSpPr>
      <p:grpSpPr>
        <a:xfrm>
          <a:off y="0" x="0"/>
          <a:ext cy="0" cx="0"/>
          <a:chOff y="0" x="0"/>
          <a:chExt cy="0" cx="0"/>
        </a:xfrm>
      </p:grpSpPr>
      <p:sp>
        <p:nvSpPr>
          <p:cNvPr id="5" name="Shape 5"/>
          <p:cNvSpPr txBox="1"/>
          <p:nvPr>
            <p:ph type="title"/>
          </p:nvPr>
        </p:nvSpPr>
        <p:spPr>
          <a:xfrm>
            <a:off y="1536700" x="1155700"/>
            <a:ext cy="3086099" cx="13931900"/>
          </a:xfrm>
          <a:prstGeom prst="rect">
            <a:avLst/>
          </a:prstGeom>
          <a:noFill/>
          <a:ln>
            <a:noFill/>
          </a:ln>
        </p:spPr>
        <p:txBody>
          <a:bodyPr bIns="91425" rIns="91425" lIns="91425" tIns="91425" anchor="b" anchorCtr="0"/>
          <a:lstStyle>
            <a:lvl1pPr algn="ctr" rtl="0" marR="0" indent="0" marL="0">
              <a:spcBef>
                <a:spcPts val="0"/>
              </a:spcBef>
              <a:spcAft>
                <a:spcPts val="0"/>
              </a:spcAft>
              <a:defRPr/>
            </a:lvl1pPr>
            <a:lvl2pPr algn="ctr" rtl="0" marR="0" indent="0" marL="0">
              <a:spcBef>
                <a:spcPts val="0"/>
              </a:spcBef>
              <a:spcAft>
                <a:spcPts val="0"/>
              </a:spcAft>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
        <p:nvSpPr>
          <p:cNvPr id="6" name="Shape 6"/>
          <p:cNvSpPr txBox="1"/>
          <p:nvPr>
            <p:ph idx="1" type="body"/>
          </p:nvPr>
        </p:nvSpPr>
        <p:spPr>
          <a:xfrm>
            <a:off y="4711700" x="1155700"/>
            <a:ext cy="1054100" cx="13931900"/>
          </a:xfrm>
          <a:prstGeom prst="rect">
            <a:avLst/>
          </a:prstGeom>
          <a:noFill/>
          <a:ln>
            <a:noFill/>
          </a:ln>
        </p:spPr>
        <p:txBody>
          <a:bodyPr bIns="91425" rIns="91425" lIns="91425" tIns="91425" anchor="t" anchorCtr="0"/>
          <a:lstStyle>
            <a:lvl1pPr algn="ctr" rtl="0" marR="0" indent="-342900" marL="342900">
              <a:spcBef>
                <a:spcPts val="0"/>
              </a:spcBef>
              <a:spcAft>
                <a:spcPts val="0"/>
              </a:spcAft>
              <a:defRPr/>
            </a:lvl1pPr>
            <a:lvl2pPr algn="ctr" rtl="0" marR="0" indent="-285750" marL="742950">
              <a:spcBef>
                <a:spcPts val="0"/>
              </a:spcBef>
              <a:spcAft>
                <a:spcPts val="0"/>
              </a:spcAft>
              <a:defRPr/>
            </a:lvl2pPr>
            <a:lvl3pPr algn="ctr" rtl="0" marR="0" indent="-228600" marL="1143000">
              <a:spcBef>
                <a:spcPts val="0"/>
              </a:spcBef>
              <a:spcAft>
                <a:spcPts val="0"/>
              </a:spcAft>
              <a:defRPr/>
            </a:lvl3pPr>
            <a:lvl4pPr algn="ctr" rtl="0" marR="0" indent="-228600" marL="1600200">
              <a:spcBef>
                <a:spcPts val="0"/>
              </a:spcBef>
              <a:spcAft>
                <a:spcPts val="0"/>
              </a:spcAft>
              <a:defRPr/>
            </a:lvl4pPr>
            <a:lvl5pPr algn="ctr" rtl="0" marR="0" indent="-228600" marL="205740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43" name="Shape 43"/>
        <p:cNvGrpSpPr/>
        <p:nvPr/>
      </p:nvGrpSpPr>
      <p:grpSpPr>
        <a:xfrm>
          <a:off y="0" x="0"/>
          <a:ext cy="0" cx="0"/>
          <a:chOff y="0" x="0"/>
          <a:chExt cy="0" cx="0"/>
        </a:xfrm>
      </p:grpSpPr>
      <p:sp>
        <p:nvSpPr>
          <p:cNvPr id="44" name="Shape 44"/>
          <p:cNvSpPr txBox="1"/>
          <p:nvPr>
            <p:ph type="title"/>
          </p:nvPr>
        </p:nvSpPr>
        <p:spPr>
          <a:xfrm>
            <a:off y="241300" x="1155700"/>
            <a:ext cy="2298699" cx="13931900"/>
          </a:xfrm>
          <a:prstGeom prst="rect">
            <a:avLst/>
          </a:prstGeom>
          <a:noFill/>
          <a:ln>
            <a:noFill/>
          </a:ln>
        </p:spPr>
        <p:txBody>
          <a:bodyPr bIns="91425" rIns="91425" lIns="91425" tIns="91425" anchor="ctr" anchorCtr="0"/>
          <a:lstStyle>
            <a:lvl1pPr algn="ctr" rtl="0" marR="0" indent="0" marL="0">
              <a:spcBef>
                <a:spcPts val="0"/>
              </a:spcBef>
              <a:spcAft>
                <a:spcPts val="0"/>
              </a:spcAft>
              <a:defRPr/>
            </a:lvl1pPr>
            <a:lvl2pPr algn="ctr" rtl="0" marR="0" indent="0" marL="0">
              <a:spcBef>
                <a:spcPts val="0"/>
              </a:spcBef>
              <a:spcAft>
                <a:spcPts val="0"/>
              </a:spcAft>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
        <p:nvSpPr>
          <p:cNvPr id="45" name="Shape 45"/>
          <p:cNvSpPr txBox="1"/>
          <p:nvPr>
            <p:ph idx="1" type="body"/>
          </p:nvPr>
        </p:nvSpPr>
        <p:spPr>
          <a:xfrm>
            <a:off y="2603500" x="1155700"/>
            <a:ext cy="5702299" cx="13931900"/>
          </a:xfrm>
          <a:prstGeom prst="rect">
            <a:avLst/>
          </a:prstGeom>
          <a:noFill/>
          <a:ln>
            <a:noFill/>
          </a:ln>
        </p:spPr>
        <p:txBody>
          <a:bodyPr bIns="91425" rIns="91425" lIns="91425" tIns="91425" anchor="ctr" anchorCtr="0"/>
          <a:lstStyle>
            <a:lvl1pPr algn="l" rtl="0" marR="0" indent="-142494" marL="711200">
              <a:spcBef>
                <a:spcPts val="3500"/>
              </a:spcBef>
              <a:spcAft>
                <a:spcPts val="0"/>
              </a:spcAft>
              <a:buClr>
                <a:schemeClr val="lt1"/>
              </a:buClr>
              <a:buFont typeface="Cabin"/>
              <a:buChar char="•"/>
              <a:defRPr/>
            </a:lvl1pPr>
            <a:lvl2pPr algn="l" rtl="0" marR="0" indent="-142494" marL="1003300">
              <a:spcBef>
                <a:spcPts val="3500"/>
              </a:spcBef>
              <a:spcAft>
                <a:spcPts val="0"/>
              </a:spcAft>
              <a:buClr>
                <a:schemeClr val="lt1"/>
              </a:buClr>
              <a:buFont typeface="Cabin"/>
              <a:buChar char="•"/>
              <a:defRPr/>
            </a:lvl2pPr>
            <a:lvl3pPr algn="l" rtl="0" marR="0" indent="-142494" marL="1295400">
              <a:spcBef>
                <a:spcPts val="3500"/>
              </a:spcBef>
              <a:spcAft>
                <a:spcPts val="0"/>
              </a:spcAft>
              <a:buClr>
                <a:schemeClr val="lt1"/>
              </a:buClr>
              <a:buFont typeface="Cabin"/>
              <a:buChar char="•"/>
              <a:defRPr/>
            </a:lvl3pPr>
            <a:lvl4pPr algn="l" rtl="0" marR="0" indent="-142494" marL="1600200">
              <a:spcBef>
                <a:spcPts val="3500"/>
              </a:spcBef>
              <a:spcAft>
                <a:spcPts val="0"/>
              </a:spcAft>
              <a:buClr>
                <a:schemeClr val="lt1"/>
              </a:buClr>
              <a:buFont typeface="Cabin"/>
              <a:buChar char="•"/>
              <a:defRPr/>
            </a:lvl4pPr>
            <a:lvl5pPr algn="l" rtl="0" marR="0" indent="-142494" marL="1892300">
              <a:spcBef>
                <a:spcPts val="3500"/>
              </a:spcBef>
              <a:spcAft>
                <a:spcPts val="0"/>
              </a:spcAft>
              <a:buClr>
                <a:schemeClr val="lt1"/>
              </a:buClr>
              <a:buFont typeface="Cabin"/>
              <a:buChar char="•"/>
              <a:defRPr/>
            </a:lvl5pPr>
            <a:lvl6pPr algn="l" rtl="0" marR="0" indent="-142494" marL="2349500">
              <a:spcBef>
                <a:spcPts val="3500"/>
              </a:spcBef>
              <a:spcAft>
                <a:spcPts val="0"/>
              </a:spcAft>
              <a:buClr>
                <a:schemeClr val="lt1"/>
              </a:buClr>
              <a:buFont typeface="Cabin"/>
              <a:buChar char="•"/>
              <a:defRPr/>
            </a:lvl6pPr>
            <a:lvl7pPr algn="l" rtl="0" marR="0" indent="-142494" marL="2806700">
              <a:spcBef>
                <a:spcPts val="3500"/>
              </a:spcBef>
              <a:spcAft>
                <a:spcPts val="0"/>
              </a:spcAft>
              <a:buClr>
                <a:schemeClr val="lt1"/>
              </a:buClr>
              <a:buFont typeface="Cabin"/>
              <a:buChar char="•"/>
              <a:defRPr/>
            </a:lvl7pPr>
            <a:lvl8pPr algn="l" rtl="0" marR="0" indent="-142494" marL="3263900">
              <a:spcBef>
                <a:spcPts val="3500"/>
              </a:spcBef>
              <a:spcAft>
                <a:spcPts val="0"/>
              </a:spcAft>
              <a:buClr>
                <a:schemeClr val="lt1"/>
              </a:buClr>
              <a:buFont typeface="Cabin"/>
              <a:buChar char="•"/>
              <a:defRPr/>
            </a:lvl8pPr>
            <a:lvl9pPr algn="l" rtl="0" marR="0" indent="-142494" marL="3721100">
              <a:spcBef>
                <a:spcPts val="3500"/>
              </a:spcBef>
              <a:spcAft>
                <a:spcPts val="0"/>
              </a:spcAft>
              <a:buClr>
                <a:schemeClr val="lt1"/>
              </a:buClr>
              <a:buFont typeface="Cabin"/>
              <a:buChar char="•"/>
              <a:defRPr/>
            </a:lvl9pPr>
          </a:lstStyle>
          <a:p/>
        </p:txBody>
      </p:sp>
    </p:spTree>
  </p:cSld>
  <p:clrMap accent2="accent2" accent3="accent3" accent4="accent4" accent5="accent5" accent6="accent6" hlink="hlink" tx2="lt2" tx1="dk1" bg2="dk2" bg1="lt1" folHlink="folHlink" accent1="accent1"/>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82" name="Shape 82"/>
        <p:cNvGrpSpPr/>
        <p:nvPr/>
      </p:nvGrpSpPr>
      <p:grpSpPr>
        <a:xfrm>
          <a:off y="0" x="0"/>
          <a:ext cy="0" cx="0"/>
          <a:chOff y="0" x="0"/>
          <a:chExt cy="0" cx="0"/>
        </a:xfrm>
      </p:grpSpPr>
      <p:sp>
        <p:nvSpPr>
          <p:cNvPr id="83" name="Shape 83"/>
          <p:cNvSpPr txBox="1"/>
          <p:nvPr>
            <p:ph type="title"/>
          </p:nvPr>
        </p:nvSpPr>
        <p:spPr>
          <a:xfrm>
            <a:off y="241300" x="1155700"/>
            <a:ext cy="2298699" cx="13931900"/>
          </a:xfrm>
          <a:prstGeom prst="rect">
            <a:avLst/>
          </a:prstGeom>
          <a:noFill/>
          <a:ln>
            <a:noFill/>
          </a:ln>
        </p:spPr>
        <p:txBody>
          <a:bodyPr bIns="91425" rIns="91425" lIns="91425" tIns="91425" anchor="ctr" anchorCtr="0"/>
          <a:lstStyle>
            <a:lvl1pPr algn="ctr" rtl="0" marR="0" indent="0" marL="0">
              <a:spcBef>
                <a:spcPts val="0"/>
              </a:spcBef>
              <a:spcAft>
                <a:spcPts val="0"/>
              </a:spcAft>
              <a:defRPr/>
            </a:lvl1pPr>
            <a:lvl2pPr algn="ctr" rtl="0" marR="0" indent="0" marL="0">
              <a:spcBef>
                <a:spcPts val="0"/>
              </a:spcBef>
              <a:spcAft>
                <a:spcPts val="0"/>
              </a:spcAft>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
        <p:nvSpPr>
          <p:cNvPr id="84" name="Shape 84"/>
          <p:cNvSpPr txBox="1"/>
          <p:nvPr>
            <p:ph idx="1" type="body"/>
          </p:nvPr>
        </p:nvSpPr>
        <p:spPr>
          <a:xfrm>
            <a:off y="2603500" x="1155700"/>
            <a:ext cy="5702299" cx="13931900"/>
          </a:xfrm>
          <a:prstGeom prst="rect">
            <a:avLst/>
          </a:prstGeom>
          <a:noFill/>
          <a:ln>
            <a:noFill/>
          </a:ln>
        </p:spPr>
        <p:txBody>
          <a:bodyPr bIns="91425" rIns="91425" lIns="91425" tIns="91425" anchor="t" anchorCtr="0"/>
          <a:lstStyle>
            <a:lvl1pPr algn="l" rtl="0" marR="0" indent="-165861" marL="647700">
              <a:spcBef>
                <a:spcPts val="3500"/>
              </a:spcBef>
              <a:spcAft>
                <a:spcPts val="0"/>
              </a:spcAft>
              <a:buClr>
                <a:schemeClr val="lt1"/>
              </a:buClr>
              <a:buFont typeface="Cabin"/>
              <a:buChar char="•"/>
              <a:defRPr/>
            </a:lvl1pPr>
            <a:lvl2pPr algn="l" rtl="0" marR="0" indent="-165861" marL="939800">
              <a:spcBef>
                <a:spcPts val="3500"/>
              </a:spcBef>
              <a:spcAft>
                <a:spcPts val="0"/>
              </a:spcAft>
              <a:buClr>
                <a:schemeClr val="lt1"/>
              </a:buClr>
              <a:buFont typeface="Cabin"/>
              <a:buChar char="•"/>
              <a:defRPr/>
            </a:lvl2pPr>
            <a:lvl3pPr algn="l" rtl="0" marR="0" indent="-165861" marL="1231900">
              <a:spcBef>
                <a:spcPts val="3500"/>
              </a:spcBef>
              <a:spcAft>
                <a:spcPts val="0"/>
              </a:spcAft>
              <a:buClr>
                <a:schemeClr val="lt1"/>
              </a:buClr>
              <a:buFont typeface="Cabin"/>
              <a:buChar char="•"/>
              <a:defRPr/>
            </a:lvl3pPr>
            <a:lvl4pPr algn="l" rtl="0" marR="0" indent="-165861" marL="1536700">
              <a:spcBef>
                <a:spcPts val="3500"/>
              </a:spcBef>
              <a:spcAft>
                <a:spcPts val="0"/>
              </a:spcAft>
              <a:buClr>
                <a:schemeClr val="lt1"/>
              </a:buClr>
              <a:buFont typeface="Cabin"/>
              <a:buChar char="•"/>
              <a:defRPr/>
            </a:lvl4pPr>
            <a:lvl5pPr algn="l" rtl="0" marR="0" indent="-165861" marL="1828800">
              <a:spcBef>
                <a:spcPts val="3500"/>
              </a:spcBef>
              <a:spcAft>
                <a:spcPts val="0"/>
              </a:spcAft>
              <a:buClr>
                <a:schemeClr val="lt1"/>
              </a:buClr>
              <a:buFont typeface="Cabin"/>
              <a:buChar char="•"/>
              <a:defRPr/>
            </a:lvl5pPr>
            <a:lvl6pPr algn="l" rtl="0" marR="0" indent="-165861" marL="2286000">
              <a:spcBef>
                <a:spcPts val="3500"/>
              </a:spcBef>
              <a:spcAft>
                <a:spcPts val="0"/>
              </a:spcAft>
              <a:buClr>
                <a:schemeClr val="lt1"/>
              </a:buClr>
              <a:buFont typeface="Cabin"/>
              <a:buChar char="•"/>
              <a:defRPr/>
            </a:lvl6pPr>
            <a:lvl7pPr algn="l" rtl="0" marR="0" indent="-165861" marL="2743200">
              <a:spcBef>
                <a:spcPts val="3500"/>
              </a:spcBef>
              <a:spcAft>
                <a:spcPts val="0"/>
              </a:spcAft>
              <a:buClr>
                <a:schemeClr val="lt1"/>
              </a:buClr>
              <a:buFont typeface="Cabin"/>
              <a:buChar char="•"/>
              <a:defRPr/>
            </a:lvl7pPr>
            <a:lvl8pPr algn="l" rtl="0" marR="0" indent="-165861" marL="3200400">
              <a:spcBef>
                <a:spcPts val="3500"/>
              </a:spcBef>
              <a:spcAft>
                <a:spcPts val="0"/>
              </a:spcAft>
              <a:buClr>
                <a:schemeClr val="lt1"/>
              </a:buClr>
              <a:buFont typeface="Cabin"/>
              <a:buChar char="•"/>
              <a:defRPr/>
            </a:lvl8pPr>
            <a:lvl9pPr algn="l" rtl="0" marR="0" indent="-165861" marL="3657600">
              <a:spcBef>
                <a:spcPts val="3500"/>
              </a:spcBef>
              <a:spcAft>
                <a:spcPts val="0"/>
              </a:spcAft>
              <a:buClr>
                <a:schemeClr val="lt1"/>
              </a:buClr>
              <a:buFont typeface="Cabin"/>
              <a:buChar char="•"/>
              <a:defRPr/>
            </a:lvl9pPr>
          </a:lstStyle>
          <a:p/>
        </p:txBody>
      </p:sp>
    </p:spTree>
  </p:cSld>
  <p:clrMap accent2="accent2" accent3="accent3" accent4="accent4" accent5="accent5" accent6="accent6" hlink="hlink" tx2="lt2" tx1="dk1" bg2="dk2" bg1="lt1" folHlink="folHlink" accent1="accent1"/>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121" name="Shape 121"/>
        <p:cNvGrpSpPr/>
        <p:nvPr/>
      </p:nvGrpSpPr>
      <p:grpSpPr>
        <a:xfrm>
          <a:off y="0" x="0"/>
          <a:ext cy="0" cx="0"/>
          <a:chOff y="0" x="0"/>
          <a:chExt cy="0" cx="0"/>
        </a:xfrm>
      </p:grpSpPr>
      <p:sp>
        <p:nvSpPr>
          <p:cNvPr id="122" name="Shape 122"/>
          <p:cNvSpPr txBox="1"/>
          <p:nvPr>
            <p:ph type="title"/>
          </p:nvPr>
        </p:nvSpPr>
        <p:spPr>
          <a:xfrm>
            <a:off y="241300" x="1511300"/>
            <a:ext cy="2286000" cx="13233399"/>
          </a:xfrm>
          <a:prstGeom prst="rect">
            <a:avLst/>
          </a:prstGeom>
          <a:noFill/>
          <a:ln>
            <a:noFill/>
          </a:ln>
        </p:spPr>
        <p:txBody>
          <a:bodyPr bIns="91425" rIns="91425" lIns="91425" tIns="91425" anchor="ctr" anchorCtr="0"/>
          <a:lstStyle>
            <a:lvl1pPr algn="ctr" rtl="0" marR="0" indent="0" marL="0">
              <a:spcBef>
                <a:spcPts val="0"/>
              </a:spcBef>
              <a:spcAft>
                <a:spcPts val="0"/>
              </a:spcAft>
              <a:defRPr/>
            </a:lvl1pPr>
            <a:lvl2pPr algn="ctr" rtl="0" marR="0" indent="0" marL="0">
              <a:spcBef>
                <a:spcPts val="0"/>
              </a:spcBef>
              <a:spcAft>
                <a:spcPts val="0"/>
              </a:spcAft>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
        <p:nvSpPr>
          <p:cNvPr id="123" name="Shape 123"/>
          <p:cNvSpPr txBox="1"/>
          <p:nvPr>
            <p:ph idx="1" type="body"/>
          </p:nvPr>
        </p:nvSpPr>
        <p:spPr>
          <a:xfrm>
            <a:off y="2590800" x="1511300"/>
            <a:ext cy="5359400" cx="13233399"/>
          </a:xfrm>
          <a:prstGeom prst="rect">
            <a:avLst/>
          </a:prstGeom>
          <a:noFill/>
          <a:ln>
            <a:noFill/>
          </a:ln>
        </p:spPr>
        <p:txBody>
          <a:bodyPr bIns="91425" rIns="91425" lIns="91425" tIns="91425" anchor="ctr" anchorCtr="0"/>
          <a:lstStyle>
            <a:lvl1pPr algn="l" rtl="0" marR="0" indent="-374776" marL="1054100">
              <a:spcBef>
                <a:spcPts val="2300"/>
              </a:spcBef>
              <a:spcAft>
                <a:spcPts val="0"/>
              </a:spcAft>
              <a:buClr>
                <a:schemeClr val="lt1"/>
              </a:buClr>
              <a:buFont typeface="Cabin"/>
              <a:buChar char="•"/>
              <a:defRPr/>
            </a:lvl1pPr>
            <a:lvl2pPr algn="l" rtl="0" marR="0" indent="-374776" marL="1498600">
              <a:spcBef>
                <a:spcPts val="2300"/>
              </a:spcBef>
              <a:spcAft>
                <a:spcPts val="0"/>
              </a:spcAft>
              <a:buClr>
                <a:schemeClr val="lt1"/>
              </a:buClr>
              <a:buFont typeface="Cabin"/>
              <a:buChar char="•"/>
              <a:defRPr/>
            </a:lvl2pPr>
            <a:lvl3pPr algn="l" rtl="0" marR="0" indent="-374776" marL="1943100">
              <a:spcBef>
                <a:spcPts val="2300"/>
              </a:spcBef>
              <a:spcAft>
                <a:spcPts val="0"/>
              </a:spcAft>
              <a:buClr>
                <a:schemeClr val="lt1"/>
              </a:buClr>
              <a:buFont typeface="Cabin"/>
              <a:buChar char="•"/>
              <a:defRPr/>
            </a:lvl3pPr>
            <a:lvl4pPr algn="l" rtl="0" marR="0" indent="-374776" marL="2387600">
              <a:spcBef>
                <a:spcPts val="2300"/>
              </a:spcBef>
              <a:spcAft>
                <a:spcPts val="0"/>
              </a:spcAft>
              <a:buClr>
                <a:schemeClr val="lt1"/>
              </a:buClr>
              <a:buFont typeface="Cabin"/>
              <a:buChar char="•"/>
              <a:defRPr/>
            </a:lvl4pPr>
            <a:lvl5pPr algn="l" rtl="0" marR="0" indent="-374776" marL="2832100">
              <a:spcBef>
                <a:spcPts val="2300"/>
              </a:spcBef>
              <a:spcAft>
                <a:spcPts val="0"/>
              </a:spcAft>
              <a:buClr>
                <a:schemeClr val="lt1"/>
              </a:buClr>
              <a:buFont typeface="Cabin"/>
              <a:buChar char="•"/>
              <a:defRPr/>
            </a:lvl5pPr>
            <a:lvl6pPr algn="l" rtl="0" marR="0" indent="-374776" marL="3289300">
              <a:spcBef>
                <a:spcPts val="2300"/>
              </a:spcBef>
              <a:spcAft>
                <a:spcPts val="0"/>
              </a:spcAft>
              <a:buClr>
                <a:schemeClr val="lt1"/>
              </a:buClr>
              <a:buFont typeface="Cabin"/>
              <a:buChar char="•"/>
              <a:defRPr/>
            </a:lvl6pPr>
            <a:lvl7pPr algn="l" rtl="0" marR="0" indent="-374777" marL="3746500">
              <a:spcBef>
                <a:spcPts val="2300"/>
              </a:spcBef>
              <a:spcAft>
                <a:spcPts val="0"/>
              </a:spcAft>
              <a:buClr>
                <a:schemeClr val="lt1"/>
              </a:buClr>
              <a:buFont typeface="Cabin"/>
              <a:buChar char="•"/>
              <a:defRPr/>
            </a:lvl7pPr>
            <a:lvl8pPr algn="l" rtl="0" marR="0" indent="-374777" marL="4203700">
              <a:spcBef>
                <a:spcPts val="2300"/>
              </a:spcBef>
              <a:spcAft>
                <a:spcPts val="0"/>
              </a:spcAft>
              <a:buClr>
                <a:schemeClr val="lt1"/>
              </a:buClr>
              <a:buFont typeface="Cabin"/>
              <a:buChar char="•"/>
              <a:defRPr/>
            </a:lvl8pPr>
            <a:lvl9pPr algn="l" rtl="0" marR="0" indent="-374777" marL="4660900">
              <a:spcBef>
                <a:spcPts val="2300"/>
              </a:spcBef>
              <a:spcAft>
                <a:spcPts val="0"/>
              </a:spcAft>
              <a:buClr>
                <a:schemeClr val="lt1"/>
              </a:buClr>
              <a:buFont typeface="Cabin"/>
              <a:buChar char="•"/>
              <a:defRPr/>
            </a:lvl9pPr>
          </a:lstStyle>
          <a:p/>
        </p:txBody>
      </p:sp>
    </p:spTree>
  </p:cSld>
  <p:clrMap accent2="accent2" accent3="accent3" accent4="accent4" accent5="accent5" accent6="accent6" hlink="hlink" tx2="lt2" tx1="dk1" bg2="dk2" bg1="lt1" folHlink="folHlink" accent1="accent1"/>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160" name="Shape 160"/>
        <p:cNvGrpSpPr/>
        <p:nvPr/>
      </p:nvGrpSpPr>
      <p:grpSpPr>
        <a:xfrm>
          <a:off y="0" x="0"/>
          <a:ext cy="0" cx="0"/>
          <a:chOff y="0" x="0"/>
          <a:chExt cy="0" cx="0"/>
        </a:xfrm>
      </p:grpSpPr>
      <p:sp>
        <p:nvSpPr>
          <p:cNvPr id="161" name="Shape 161"/>
          <p:cNvSpPr txBox="1"/>
          <p:nvPr>
            <p:ph type="title"/>
          </p:nvPr>
        </p:nvSpPr>
        <p:spPr>
          <a:xfrm>
            <a:off y="241300" x="1155700"/>
            <a:ext cy="2298600" cx="13932000"/>
          </a:xfrm>
          <a:prstGeom prst="rect">
            <a:avLst/>
          </a:prstGeom>
          <a:noFill/>
          <a:ln>
            <a:noFill/>
          </a:ln>
        </p:spPr>
        <p:txBody>
          <a:bodyPr bIns="91425" rIns="91425" lIns="91425" tIns="91425" anchor="ctr" anchorCtr="0"/>
          <a:lstStyle>
            <a:lvl1pPr algn="ctr" rtl="0" marR="0" indent="0" marL="0">
              <a:spcBef>
                <a:spcPts val="0"/>
              </a:spcBef>
              <a:spcAft>
                <a:spcPts val="0"/>
              </a:spcAft>
              <a:defRPr/>
            </a:lvl1pPr>
            <a:lvl2pPr algn="ctr" rtl="0" marR="0" indent="0" marL="0">
              <a:spcBef>
                <a:spcPts val="0"/>
              </a:spcBef>
              <a:spcAft>
                <a:spcPts val="0"/>
              </a:spcAft>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
        <p:nvSpPr>
          <p:cNvPr id="162" name="Shape 162"/>
          <p:cNvSpPr txBox="1"/>
          <p:nvPr>
            <p:ph idx="1" type="body"/>
          </p:nvPr>
        </p:nvSpPr>
        <p:spPr>
          <a:xfrm>
            <a:off y="2603500" x="1155700"/>
            <a:ext cy="5702399" cx="13932000"/>
          </a:xfrm>
          <a:prstGeom prst="rect">
            <a:avLst/>
          </a:prstGeom>
          <a:noFill/>
          <a:ln>
            <a:noFill/>
          </a:ln>
        </p:spPr>
        <p:txBody>
          <a:bodyPr bIns="91425" rIns="91425" lIns="91425" tIns="91425" anchor="ctr" anchorCtr="0"/>
          <a:lstStyle>
            <a:lvl1pPr algn="l" rtl="0" marR="0" indent="-142494" marL="711200">
              <a:spcBef>
                <a:spcPts val="3500"/>
              </a:spcBef>
              <a:spcAft>
                <a:spcPts val="0"/>
              </a:spcAft>
              <a:buClr>
                <a:schemeClr val="lt1"/>
              </a:buClr>
              <a:buFont typeface="Cabin"/>
              <a:buChar char="•"/>
              <a:defRPr/>
            </a:lvl1pPr>
            <a:lvl2pPr algn="l" rtl="0" marR="0" indent="-142494" marL="1003300">
              <a:spcBef>
                <a:spcPts val="3500"/>
              </a:spcBef>
              <a:spcAft>
                <a:spcPts val="0"/>
              </a:spcAft>
              <a:buClr>
                <a:schemeClr val="lt1"/>
              </a:buClr>
              <a:buFont typeface="Cabin"/>
              <a:buChar char="•"/>
              <a:defRPr/>
            </a:lvl2pPr>
            <a:lvl3pPr algn="l" rtl="0" marR="0" indent="-142494" marL="1295400">
              <a:spcBef>
                <a:spcPts val="3500"/>
              </a:spcBef>
              <a:spcAft>
                <a:spcPts val="0"/>
              </a:spcAft>
              <a:buClr>
                <a:schemeClr val="lt1"/>
              </a:buClr>
              <a:buFont typeface="Cabin"/>
              <a:buChar char="•"/>
              <a:defRPr/>
            </a:lvl3pPr>
            <a:lvl4pPr algn="l" rtl="0" marR="0" indent="-142494" marL="1600200">
              <a:spcBef>
                <a:spcPts val="3500"/>
              </a:spcBef>
              <a:spcAft>
                <a:spcPts val="0"/>
              </a:spcAft>
              <a:buClr>
                <a:schemeClr val="lt1"/>
              </a:buClr>
              <a:buFont typeface="Cabin"/>
              <a:buChar char="•"/>
              <a:defRPr/>
            </a:lvl4pPr>
            <a:lvl5pPr algn="l" rtl="0" marR="0" indent="-142494" marL="1892300">
              <a:spcBef>
                <a:spcPts val="3500"/>
              </a:spcBef>
              <a:spcAft>
                <a:spcPts val="0"/>
              </a:spcAft>
              <a:buClr>
                <a:schemeClr val="lt1"/>
              </a:buClr>
              <a:buFont typeface="Cabin"/>
              <a:buChar char="•"/>
              <a:defRPr/>
            </a:lvl5pPr>
            <a:lvl6pPr algn="l" rtl="0" marR="0" indent="-142494" marL="2349500">
              <a:spcBef>
                <a:spcPts val="3500"/>
              </a:spcBef>
              <a:spcAft>
                <a:spcPts val="0"/>
              </a:spcAft>
              <a:buClr>
                <a:schemeClr val="lt1"/>
              </a:buClr>
              <a:buFont typeface="Cabin"/>
              <a:buChar char="•"/>
              <a:defRPr/>
            </a:lvl6pPr>
            <a:lvl7pPr algn="l" rtl="0" marR="0" indent="-142494" marL="2806700">
              <a:spcBef>
                <a:spcPts val="3500"/>
              </a:spcBef>
              <a:spcAft>
                <a:spcPts val="0"/>
              </a:spcAft>
              <a:buClr>
                <a:schemeClr val="lt1"/>
              </a:buClr>
              <a:buFont typeface="Cabin"/>
              <a:buChar char="•"/>
              <a:defRPr/>
            </a:lvl7pPr>
            <a:lvl8pPr algn="l" rtl="0" marR="0" indent="-142494" marL="3263900">
              <a:spcBef>
                <a:spcPts val="3500"/>
              </a:spcBef>
              <a:spcAft>
                <a:spcPts val="0"/>
              </a:spcAft>
              <a:buClr>
                <a:schemeClr val="lt1"/>
              </a:buClr>
              <a:buFont typeface="Cabin"/>
              <a:buChar char="•"/>
              <a:defRPr/>
            </a:lvl8pPr>
            <a:lvl9pPr algn="l" rtl="0" marR="0" indent="-142494" marL="3721100">
              <a:spcBef>
                <a:spcPts val="3500"/>
              </a:spcBef>
              <a:spcAft>
                <a:spcPts val="0"/>
              </a:spcAft>
              <a:buClr>
                <a:schemeClr val="lt1"/>
              </a:buClr>
              <a:buFont typeface="Cabin"/>
              <a:buChar char="•"/>
              <a:defRPr/>
            </a:lvl9pPr>
          </a:lstStyle>
          <a:p/>
        </p:txBody>
      </p:sp>
    </p:spTree>
  </p:cSld>
  <p:clrMap accent2="accent2" accent3="accent3" accent4="accent4" accent5="accent5" accent6="accent6" hlink="hlink" tx2="lt2" tx1="dk1" bg2="dk2" bg1="lt1" folHlink="folHlink" accent1="accent1"/>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0.xml" Type="http://schemas.openxmlformats.org/officeDocument/2006/relationships/slideLayout" Id="rId1"/><Relationship Target="../media/image03.jpg" Type="http://schemas.openxmlformats.org/officeDocument/2006/relationships/image" Id="rId4"/><Relationship Target="../media/image02.png" Type="http://schemas.openxmlformats.org/officeDocument/2006/relationships/image" Id="rId3"/></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1.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1.xml" Type="http://schemas.openxmlformats.org/officeDocument/2006/relationships/slideLayout" Id="rId1"/><Relationship Target="../media/image10.png" Type="http://schemas.openxmlformats.org/officeDocument/2006/relationships/image" Id="rId4"/><Relationship Target="http://en.wikipedia.org/wiki/XML" Type="http://schemas.openxmlformats.org/officeDocument/2006/relationships/hyperlink" TargetMode="External" Id="rId3"/></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1.xml" Type="http://schemas.openxmlformats.org/officeDocument/2006/relationships/slideLayout" Id="rId1"/><Relationship Target="http://en.wikipedia.org/wiki/Serialization" Type="http://schemas.openxmlformats.org/officeDocument/2006/relationships/hyperlink" TargetMode="External" Id="rId3"/></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1.xml" Type="http://schemas.openxmlformats.org/officeDocument/2006/relationships/slideLayout" Id="rId1"/></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1.xml" Type="http://schemas.openxmlformats.org/officeDocument/2006/relationships/slideLayout" Id="rId1"/></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1.xml" Type="http://schemas.openxmlformats.org/officeDocument/2006/relationships/slideLayout" Id="rId1"/><Relationship Target="../media/image04.jpg" Type="http://schemas.openxmlformats.org/officeDocument/2006/relationships/image" Id="rId3"/></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10.xml" Type="http://schemas.openxmlformats.org/officeDocument/2006/relationships/slideLayout" Id="rId1"/><Relationship Target="http://en.wikibooks.org/wiki/XML_Schema" Type="http://schemas.openxmlformats.org/officeDocument/2006/relationships/hyperlink" TargetMode="External" Id="rId4"/><Relationship Target="http://en.wikipedia.org/wiki/Xml_schema" Type="http://schemas.openxmlformats.org/officeDocument/2006/relationships/hyperlink" TargetMode="External" Id="rId3"/></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1.xml" Type="http://schemas.openxmlformats.org/officeDocument/2006/relationships/slideLayout" Id="rId1"/><Relationship Target="http://en.wikipedia.org/wiki/Xml_schema" Type="http://schemas.openxmlformats.org/officeDocument/2006/relationships/hyperlink" TargetMode="External" Id="rId4"/><Relationship Target="http://en.wikipedia.org/wiki/XML" Type="http://schemas.openxmlformats.org/officeDocument/2006/relationships/hyperlink" TargetMode="External" Id="rId3"/></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21.xml" Type="http://schemas.openxmlformats.org/officeDocument/2006/relationships/slideLayout" Id="rId1"/><Relationship Target="../media/image07.png" Type="http://schemas.openxmlformats.org/officeDocument/2006/relationships/image" Id="rId3"/></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21.xml" Type="http://schemas.openxmlformats.org/officeDocument/2006/relationships/slideLayout" Id="rId1"/><Relationship Target="../media/image08.png" Type="http://schemas.openxmlformats.org/officeDocument/2006/relationships/image" Id="rId3"/></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1.xml" Type="http://schemas.openxmlformats.org/officeDocument/2006/relationships/slideLayout" Id="rId1"/></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21.xml" Type="http://schemas.openxmlformats.org/officeDocument/2006/relationships/slideLayout" Id="rId1"/><Relationship Target="http://en.wikipedia.org/wiki/Xml_schema" Type="http://schemas.openxmlformats.org/officeDocument/2006/relationships/hyperlink" TargetMode="External" Id="rId4"/><Relationship Target="../media/image05.jpg" Type="http://schemas.openxmlformats.org/officeDocument/2006/relationships/image" Id="rId3"/></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21.xml" Type="http://schemas.openxmlformats.org/officeDocument/2006/relationships/slideLayout" Id="rId1"/><Relationship Target="http://en.wikipedia.org/wiki/XML_Schema_(W3C)" Type="http://schemas.openxmlformats.org/officeDocument/2006/relationships/hyperlink" TargetMode="External" Id="rId4"/><Relationship Target="http://www.w3.org/XML/Schema" Type="http://schemas.openxmlformats.org/officeDocument/2006/relationships/hyperlink" TargetMode="External" Id="rId3"/></Relationships>
</file>

<file path=ppt/slides/_rels/slide22.xml.rels><?xml version="1.0" encoding="UTF-8" standalone="yes"?><Relationships xmlns="http://schemas.openxmlformats.org/package/2006/relationships"><Relationship Target="../notesSlides/notesSlide22.xml" Type="http://schemas.openxmlformats.org/officeDocument/2006/relationships/notesSlide" Id="rId2"/><Relationship Target="../slideLayouts/slideLayout21.xml" Type="http://schemas.openxmlformats.org/officeDocument/2006/relationships/slideLayout" Id="rId1"/></Relationships>
</file>

<file path=ppt/slides/_rels/slide23.xml.rels><?xml version="1.0" encoding="UTF-8" standalone="yes"?><Relationships xmlns="http://schemas.openxmlformats.org/package/2006/relationships"><Relationship Target="../notesSlides/notesSlide23.xml" Type="http://schemas.openxmlformats.org/officeDocument/2006/relationships/notesSlide" Id="rId2"/><Relationship Target="../slideLayouts/slideLayout21.xml" Type="http://schemas.openxmlformats.org/officeDocument/2006/relationships/slideLayout" Id="rId1"/><Relationship Target="http://www.w3schools.com/Schema/schema_complex_indicators.asp" Type="http://schemas.openxmlformats.org/officeDocument/2006/relationships/hyperlink" TargetMode="External" Id="rId3"/></Relationships>
</file>

<file path=ppt/slides/_rels/slide24.xml.rels><?xml version="1.0" encoding="UTF-8" standalone="yes"?><Relationships xmlns="http://schemas.openxmlformats.org/package/2006/relationships"><Relationship Target="../notesSlides/notesSlide24.xml" Type="http://schemas.openxmlformats.org/officeDocument/2006/relationships/notesSlide" Id="rId2"/><Relationship Target="../slideLayouts/slideLayout32.xml" Type="http://schemas.openxmlformats.org/officeDocument/2006/relationships/slideLayout" Id="rId1"/><Relationship Target="http://www.w3schools.com/Schema/schema_dtypes_numeric.asp" Type="http://schemas.openxmlformats.org/officeDocument/2006/relationships/hyperlink" TargetMode="External" Id="rId3"/></Relationships>
</file>

<file path=ppt/slides/_rels/slide25.xml.rels><?xml version="1.0" encoding="UTF-8" standalone="yes"?><Relationships xmlns="http://schemas.openxmlformats.org/package/2006/relationships"><Relationship Target="../notesSlides/notesSlide25.xml" Type="http://schemas.openxmlformats.org/officeDocument/2006/relationships/notesSlide" Id="rId2"/><Relationship Target="../slideLayouts/slideLayout32.xml" Type="http://schemas.openxmlformats.org/officeDocument/2006/relationships/slideLayout" Id="rId1"/><Relationship Target="http://en.wikipedia.org/wiki/Coordinated_Universal_Time" Type="http://schemas.openxmlformats.org/officeDocument/2006/relationships/hyperlink" TargetMode="External" Id="rId4"/><Relationship Target="http://en.wikipedia.org/wiki/ISO_8601" Type="http://schemas.openxmlformats.org/officeDocument/2006/relationships/hyperlink" TargetMode="External" Id="rId3"/></Relationships>
</file>

<file path=ppt/slides/_rels/slide26.xml.rels><?xml version="1.0" encoding="UTF-8" standalone="yes"?><Relationships xmlns="http://schemas.openxmlformats.org/package/2006/relationships"><Relationship Target="../notesSlides/notesSlide26.xml" Type="http://schemas.openxmlformats.org/officeDocument/2006/relationships/notesSlide" Id="rId2"/><Relationship Target="../slideLayouts/slideLayout21.xml" Type="http://schemas.openxmlformats.org/officeDocument/2006/relationships/slideLayout" Id="rId1"/><Relationship Target="../media/image06.png" Type="http://schemas.openxmlformats.org/officeDocument/2006/relationships/image" Id="rId4"/><Relationship Target="../media/image16.png" Type="http://schemas.openxmlformats.org/officeDocument/2006/relationships/image" Id="rId3"/><Relationship Target="../media/image09.jpg" Type="http://schemas.openxmlformats.org/officeDocument/2006/relationships/image" Id="rId5"/></Relationships>
</file>

<file path=ppt/slides/_rels/slide27.xml.rels><?xml version="1.0" encoding="UTF-8" standalone="yes"?><Relationships xmlns="http://schemas.openxmlformats.org/package/2006/relationships"><Relationship Target="../notesSlides/notesSlide27.xml" Type="http://schemas.openxmlformats.org/officeDocument/2006/relationships/notesSlide" Id="rId2"/><Relationship Target="../slideLayouts/slideLayout21.xml" Type="http://schemas.openxmlformats.org/officeDocument/2006/relationships/slideLayout" Id="rId1"/><Relationship Target="../media/image23.png" Type="http://schemas.openxmlformats.org/officeDocument/2006/relationships/image" Id="rId4"/><Relationship Target="http://www.w3schools.com/Schema/schema_example.asp" Type="http://schemas.openxmlformats.org/officeDocument/2006/relationships/hyperlink" TargetMode="External" Id="rId3"/></Relationships>
</file>

<file path=ppt/slides/_rels/slide28.xml.rels><?xml version="1.0" encoding="UTF-8" standalone="yes"?><Relationships xmlns="http://schemas.openxmlformats.org/package/2006/relationships"><Relationship Target="../notesSlides/notesSlide28.xml" Type="http://schemas.openxmlformats.org/officeDocument/2006/relationships/notesSlide" Id="rId2"/><Relationship Target="../slideLayouts/slideLayout21.xml" Type="http://schemas.openxmlformats.org/officeDocument/2006/relationships/slideLayout" Id="rId1"/></Relationships>
</file>

<file path=ppt/slides/_rels/slide29.xml.rels><?xml version="1.0" encoding="UTF-8" standalone="yes"?><Relationships xmlns="http://schemas.openxmlformats.org/package/2006/relationships"><Relationship Target="../notesSlides/notesSlide29.xml" Type="http://schemas.openxmlformats.org/officeDocument/2006/relationships/notesSlide" Id="rId2"/><Relationship Target="../slideLayouts/slideLayout21.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1.xml" Type="http://schemas.openxmlformats.org/officeDocument/2006/relationships/slideLayout" Id="rId1"/><Relationship Target="../media/image01.png" Type="http://schemas.openxmlformats.org/officeDocument/2006/relationships/image" Id="rId4"/><Relationship Target="../media/image00.jpg" Type="http://schemas.openxmlformats.org/officeDocument/2006/relationships/image" Id="rId3"/></Relationships>
</file>

<file path=ppt/slides/_rels/slide30.xml.rels><?xml version="1.0" encoding="UTF-8" standalone="yes"?><Relationships xmlns="http://schemas.openxmlformats.org/package/2006/relationships"><Relationship Target="../notesSlides/notesSlide30.xml" Type="http://schemas.openxmlformats.org/officeDocument/2006/relationships/notesSlide" Id="rId2"/><Relationship Target="../slideLayouts/slideLayout10.xml" Type="http://schemas.openxmlformats.org/officeDocument/2006/relationships/slideLayout" Id="rId1"/></Relationships>
</file>

<file path=ppt/slides/_rels/slide31.xml.rels><?xml version="1.0" encoding="UTF-8" standalone="yes"?><Relationships xmlns="http://schemas.openxmlformats.org/package/2006/relationships"><Relationship Target="../notesSlides/notesSlide31.xml" Type="http://schemas.openxmlformats.org/officeDocument/2006/relationships/notesSlide" Id="rId2"/><Relationship Target="../slideLayouts/slideLayout43.xml" Type="http://schemas.openxmlformats.org/officeDocument/2006/relationships/slideLayout" Id="rId1"/><Relationship Target="../media/image15.png" Type="http://schemas.openxmlformats.org/officeDocument/2006/relationships/image" Id="rId4"/><Relationship Target="http://www.youtube.com/watch?v=kc8BAR7SHJI" Type="http://schemas.openxmlformats.org/officeDocument/2006/relationships/hyperlink" TargetMode="External" Id="rId3"/></Relationships>
</file>

<file path=ppt/slides/_rels/slide32.xml.rels><?xml version="1.0" encoding="UTF-8" standalone="yes"?><Relationships xmlns="http://schemas.openxmlformats.org/package/2006/relationships"><Relationship Target="../notesSlides/notesSlide32.xml" Type="http://schemas.openxmlformats.org/officeDocument/2006/relationships/notesSlide" Id="rId2"/><Relationship Target="../slideLayouts/slideLayout43.xml" Type="http://schemas.openxmlformats.org/officeDocument/2006/relationships/slideLayout" Id="rId1"/><Relationship Target="../media/image17.png" Type="http://schemas.openxmlformats.org/officeDocument/2006/relationships/image" Id="rId3"/></Relationships>
</file>

<file path=ppt/slides/_rels/slide33.xml.rels><?xml version="1.0" encoding="UTF-8" standalone="yes"?><Relationships xmlns="http://schemas.openxmlformats.org/package/2006/relationships"><Relationship Target="../notesSlides/notesSlide33.xml" Type="http://schemas.openxmlformats.org/officeDocument/2006/relationships/notesSlide" Id="rId2"/><Relationship Target="../slideLayouts/slideLayout10.xml" Type="http://schemas.openxmlformats.org/officeDocument/2006/relationships/slideLayout" Id="rId1"/><Relationship Target="../media/image18.png" Type="http://schemas.openxmlformats.org/officeDocument/2006/relationships/image" Id="rId3"/></Relationships>
</file>

<file path=ppt/slides/_rels/slide34.xml.rels><?xml version="1.0" encoding="UTF-8" standalone="yes"?><Relationships xmlns="http://schemas.openxmlformats.org/package/2006/relationships"><Relationship Target="../notesSlides/notesSlide34.xml" Type="http://schemas.openxmlformats.org/officeDocument/2006/relationships/notesSlide" Id="rId2"/><Relationship Target="../slideLayouts/slideLayout21.xml" Type="http://schemas.openxmlformats.org/officeDocument/2006/relationships/slideLayout" Id="rId1"/></Relationships>
</file>

<file path=ppt/slides/_rels/slide35.xml.rels><?xml version="1.0" encoding="UTF-8" standalone="yes"?><Relationships xmlns="http://schemas.openxmlformats.org/package/2006/relationships"><Relationship Target="../notesSlides/notesSlide35.xml" Type="http://schemas.openxmlformats.org/officeDocument/2006/relationships/notesSlide" Id="rId2"/><Relationship Target="../slideLayouts/slideLayout21.xml" Type="http://schemas.openxmlformats.org/officeDocument/2006/relationships/slideLayout" Id="rId1"/></Relationships>
</file>

<file path=ppt/slides/_rels/slide36.xml.rels><?xml version="1.0" encoding="UTF-8" standalone="yes"?><Relationships xmlns="http://schemas.openxmlformats.org/package/2006/relationships"><Relationship Target="../notesSlides/notesSlide36.xml" Type="http://schemas.openxmlformats.org/officeDocument/2006/relationships/notesSlide" Id="rId2"/><Relationship Target="../slideLayouts/slideLayout10.xml" Type="http://schemas.openxmlformats.org/officeDocument/2006/relationships/slideLayout" Id="rId1"/><Relationship Target="http://en.wikipedia.org/wiki/Service-oriented_architecture" Type="http://schemas.openxmlformats.org/officeDocument/2006/relationships/hyperlink" TargetMode="External" Id="rId3"/></Relationships>
</file>

<file path=ppt/slides/_rels/slide37.xml.rels><?xml version="1.0" encoding="UTF-8" standalone="yes"?><Relationships xmlns="http://schemas.openxmlformats.org/package/2006/relationships"><Relationship Target="../notesSlides/notesSlide37.xml" Type="http://schemas.openxmlformats.org/officeDocument/2006/relationships/notesSlide" Id="rId2"/><Relationship Target="../slideLayouts/slideLayout21.xml" Type="http://schemas.openxmlformats.org/officeDocument/2006/relationships/slideLayout" Id="rId1"/><Relationship Target="../media/image12.jpg" Type="http://schemas.openxmlformats.org/officeDocument/2006/relationships/image" Id="rId4"/><Relationship Target="../media/image11.png" Type="http://schemas.openxmlformats.org/officeDocument/2006/relationships/image" Id="rId3"/><Relationship Target="../media/image13.jpg" Type="http://schemas.openxmlformats.org/officeDocument/2006/relationships/image" Id="rId6"/><Relationship Target="../media/image14.jpg" Type="http://schemas.openxmlformats.org/officeDocument/2006/relationships/image" Id="rId5"/></Relationships>
</file>

<file path=ppt/slides/_rels/slide38.xml.rels><?xml version="1.0" encoding="UTF-8" standalone="yes"?><Relationships xmlns="http://schemas.openxmlformats.org/package/2006/relationships"><Relationship Target="../notesSlides/notesSlide38.xml" Type="http://schemas.openxmlformats.org/officeDocument/2006/relationships/notesSlide" Id="rId2"/><Relationship Target="../slideLayouts/slideLayout21.xml" Type="http://schemas.openxmlformats.org/officeDocument/2006/relationships/slideLayout" Id="rId1"/><Relationship Target="http://www.youtube.com/watch?v=mj-kCFzF0ME" Type="http://schemas.openxmlformats.org/officeDocument/2006/relationships/hyperlink" TargetMode="External" Id="rId4"/><Relationship Target="../media/image19.jpg" Type="http://schemas.openxmlformats.org/officeDocument/2006/relationships/image" Id="rId3"/></Relationships>
</file>

<file path=ppt/slides/_rels/slide39.xml.rels><?xml version="1.0" encoding="UTF-8" standalone="yes"?><Relationships xmlns="http://schemas.openxmlformats.org/package/2006/relationships"><Relationship Target="../notesSlides/notesSlide39.xml" Type="http://schemas.openxmlformats.org/officeDocument/2006/relationships/notesSlide" Id="rId2"/><Relationship Target="../slideLayouts/slideLayout10.xml" Type="http://schemas.openxmlformats.org/officeDocument/2006/relationships/slideLayout" Id="rId1"/><Relationship Target="http://en.wikipedia.org/wiki/Web_services" Type="http://schemas.openxmlformats.org/officeDocument/2006/relationships/hyperlink" TargetMode="External" Id="rId3"/></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1.xml" Type="http://schemas.openxmlformats.org/officeDocument/2006/relationships/slideLayout" Id="rId1"/><Relationship Target="../media/image00.jpg" Type="http://schemas.openxmlformats.org/officeDocument/2006/relationships/image" Id="rId3"/></Relationships>
</file>

<file path=ppt/slides/_rels/slide40.xml.rels><?xml version="1.0" encoding="UTF-8" standalone="yes"?><Relationships xmlns="http://schemas.openxmlformats.org/package/2006/relationships"><Relationship Target="../notesSlides/notesSlide40.xml" Type="http://schemas.openxmlformats.org/officeDocument/2006/relationships/notesSlide" Id="rId2"/><Relationship Target="../slideLayouts/slideLayout21.xml" Type="http://schemas.openxmlformats.org/officeDocument/2006/relationships/slideLayout" Id="rId1"/><Relationship Target="http://en.wikipedia.org/wiki/API" Type="http://schemas.openxmlformats.org/officeDocument/2006/relationships/hyperlink" TargetMode="External" Id="rId3"/></Relationships>
</file>

<file path=ppt/slides/_rels/slide41.xml.rels><?xml version="1.0" encoding="UTF-8" standalone="yes"?><Relationships xmlns="http://schemas.openxmlformats.org/package/2006/relationships"><Relationship Target="../notesSlides/notesSlide41.xml" Type="http://schemas.openxmlformats.org/officeDocument/2006/relationships/notesSlide" Id="rId2"/><Relationship Target="../slideLayouts/slideLayout21.xml" Type="http://schemas.openxmlformats.org/officeDocument/2006/relationships/slideLayout" Id="rId1"/><Relationship Target="http://en.wikipedia.org/wiki/REST" Type="http://schemas.openxmlformats.org/officeDocument/2006/relationships/hyperlink" TargetMode="External" Id="rId4"/><Relationship Target="http://en.wikipedia.org/wiki/SOAP_(protocol)" Type="http://schemas.openxmlformats.org/officeDocument/2006/relationships/hyperlink" TargetMode="External" Id="rId3"/></Relationships>
</file>

<file path=ppt/slides/_rels/slide42.xml.rels><?xml version="1.0" encoding="UTF-8" standalone="yes"?><Relationships xmlns="http://schemas.openxmlformats.org/package/2006/relationships"><Relationship Target="../notesSlides/notesSlide42.xml" Type="http://schemas.openxmlformats.org/officeDocument/2006/relationships/notesSlide" Id="rId2"/><Relationship Target="../slideLayouts/slideLayout21.xml" Type="http://schemas.openxmlformats.org/officeDocument/2006/relationships/slideLayout" Id="rId1"/><Relationship Target="../media/image21.png" Type="http://schemas.openxmlformats.org/officeDocument/2006/relationships/image" Id="rId4"/><Relationship Target="https://developers.google.com/maps/documentation/geocoding/" Type="http://schemas.openxmlformats.org/officeDocument/2006/relationships/hyperlink" TargetMode="External" Id="rId3"/></Relationships>
</file>

<file path=ppt/slides/_rels/slide43.xml.rels><?xml version="1.0" encoding="UTF-8" standalone="yes"?><Relationships xmlns="http://schemas.openxmlformats.org/package/2006/relationships"><Relationship Target="../notesSlides/notesSlide43.xml" Type="http://schemas.openxmlformats.org/officeDocument/2006/relationships/notesSlide" Id="rId2"/><Relationship Target="../slideLayouts/slideLayout21.xml" Type="http://schemas.openxmlformats.org/officeDocument/2006/relationships/slideLayout" Id="rId1"/></Relationships>
</file>

<file path=ppt/slides/_rels/slide44.xml.rels><?xml version="1.0" encoding="UTF-8" standalone="yes"?><Relationships xmlns="http://schemas.openxmlformats.org/package/2006/relationships"><Relationship Target="../notesSlides/notesSlide44.xml" Type="http://schemas.openxmlformats.org/officeDocument/2006/relationships/notesSlide" Id="rId2"/><Relationship Target="../slideLayouts/slideLayout21.xml" Type="http://schemas.openxmlformats.org/officeDocument/2006/relationships/slideLayout" Id="rId1"/></Relationships>
</file>

<file path=ppt/slides/_rels/slide45.xml.rels><?xml version="1.0" encoding="UTF-8" standalone="yes"?><Relationships xmlns="http://schemas.openxmlformats.org/package/2006/relationships"><Relationship Target="../notesSlides/notesSlide45.xml" Type="http://schemas.openxmlformats.org/officeDocument/2006/relationships/notesSlide" Id="rId2"/><Relationship Target="../slideLayouts/slideLayout21.xml" Type="http://schemas.openxmlformats.org/officeDocument/2006/relationships/slideLayout" Id="rId1"/></Relationships>
</file>

<file path=ppt/slides/_rels/slide46.xml.rels><?xml version="1.0" encoding="UTF-8" standalone="yes"?><Relationships xmlns="http://schemas.openxmlformats.org/package/2006/relationships"><Relationship Target="../notesSlides/notesSlide46.xml" Type="http://schemas.openxmlformats.org/officeDocument/2006/relationships/notesSlide" Id="rId2"/><Relationship Target="../slideLayouts/slideLayout21.xml" Type="http://schemas.openxmlformats.org/officeDocument/2006/relationships/slideLayout" Id="rId1"/><Relationship Target="../media/image27.png" Type="http://schemas.openxmlformats.org/officeDocument/2006/relationships/image" Id="rId3"/></Relationships>
</file>

<file path=ppt/slides/_rels/slide47.xml.rels><?xml version="1.0" encoding="UTF-8" standalone="yes"?><Relationships xmlns="http://schemas.openxmlformats.org/package/2006/relationships"><Relationship Target="../notesSlides/notesSlide47.xml" Type="http://schemas.openxmlformats.org/officeDocument/2006/relationships/notesSlide" Id="rId2"/><Relationship Target="../slideLayouts/slideLayout21.xml" Type="http://schemas.openxmlformats.org/officeDocument/2006/relationships/slideLayout" Id="rId1"/><Relationship Target="../media/image20.png" Type="http://schemas.openxmlformats.org/officeDocument/2006/relationships/image" Id="rId3"/></Relationships>
</file>

<file path=ppt/slides/_rels/slide48.xml.rels><?xml version="1.0" encoding="UTF-8" standalone="yes"?><Relationships xmlns="http://schemas.openxmlformats.org/package/2006/relationships"><Relationship Target="../notesSlides/notesSlide48.xml" Type="http://schemas.openxmlformats.org/officeDocument/2006/relationships/notesSlide" Id="rId2"/><Relationship Target="../slideLayouts/slideLayout21.xml" Type="http://schemas.openxmlformats.org/officeDocument/2006/relationships/slideLayout" Id="rId1"/><Relationship Target="../media/image28.png" Type="http://schemas.openxmlformats.org/officeDocument/2006/relationships/image" Id="rId3"/></Relationships>
</file>

<file path=ppt/slides/_rels/slide49.xml.rels><?xml version="1.0" encoding="UTF-8" standalone="yes"?><Relationships xmlns="http://schemas.openxmlformats.org/package/2006/relationships"><Relationship Target="../notesSlides/notesSlide49.xml" Type="http://schemas.openxmlformats.org/officeDocument/2006/relationships/notesSlide" Id="rId2"/><Relationship Target="../slideLayouts/slideLayout21.xml" Type="http://schemas.openxmlformats.org/officeDocument/2006/relationships/slideLayout" Id="rId1"/><Relationship Target="../media/image29.png" Type="http://schemas.openxmlformats.org/officeDocument/2006/relationships/image" Id="rId3"/></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1.xml" Type="http://schemas.openxmlformats.org/officeDocument/2006/relationships/slideLayout" Id="rId1"/><Relationship Target="../media/image00.jpg" Type="http://schemas.openxmlformats.org/officeDocument/2006/relationships/image" Id="rId3"/></Relationships>
</file>

<file path=ppt/slides/_rels/slide50.xml.rels><?xml version="1.0" encoding="UTF-8" standalone="yes"?><Relationships xmlns="http://schemas.openxmlformats.org/package/2006/relationships"><Relationship Target="../notesSlides/notesSlide50.xml" Type="http://schemas.openxmlformats.org/officeDocument/2006/relationships/notesSlide" Id="rId2"/><Relationship Target="../slideLayouts/slideLayout21.xml" Type="http://schemas.openxmlformats.org/officeDocument/2006/relationships/slideLayout" Id="rId1"/></Relationships>
</file>

<file path=ppt/slides/_rels/slide51.xml.rels><?xml version="1.0" encoding="UTF-8" standalone="yes"?><Relationships xmlns="http://schemas.openxmlformats.org/package/2006/relationships"><Relationship Target="../notesSlides/notesSlide51.xml" Type="http://schemas.openxmlformats.org/officeDocument/2006/relationships/notesSlide" Id="rId2"/><Relationship Target="../slideLayouts/slideLayout21.xml" Type="http://schemas.openxmlformats.org/officeDocument/2006/relationships/slideLayout" Id="rId1"/></Relationships>
</file>

<file path=ppt/slides/_rels/slide52.xml.rels><?xml version="1.0" encoding="UTF-8" standalone="yes"?><Relationships xmlns="http://schemas.openxmlformats.org/package/2006/relationships"><Relationship Target="../notesSlides/notesSlide52.xml" Type="http://schemas.openxmlformats.org/officeDocument/2006/relationships/notesSlide" Id="rId2"/><Relationship Target="../slideLayouts/slideLayout21.xml" Type="http://schemas.openxmlformats.org/officeDocument/2006/relationships/slideLayout" Id="rId1"/><Relationship Target="../media/image26.png" Type="http://schemas.openxmlformats.org/officeDocument/2006/relationships/image" Id="rId3"/></Relationships>
</file>

<file path=ppt/slides/_rels/slide53.xml.rels><?xml version="1.0" encoding="UTF-8" standalone="yes"?><Relationships xmlns="http://schemas.openxmlformats.org/package/2006/relationships"><Relationship Target="../notesSlides/notesSlide53.xml" Type="http://schemas.openxmlformats.org/officeDocument/2006/relationships/notesSlide" Id="rId2"/><Relationship Target="../slideLayouts/slideLayout21.xml" Type="http://schemas.openxmlformats.org/officeDocument/2006/relationships/slideLayout" Id="rId1"/><Relationship Target="../media/image24.png" Type="http://schemas.openxmlformats.org/officeDocument/2006/relationships/image" Id="rId3"/></Relationships>
</file>

<file path=ppt/slides/_rels/slide54.xml.rels><?xml version="1.0" encoding="UTF-8" standalone="yes"?><Relationships xmlns="http://schemas.openxmlformats.org/package/2006/relationships"><Relationship Target="../notesSlides/notesSlide54.xml" Type="http://schemas.openxmlformats.org/officeDocument/2006/relationships/notesSlide" Id="rId2"/><Relationship Target="../slideLayouts/slideLayout21.xml" Type="http://schemas.openxmlformats.org/officeDocument/2006/relationships/slideLayout" Id="rId1"/><Relationship Target="../media/image30.png" Type="http://schemas.openxmlformats.org/officeDocument/2006/relationships/image" Id="rId3"/></Relationships>
</file>

<file path=ppt/slides/_rels/slide55.xml.rels><?xml version="1.0" encoding="UTF-8" standalone="yes"?><Relationships xmlns="http://schemas.openxmlformats.org/package/2006/relationships"><Relationship Target="../notesSlides/notesSlide55.xml" Type="http://schemas.openxmlformats.org/officeDocument/2006/relationships/notesSlide" Id="rId2"/><Relationship Target="../slideLayouts/slideLayout21.xml" Type="http://schemas.openxmlformats.org/officeDocument/2006/relationships/slideLayout" Id="rId1"/></Relationships>
</file>

<file path=ppt/slides/_rels/slide56.xml.rels><?xml version="1.0" encoding="UTF-8" standalone="yes"?><Relationships xmlns="http://schemas.openxmlformats.org/package/2006/relationships"><Relationship Target="../notesSlides/notesSlide56.xml" Type="http://schemas.openxmlformats.org/officeDocument/2006/relationships/notesSlide" Id="rId2"/><Relationship Target="../slideLayouts/slideLayout21.xml" Type="http://schemas.openxmlformats.org/officeDocument/2006/relationships/slideLayout" Id="rId1"/></Relationships>
</file>

<file path=ppt/slides/_rels/slide57.xml.rels><?xml version="1.0" encoding="UTF-8" standalone="yes"?><Relationships xmlns="http://schemas.openxmlformats.org/package/2006/relationships"><Relationship Target="../notesSlides/notesSlide57.xml" Type="http://schemas.openxmlformats.org/officeDocument/2006/relationships/notesSlide" Id="rId2"/><Relationship Target="../slideLayouts/slideLayout54.xml" Type="http://schemas.openxmlformats.org/officeDocument/2006/relationships/slideLayout" Id="rId1"/><Relationship Target="http://open.umich.edu/" Type="http://schemas.openxmlformats.org/officeDocument/2006/relationships/hyperlink" TargetMode="External" Id="rId4"/><Relationship Target="http://www.dr-chuck.com" Type="http://schemas.openxmlformats.org/officeDocument/2006/relationships/hyperlink" TargetMode="External" Id="rId3"/><Relationship Target="../media/image25.png" Type="http://schemas.openxmlformats.org/officeDocument/2006/relationships/image" Id="rId6"/><Relationship Target="../media/image22.jpg" Type="http://schemas.openxmlformats.org/officeDocument/2006/relationships/image" Id="rId5"/></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1.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10.xml" Type="http://schemas.openxmlformats.org/officeDocument/2006/relationships/slideLayout" Id="rId1"/><Relationship Target="http://en.wikipedia.org/wiki/XML" Type="http://schemas.openxmlformats.org/officeDocument/2006/relationships/hyperlink" TargetMode="External" Id="rId3"/></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1.xml" Type="http://schemas.openxmlformats.org/officeDocument/2006/relationships/slideLayout" Id="rId1"/><Relationship Target="http://en.wikipedia.org/wiki/XML" Type="http://schemas.openxmlformats.org/officeDocument/2006/relationships/hyperlink" TargetMode="External" Id="rId3"/></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1.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y="0" x="0"/>
          <a:ext cy="0" cx="0"/>
          <a:chOff y="0" x="0"/>
          <a:chExt cy="0" cx="0"/>
        </a:xfrm>
      </p:grpSpPr>
      <p:sp>
        <p:nvSpPr>
          <p:cNvPr id="200" name="Shape 200"/>
          <p:cNvSpPr txBox="1"/>
          <p:nvPr>
            <p:ph type="title"/>
          </p:nvPr>
        </p:nvSpPr>
        <p:spPr>
          <a:xfrm>
            <a:off y="1257300" x="1155700"/>
            <a:ext cy="3551099" cx="13932000"/>
          </a:xfrm>
          <a:prstGeom prst="rect">
            <a:avLst/>
          </a:prstGeom>
          <a:noFill/>
          <a:ln>
            <a:noFill/>
          </a:ln>
        </p:spPr>
        <p:txBody>
          <a:bodyPr bIns="38100" rIns="38100" lIns="38100" tIns="38100" anchor="b"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7600" lang="en-US" i="0">
                <a:solidFill>
                  <a:srgbClr val="FF00FF"/>
                </a:solidFill>
                <a:latin typeface="Cabin"/>
                <a:ea typeface="Cabin"/>
                <a:cs typeface="Cabin"/>
                <a:sym typeface="Cabin"/>
              </a:rPr>
              <a:t>Using Web Services</a:t>
            </a:r>
          </a:p>
        </p:txBody>
      </p:sp>
      <p:sp>
        <p:nvSpPr>
          <p:cNvPr id="201" name="Shape 201"/>
          <p:cNvSpPr txBox="1"/>
          <p:nvPr>
            <p:ph idx="1" type="body"/>
          </p:nvPr>
        </p:nvSpPr>
        <p:spPr>
          <a:xfrm>
            <a:off y="5037000" x="1215825"/>
            <a:ext cy="1562099" cx="13932000"/>
          </a:xfrm>
          <a:prstGeom prst="rect">
            <a:avLst/>
          </a:prstGeom>
          <a:noFill/>
          <a:ln>
            <a:noFill/>
          </a:ln>
        </p:spPr>
        <p:txBody>
          <a:bodyPr bIns="38100" rIns="38100" lIns="38100" tIns="38100" anchor="t"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800" lang="en-US" i="0">
                <a:solidFill>
                  <a:schemeClr val="lt1"/>
                </a:solidFill>
                <a:latin typeface="Cabin"/>
                <a:ea typeface="Cabin"/>
                <a:cs typeface="Cabin"/>
                <a:sym typeface="Cabin"/>
              </a:rPr>
              <a:t>Chapter 13</a:t>
            </a:r>
          </a:p>
        </p:txBody>
      </p:sp>
      <p:sp>
        <p:nvSpPr>
          <p:cNvPr id="202" name="Shape 202"/>
          <p:cNvSpPr txBox="1"/>
          <p:nvPr/>
        </p:nvSpPr>
        <p:spPr>
          <a:xfrm>
            <a:off y="7759700" x="3885750"/>
            <a:ext cy="1016099" cx="80738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3200" lang="en-US" i="0">
                <a:solidFill>
                  <a:srgbClr val="FFFF00"/>
                </a:solidFill>
                <a:latin typeface="Cabin"/>
                <a:ea typeface="Cabin"/>
                <a:cs typeface="Cabin"/>
                <a:sym typeface="Cabin"/>
              </a:rPr>
              <a:t>Python for Informatics: Exploring Information</a:t>
            </a:r>
          </a:p>
          <a:p>
            <a:pPr algn="ctr" rtl="0" lvl="0" marR="0" indent="0" marL="0">
              <a:lnSpc>
                <a:spcPct val="100000"/>
              </a:lnSpc>
              <a:spcBef>
                <a:spcPts val="0"/>
              </a:spcBef>
              <a:spcAft>
                <a:spcPts val="0"/>
              </a:spcAft>
              <a:buClr>
                <a:srgbClr val="FFFF00"/>
              </a:buClr>
              <a:buSzPct val="25000"/>
              <a:buFont typeface="Cabin"/>
              <a:buNone/>
            </a:pPr>
            <a:r>
              <a:rPr strike="noStrike" u="none" b="0" cap="none" baseline="0" sz="3200" lang="en-US" i="0">
                <a:solidFill>
                  <a:srgbClr val="FFFF00"/>
                </a:solidFill>
                <a:latin typeface="Cabin"/>
                <a:ea typeface="Cabin"/>
                <a:cs typeface="Cabin"/>
                <a:sym typeface="Cabin"/>
              </a:rPr>
              <a:t>www.</a:t>
            </a:r>
            <a:r>
              <a:rPr sz="3200" lang="en-US">
                <a:solidFill>
                  <a:srgbClr val="FFFF00"/>
                </a:solidFill>
                <a:latin typeface="Cabin"/>
                <a:ea typeface="Cabin"/>
                <a:cs typeface="Cabin"/>
                <a:sym typeface="Cabin"/>
              </a:rPr>
              <a:t>pythonlearn</a:t>
            </a:r>
            <a:r>
              <a:rPr strike="noStrike" u="none" b="0" cap="none" baseline="0" sz="3200" lang="en-US" i="0">
                <a:solidFill>
                  <a:srgbClr val="FFFF00"/>
                </a:solidFill>
                <a:latin typeface="Cabin"/>
                <a:ea typeface="Cabin"/>
                <a:cs typeface="Cabin"/>
                <a:sym typeface="Cabin"/>
              </a:rPr>
              <a:t>.com</a:t>
            </a:r>
          </a:p>
        </p:txBody>
      </p:sp>
      <p:pic>
        <p:nvPicPr>
          <p:cNvPr id="203" name="Shape 203"/>
          <p:cNvPicPr preferRelativeResize="0"/>
          <p:nvPr/>
        </p:nvPicPr>
        <p:blipFill rotWithShape="1">
          <a:blip r:embed="rId3">
            <a:alphaModFix/>
          </a:blip>
          <a:srcRect t="0" b="0" r="0" l="0"/>
          <a:stretch/>
        </p:blipFill>
        <p:spPr>
          <a:xfrm>
            <a:off y="8083550" x="13573125"/>
            <a:ext cy="723900" cx="2087700"/>
          </a:xfrm>
          <a:prstGeom prst="rect">
            <a:avLst/>
          </a:prstGeom>
          <a:noFill/>
          <a:ln>
            <a:noFill/>
          </a:ln>
        </p:spPr>
      </p:pic>
      <p:pic>
        <p:nvPicPr>
          <p:cNvPr id="204" name="Shape 204"/>
          <p:cNvPicPr preferRelativeResize="0"/>
          <p:nvPr/>
        </p:nvPicPr>
        <p:blipFill rotWithShape="1">
          <a:blip r:embed="rId4">
            <a:alphaModFix/>
          </a:blip>
          <a:srcRect t="0" b="0" r="0" l="0"/>
          <a:stretch/>
        </p:blipFill>
        <p:spPr>
          <a:xfrm>
            <a:off y="7733400" x="635250"/>
            <a:ext cy="1024800" cx="1024800"/>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9" name="Shape 279"/>
        <p:cNvGrpSpPr/>
        <p:nvPr/>
      </p:nvGrpSpPr>
      <p:grpSpPr>
        <a:xfrm>
          <a:off y="0" x="0"/>
          <a:ext cy="0" cx="0"/>
          <a:chOff y="0" x="0"/>
          <a:chExt cy="0" cx="0"/>
        </a:xfrm>
      </p:grpSpPr>
      <p:sp>
        <p:nvSpPr>
          <p:cNvPr id="280" name="Shape 280"/>
          <p:cNvSpPr txBox="1"/>
          <p:nvPr>
            <p:ph type="title"/>
          </p:nvPr>
        </p:nvSpPr>
        <p:spPr>
          <a:xfrm>
            <a:off y="241300" x="8597900"/>
            <a:ext cy="2298699" cx="72263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7600" lang="en-US" i="0">
                <a:solidFill>
                  <a:schemeClr val="lt1"/>
                </a:solidFill>
                <a:latin typeface="Cabin"/>
                <a:ea typeface="Cabin"/>
                <a:cs typeface="Cabin"/>
                <a:sym typeface="Cabin"/>
              </a:rPr>
              <a:t>White Space</a:t>
            </a:r>
          </a:p>
        </p:txBody>
      </p:sp>
      <p:sp>
        <p:nvSpPr>
          <p:cNvPr id="281" name="Shape 281"/>
          <p:cNvSpPr txBox="1"/>
          <p:nvPr/>
        </p:nvSpPr>
        <p:spPr>
          <a:xfrm>
            <a:off y="584200" x="623887"/>
            <a:ext cy="4635499" cx="5915025"/>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00FF00"/>
              </a:buClr>
              <a:buSzPct val="25000"/>
              <a:buFont typeface="Cabin"/>
              <a:buNone/>
            </a:pPr>
            <a:r>
              <a:rPr strike="noStrike" u="none" b="0" cap="none" baseline="0" sz="4400" lang="en-US" i="0">
                <a:solidFill>
                  <a:srgbClr val="00FF00"/>
                </a:solidFill>
                <a:latin typeface="Cabin"/>
                <a:ea typeface="Cabin"/>
                <a:cs typeface="Cabin"/>
                <a:sym typeface="Cabin"/>
              </a:rPr>
              <a:t>&lt;person&gt;</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4400" lang="en-US" i="0">
                <a:solidFill>
                  <a:srgbClr val="00FF00"/>
                </a:solidFill>
                <a:latin typeface="Cabin"/>
                <a:ea typeface="Cabin"/>
                <a:cs typeface="Cabin"/>
                <a:sym typeface="Cabin"/>
              </a:rPr>
              <a:t>  &lt;name&gt;Chuck&lt;/name&gt;</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4400" lang="en-US" i="0">
                <a:solidFill>
                  <a:srgbClr val="00FF00"/>
                </a:solidFill>
                <a:latin typeface="Cabin"/>
                <a:ea typeface="Cabin"/>
                <a:cs typeface="Cabin"/>
                <a:sym typeface="Cabin"/>
              </a:rPr>
              <a:t>  &lt;phone type=</a:t>
            </a:r>
            <a:r>
              <a:rPr sz="4400" lang="en-US">
                <a:solidFill>
                  <a:srgbClr val="00FF00"/>
                </a:solidFill>
              </a:rPr>
              <a:t>"</a:t>
            </a:r>
            <a:r>
              <a:rPr strike="noStrike" u="none" b="0" cap="none" baseline="0" sz="4400" lang="en-US" i="0">
                <a:solidFill>
                  <a:srgbClr val="00FF00"/>
                </a:solidFill>
                <a:latin typeface="Cabin"/>
                <a:ea typeface="Cabin"/>
                <a:cs typeface="Cabin"/>
                <a:sym typeface="Cabin"/>
              </a:rPr>
              <a:t>intl</a:t>
            </a:r>
            <a:r>
              <a:rPr sz="4400" lang="en-US">
                <a:solidFill>
                  <a:srgbClr val="00FF00"/>
                </a:solidFill>
              </a:rPr>
              <a:t>"</a:t>
            </a:r>
            <a:r>
              <a:rPr strike="noStrike" u="none" b="0" cap="none" baseline="0" sz="4400" lang="en-US" i="0">
                <a:solidFill>
                  <a:srgbClr val="00FF00"/>
                </a:solidFill>
                <a:latin typeface="Cabin"/>
                <a:ea typeface="Cabin"/>
                <a:cs typeface="Cabin"/>
                <a:sym typeface="Cabin"/>
              </a:rPr>
              <a:t>&gt;</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4400" lang="en-US" i="0">
                <a:solidFill>
                  <a:srgbClr val="00FF00"/>
                </a:solidFill>
                <a:latin typeface="Cabin"/>
                <a:ea typeface="Cabin"/>
                <a:cs typeface="Cabin"/>
                <a:sym typeface="Cabin"/>
              </a:rPr>
              <a:t>     +1 734 303 4456</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4400" lang="en-US" i="0">
                <a:solidFill>
                  <a:srgbClr val="00FF00"/>
                </a:solidFill>
                <a:latin typeface="Cabin"/>
                <a:ea typeface="Cabin"/>
                <a:cs typeface="Cabin"/>
                <a:sym typeface="Cabin"/>
              </a:rPr>
              <a:t>   &lt;/phone&gt;</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4400" lang="en-US" i="0">
                <a:solidFill>
                  <a:srgbClr val="00FF00"/>
                </a:solidFill>
                <a:latin typeface="Cabin"/>
                <a:ea typeface="Cabin"/>
                <a:cs typeface="Cabin"/>
                <a:sym typeface="Cabin"/>
              </a:rPr>
              <a:t>   &lt;email hide=</a:t>
            </a:r>
            <a:r>
              <a:rPr sz="4400" lang="en-US">
                <a:solidFill>
                  <a:srgbClr val="00FF00"/>
                </a:solidFill>
              </a:rPr>
              <a:t>"</a:t>
            </a:r>
            <a:r>
              <a:rPr strike="noStrike" u="none" b="0" cap="none" baseline="0" sz="4400" lang="en-US" i="0">
                <a:solidFill>
                  <a:srgbClr val="00FF00"/>
                </a:solidFill>
                <a:latin typeface="Cabin"/>
                <a:ea typeface="Cabin"/>
                <a:cs typeface="Cabin"/>
                <a:sym typeface="Cabin"/>
              </a:rPr>
              <a:t>yes</a:t>
            </a:r>
            <a:r>
              <a:rPr sz="4400" lang="en-US">
                <a:solidFill>
                  <a:srgbClr val="00FF00"/>
                </a:solidFill>
              </a:rPr>
              <a:t>"</a:t>
            </a:r>
            <a:r>
              <a:rPr strike="noStrike" u="none" b="0" cap="none" baseline="0" sz="4400" lang="en-US" i="0">
                <a:solidFill>
                  <a:srgbClr val="00FF00"/>
                </a:solidFill>
                <a:latin typeface="Cabin"/>
                <a:ea typeface="Cabin"/>
                <a:cs typeface="Cabin"/>
                <a:sym typeface="Cabin"/>
              </a:rPr>
              <a:t> /&gt;</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4400" lang="en-US" i="0">
                <a:solidFill>
                  <a:srgbClr val="00FF00"/>
                </a:solidFill>
                <a:latin typeface="Cabin"/>
                <a:ea typeface="Cabin"/>
                <a:cs typeface="Cabin"/>
                <a:sym typeface="Cabin"/>
              </a:rPr>
              <a:t>&lt;/person&gt;</a:t>
            </a:r>
          </a:p>
        </p:txBody>
      </p:sp>
      <p:sp>
        <p:nvSpPr>
          <p:cNvPr id="282" name="Shape 282"/>
          <p:cNvSpPr txBox="1"/>
          <p:nvPr/>
        </p:nvSpPr>
        <p:spPr>
          <a:xfrm>
            <a:off y="5473700" x="4344987"/>
            <a:ext cy="3340100" cx="11493500"/>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FFFF00"/>
              </a:buClr>
              <a:buSzPct val="25000"/>
              <a:buFont typeface="Cabin"/>
              <a:buNone/>
            </a:pPr>
            <a:r>
              <a:rPr strike="noStrike" u="none" b="0" cap="none" baseline="0" sz="4400" lang="en-US" i="0">
                <a:solidFill>
                  <a:srgbClr val="FFFF00"/>
                </a:solidFill>
                <a:latin typeface="Cabin"/>
                <a:ea typeface="Cabin"/>
                <a:cs typeface="Cabin"/>
                <a:sym typeface="Cabin"/>
              </a:rPr>
              <a:t>&lt;person&gt;</a:t>
            </a:r>
          </a:p>
          <a:p>
            <a:pPr algn="l" rtl="0" lvl="0" marR="0" indent="0" marL="0">
              <a:lnSpc>
                <a:spcPct val="100000"/>
              </a:lnSpc>
              <a:spcBef>
                <a:spcPts val="0"/>
              </a:spcBef>
              <a:spcAft>
                <a:spcPts val="0"/>
              </a:spcAft>
              <a:buClr>
                <a:srgbClr val="FFFF00"/>
              </a:buClr>
              <a:buSzPct val="25000"/>
              <a:buFont typeface="Cabin"/>
              <a:buNone/>
            </a:pPr>
            <a:r>
              <a:rPr strike="noStrike" u="none" b="0" cap="none" baseline="0" sz="4400" lang="en-US" i="0">
                <a:solidFill>
                  <a:srgbClr val="FFFF00"/>
                </a:solidFill>
                <a:latin typeface="Cabin"/>
                <a:ea typeface="Cabin"/>
                <a:cs typeface="Cabin"/>
                <a:sym typeface="Cabin"/>
              </a:rPr>
              <a:t>  &lt;name&gt;Chuck&lt;/name&gt;</a:t>
            </a:r>
          </a:p>
          <a:p>
            <a:pPr algn="l" rtl="0" lvl="0" marR="0" indent="0" marL="0">
              <a:lnSpc>
                <a:spcPct val="100000"/>
              </a:lnSpc>
              <a:spcBef>
                <a:spcPts val="0"/>
              </a:spcBef>
              <a:spcAft>
                <a:spcPts val="0"/>
              </a:spcAft>
              <a:buClr>
                <a:srgbClr val="FFFF00"/>
              </a:buClr>
              <a:buSzPct val="25000"/>
              <a:buFont typeface="Cabin"/>
              <a:buNone/>
            </a:pPr>
            <a:r>
              <a:rPr strike="noStrike" u="none" b="0" cap="none" baseline="0" sz="4400" lang="en-US" i="0">
                <a:solidFill>
                  <a:srgbClr val="FFFF00"/>
                </a:solidFill>
                <a:latin typeface="Cabin"/>
                <a:ea typeface="Cabin"/>
                <a:cs typeface="Cabin"/>
                <a:sym typeface="Cabin"/>
              </a:rPr>
              <a:t>  &lt;phone type=</a:t>
            </a:r>
            <a:r>
              <a:rPr sz="4400" lang="en-US">
                <a:solidFill>
                  <a:srgbClr val="FFFF00"/>
                </a:solidFill>
              </a:rPr>
              <a:t>"</a:t>
            </a:r>
            <a:r>
              <a:rPr strike="noStrike" u="none" b="0" cap="none" baseline="0" sz="4400" lang="en-US" i="0">
                <a:solidFill>
                  <a:srgbClr val="FFFF00"/>
                </a:solidFill>
                <a:latin typeface="Cabin"/>
                <a:ea typeface="Cabin"/>
                <a:cs typeface="Cabin"/>
                <a:sym typeface="Cabin"/>
              </a:rPr>
              <a:t>intl</a:t>
            </a:r>
            <a:r>
              <a:rPr sz="4400" lang="en-US">
                <a:solidFill>
                  <a:srgbClr val="FFFF00"/>
                </a:solidFill>
              </a:rPr>
              <a:t>"</a:t>
            </a:r>
            <a:r>
              <a:rPr strike="noStrike" u="none" b="0" cap="none" baseline="0" sz="4400" lang="en-US" i="0">
                <a:solidFill>
                  <a:srgbClr val="FFFF00"/>
                </a:solidFill>
                <a:latin typeface="Cabin"/>
                <a:ea typeface="Cabin"/>
                <a:cs typeface="Cabin"/>
                <a:sym typeface="Cabin"/>
              </a:rPr>
              <a:t>&gt;+1 734 303 4456&lt;/phone&gt;</a:t>
            </a:r>
          </a:p>
          <a:p>
            <a:pPr algn="l" rtl="0" lvl="0" marR="0" indent="0" marL="0">
              <a:lnSpc>
                <a:spcPct val="100000"/>
              </a:lnSpc>
              <a:spcBef>
                <a:spcPts val="0"/>
              </a:spcBef>
              <a:spcAft>
                <a:spcPts val="0"/>
              </a:spcAft>
              <a:buClr>
                <a:srgbClr val="FFFF00"/>
              </a:buClr>
              <a:buSzPct val="25000"/>
              <a:buFont typeface="Cabin"/>
              <a:buNone/>
            </a:pPr>
            <a:r>
              <a:rPr strike="noStrike" u="none" b="0" cap="none" baseline="0" sz="4400" lang="en-US" i="0">
                <a:solidFill>
                  <a:srgbClr val="FFFF00"/>
                </a:solidFill>
                <a:latin typeface="Cabin"/>
                <a:ea typeface="Cabin"/>
                <a:cs typeface="Cabin"/>
                <a:sym typeface="Cabin"/>
              </a:rPr>
              <a:t>   &lt;email hide=</a:t>
            </a:r>
            <a:r>
              <a:rPr sz="4400" lang="en-US">
                <a:solidFill>
                  <a:srgbClr val="FFFF00"/>
                </a:solidFill>
              </a:rPr>
              <a:t>"</a:t>
            </a:r>
            <a:r>
              <a:rPr strike="noStrike" u="none" b="0" cap="none" baseline="0" sz="4400" lang="en-US" i="0">
                <a:solidFill>
                  <a:srgbClr val="FFFF00"/>
                </a:solidFill>
                <a:latin typeface="Cabin"/>
                <a:ea typeface="Cabin"/>
                <a:cs typeface="Cabin"/>
                <a:sym typeface="Cabin"/>
              </a:rPr>
              <a:t>yes</a:t>
            </a:r>
            <a:r>
              <a:rPr sz="4400" lang="en-US">
                <a:solidFill>
                  <a:srgbClr val="FFFF00"/>
                </a:solidFill>
              </a:rPr>
              <a:t>"</a:t>
            </a:r>
            <a:r>
              <a:rPr strike="noStrike" u="none" b="0" cap="none" baseline="0" sz="4400" lang="en-US" i="0">
                <a:solidFill>
                  <a:srgbClr val="FFFF00"/>
                </a:solidFill>
                <a:latin typeface="Cabin"/>
                <a:ea typeface="Cabin"/>
                <a:cs typeface="Cabin"/>
                <a:sym typeface="Cabin"/>
              </a:rPr>
              <a:t> /&gt;</a:t>
            </a:r>
          </a:p>
          <a:p>
            <a:pPr algn="l" rtl="0" lvl="0" marR="0" indent="0" marL="0">
              <a:lnSpc>
                <a:spcPct val="100000"/>
              </a:lnSpc>
              <a:spcBef>
                <a:spcPts val="0"/>
              </a:spcBef>
              <a:spcAft>
                <a:spcPts val="0"/>
              </a:spcAft>
              <a:buClr>
                <a:srgbClr val="FFFF00"/>
              </a:buClr>
              <a:buSzPct val="25000"/>
              <a:buFont typeface="Cabin"/>
              <a:buNone/>
            </a:pPr>
            <a:r>
              <a:rPr strike="noStrike" u="none" b="0" cap="none" baseline="0" sz="4400" lang="en-US" i="0">
                <a:solidFill>
                  <a:srgbClr val="FFFF00"/>
                </a:solidFill>
                <a:latin typeface="Cabin"/>
                <a:ea typeface="Cabin"/>
                <a:cs typeface="Cabin"/>
                <a:sym typeface="Cabin"/>
              </a:rPr>
              <a:t>&lt;/person&gt;</a:t>
            </a:r>
          </a:p>
        </p:txBody>
      </p:sp>
      <p:sp>
        <p:nvSpPr>
          <p:cNvPr id="283" name="Shape 283"/>
          <p:cNvSpPr txBox="1"/>
          <p:nvPr/>
        </p:nvSpPr>
        <p:spPr>
          <a:xfrm>
            <a:off y="2571750" x="9204325"/>
            <a:ext cy="2184399" cx="60197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Line ends do not matter.  White space is generally discarded on text elements.  We indent only to be readable.</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7" name="Shape 287"/>
        <p:cNvGrpSpPr/>
        <p:nvPr/>
      </p:nvGrpSpPr>
      <p:grpSpPr>
        <a:xfrm>
          <a:off y="0" x="0"/>
          <a:ext cy="0" cx="0"/>
          <a:chOff y="0" x="0"/>
          <a:chExt cy="0" cx="0"/>
        </a:xfrm>
      </p:grpSpPr>
      <p:sp>
        <p:nvSpPr>
          <p:cNvPr id="288" name="Shape 288"/>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7600" lang="en-US" i="0">
                <a:solidFill>
                  <a:schemeClr val="lt1"/>
                </a:solidFill>
                <a:latin typeface="Cabin"/>
                <a:ea typeface="Cabin"/>
                <a:cs typeface="Cabin"/>
                <a:sym typeface="Cabin"/>
              </a:rPr>
              <a:t>Some XML...</a:t>
            </a:r>
          </a:p>
        </p:txBody>
      </p:sp>
      <p:sp>
        <p:nvSpPr>
          <p:cNvPr id="289" name="Shape 289"/>
          <p:cNvSpPr txBox="1"/>
          <p:nvPr/>
        </p:nvSpPr>
        <p:spPr>
          <a:xfrm>
            <a:off y="8204200" x="4760075"/>
            <a:ext cy="622199" cx="70580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sng" b="0" cap="none" baseline="0" sz="3600" lang="en-US" i="0">
                <a:solidFill>
                  <a:srgbClr val="FFFF00"/>
                </a:solidFill>
                <a:latin typeface="Cabin"/>
                <a:ea typeface="Cabin"/>
                <a:cs typeface="Cabin"/>
                <a:sym typeface="Cabin"/>
                <a:hlinkClick r:id="rId3"/>
              </a:rPr>
              <a:t>http://en.wikipedia.org/wiki/XML</a:t>
            </a:r>
          </a:p>
        </p:txBody>
      </p:sp>
      <p:pic>
        <p:nvPicPr>
          <p:cNvPr id="290" name="Shape 290"/>
          <p:cNvPicPr preferRelativeResize="0"/>
          <p:nvPr/>
        </p:nvPicPr>
        <p:blipFill rotWithShape="1">
          <a:blip r:embed="rId4">
            <a:alphaModFix/>
          </a:blip>
          <a:srcRect t="0" b="0" r="0" l="0"/>
          <a:stretch/>
        </p:blipFill>
        <p:spPr>
          <a:xfrm>
            <a:off y="2133600" x="1422400"/>
            <a:ext cy="5549899" cx="14020800"/>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4" name="Shape 294"/>
        <p:cNvGrpSpPr/>
        <p:nvPr/>
      </p:nvGrpSpPr>
      <p:grpSpPr>
        <a:xfrm>
          <a:off y="0" x="0"/>
          <a:ext cy="0" cx="0"/>
          <a:chOff y="0" x="0"/>
          <a:chExt cy="0" cx="0"/>
        </a:xfrm>
      </p:grpSpPr>
      <p:sp>
        <p:nvSpPr>
          <p:cNvPr id="295" name="Shape 295"/>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7600" lang="en-US" i="0">
                <a:solidFill>
                  <a:srgbClr val="00FF00"/>
                </a:solidFill>
                <a:latin typeface="Cabin"/>
                <a:ea typeface="Cabin"/>
                <a:cs typeface="Cabin"/>
                <a:sym typeface="Cabin"/>
              </a:rPr>
              <a:t>XML Terminology</a:t>
            </a:r>
          </a:p>
        </p:txBody>
      </p:sp>
      <p:sp>
        <p:nvSpPr>
          <p:cNvPr id="296" name="Shape 296"/>
          <p:cNvSpPr txBox="1"/>
          <p:nvPr>
            <p:ph idx="1" type="body"/>
          </p:nvPr>
        </p:nvSpPr>
        <p:spPr>
          <a:xfrm>
            <a:off y="2603500" x="1155700"/>
            <a:ext cy="5702299" cx="13931900"/>
          </a:xfrm>
          <a:prstGeom prst="rect">
            <a:avLst/>
          </a:prstGeom>
          <a:noFill/>
          <a:ln>
            <a:noFill/>
          </a:ln>
        </p:spPr>
        <p:txBody>
          <a:bodyPr bIns="38100" rIns="38100" lIns="38100" tIns="38100" anchor="ctr" anchorCtr="0">
            <a:noAutofit/>
          </a:bodyPr>
          <a:lstStyle/>
          <a:p>
            <a:pPr algn="l" rtl="0" lvl="0" marR="0" indent="-457200" marL="457200">
              <a:lnSpc>
                <a:spcPct val="100000"/>
              </a:lnSpc>
              <a:spcBef>
                <a:spcPts val="0"/>
              </a:spcBef>
              <a:spcAft>
                <a:spcPts val="1000"/>
              </a:spcAft>
              <a:buClr>
                <a:schemeClr val="lt1"/>
              </a:buClr>
              <a:buSzPct val="100000"/>
              <a:buFont typeface="Cabin"/>
              <a:buChar char="•"/>
            </a:pPr>
            <a:r>
              <a:rPr strike="noStrike" u="none" b="0" cap="none" baseline="0" sz="3600" lang="en-US" i="0">
                <a:solidFill>
                  <a:srgbClr val="00FF00"/>
                </a:solidFill>
                <a:latin typeface="Cabin"/>
                <a:ea typeface="Cabin"/>
                <a:cs typeface="Cabin"/>
                <a:sym typeface="Cabin"/>
              </a:rPr>
              <a:t>Tags</a:t>
            </a:r>
            <a:r>
              <a:rPr strike="noStrike" u="none" b="0" cap="none" baseline="0" sz="3600" lang="en-US" i="0">
                <a:solidFill>
                  <a:schemeClr val="lt1"/>
                </a:solidFill>
                <a:latin typeface="Cabin"/>
                <a:ea typeface="Cabin"/>
                <a:cs typeface="Cabin"/>
                <a:sym typeface="Cabin"/>
              </a:rPr>
              <a:t> indicate the beginning and ending of elements</a:t>
            </a:r>
          </a:p>
          <a:p>
            <a:pPr algn="l" rtl="0" lvl="0" marR="0" indent="-457200" marL="457200">
              <a:lnSpc>
                <a:spcPct val="100000"/>
              </a:lnSpc>
              <a:spcBef>
                <a:spcPts val="0"/>
              </a:spcBef>
              <a:spcAft>
                <a:spcPts val="1000"/>
              </a:spcAft>
              <a:buClr>
                <a:schemeClr val="lt1"/>
              </a:buClr>
              <a:buSzPct val="100000"/>
              <a:buFont typeface="Cabin"/>
              <a:buChar char="•"/>
            </a:pPr>
            <a:r>
              <a:rPr strike="noStrike" u="none" b="0" cap="none" baseline="0" sz="3600" lang="en-US" i="0">
                <a:solidFill>
                  <a:srgbClr val="FF00FF"/>
                </a:solidFill>
                <a:latin typeface="Cabin"/>
                <a:ea typeface="Cabin"/>
                <a:cs typeface="Cabin"/>
                <a:sym typeface="Cabin"/>
              </a:rPr>
              <a:t>Attributes</a:t>
            </a:r>
            <a:r>
              <a:rPr strike="noStrike" u="none" b="0" cap="none" baseline="0" sz="3600" lang="en-US" i="0">
                <a:solidFill>
                  <a:schemeClr val="lt1"/>
                </a:solidFill>
                <a:latin typeface="Cabin"/>
                <a:ea typeface="Cabin"/>
                <a:cs typeface="Cabin"/>
                <a:sym typeface="Cabin"/>
              </a:rPr>
              <a:t> - Keyword/value pairs on the opening tag of XML</a:t>
            </a:r>
          </a:p>
          <a:p>
            <a:pPr algn="l" rtl="0" lvl="0" marR="0" indent="-457200" marL="457200">
              <a:lnSpc>
                <a:spcPct val="100000"/>
              </a:lnSpc>
              <a:spcBef>
                <a:spcPts val="0"/>
              </a:spcBef>
              <a:spcAft>
                <a:spcPts val="1000"/>
              </a:spcAft>
              <a:buClr>
                <a:schemeClr val="lt1"/>
              </a:buClr>
              <a:buSzPct val="100000"/>
              <a:buFont typeface="Cabin"/>
              <a:buChar char="•"/>
            </a:pPr>
            <a:r>
              <a:rPr strike="noStrike" u="none" b="0" cap="none" baseline="0" sz="3600" lang="en-US" i="0">
                <a:solidFill>
                  <a:srgbClr val="FF7F00"/>
                </a:solidFill>
                <a:latin typeface="Cabin"/>
                <a:ea typeface="Cabin"/>
                <a:cs typeface="Cabin"/>
                <a:sym typeface="Cabin"/>
              </a:rPr>
              <a:t>Serialize / De-Serialize</a:t>
            </a:r>
            <a:r>
              <a:rPr strike="noStrike" u="none" b="0" cap="none" baseline="0" sz="3600" lang="en-US" i="0">
                <a:solidFill>
                  <a:schemeClr val="lt1"/>
                </a:solidFill>
                <a:latin typeface="Cabin"/>
                <a:ea typeface="Cabin"/>
                <a:cs typeface="Cabin"/>
                <a:sym typeface="Cabin"/>
              </a:rPr>
              <a:t> - Convert data in one program into a common format that can be stored and/or transmitted between systems in a programming language</a:t>
            </a:r>
            <a:r>
              <a:rPr sz="3600" lang="en-US">
                <a:solidFill>
                  <a:schemeClr val="lt1"/>
                </a:solidFill>
                <a:latin typeface="Cabin"/>
                <a:ea typeface="Cabin"/>
                <a:cs typeface="Cabin"/>
                <a:sym typeface="Cabin"/>
              </a:rPr>
              <a:t>-</a:t>
            </a:r>
            <a:r>
              <a:rPr strike="noStrike" u="none" b="0" cap="none" baseline="0" sz="3600" lang="en-US" i="0">
                <a:solidFill>
                  <a:schemeClr val="lt1"/>
                </a:solidFill>
                <a:latin typeface="Cabin"/>
                <a:ea typeface="Cabin"/>
                <a:cs typeface="Cabin"/>
                <a:sym typeface="Cabin"/>
              </a:rPr>
              <a:t>independent manner</a:t>
            </a:r>
          </a:p>
        </p:txBody>
      </p:sp>
      <p:sp>
        <p:nvSpPr>
          <p:cNvPr id="297" name="Shape 297"/>
          <p:cNvSpPr txBox="1"/>
          <p:nvPr/>
        </p:nvSpPr>
        <p:spPr>
          <a:xfrm>
            <a:off y="8280400" x="4050675"/>
            <a:ext cy="622199" cx="81518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sng" b="0" cap="none" baseline="0" sz="3600" lang="en-US" i="0">
                <a:solidFill>
                  <a:srgbClr val="FFFF00"/>
                </a:solidFill>
                <a:latin typeface="Cabin"/>
                <a:ea typeface="Cabin"/>
                <a:cs typeface="Cabin"/>
                <a:sym typeface="Cabin"/>
                <a:hlinkClick r:id="rId3"/>
              </a:rPr>
              <a:t>http://en.wikipedia.org/wiki/Serialization</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1" name="Shape 301"/>
        <p:cNvGrpSpPr/>
        <p:nvPr/>
      </p:nvGrpSpPr>
      <p:grpSpPr>
        <a:xfrm>
          <a:off y="0" x="0"/>
          <a:ext cy="0" cx="0"/>
          <a:chOff y="0" x="0"/>
          <a:chExt cy="0" cx="0"/>
        </a:xfrm>
      </p:grpSpPr>
      <p:sp>
        <p:nvSpPr>
          <p:cNvPr id="302" name="Shape 302"/>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7600" lang="en-US" i="0">
                <a:solidFill>
                  <a:schemeClr val="lt1"/>
                </a:solidFill>
                <a:latin typeface="Cabin"/>
                <a:ea typeface="Cabin"/>
                <a:cs typeface="Cabin"/>
                <a:sym typeface="Cabin"/>
              </a:rPr>
              <a:t>XML as a Tree</a:t>
            </a:r>
          </a:p>
        </p:txBody>
      </p:sp>
      <p:sp>
        <p:nvSpPr>
          <p:cNvPr id="303" name="Shape 303"/>
          <p:cNvSpPr txBox="1"/>
          <p:nvPr/>
        </p:nvSpPr>
        <p:spPr>
          <a:xfrm>
            <a:off y="3160711" x="2578100"/>
            <a:ext cy="3876675" cx="2727325"/>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FF7F00"/>
              </a:buClr>
              <a:buSzPct val="25000"/>
              <a:buFont typeface="Cabin"/>
              <a:buNone/>
            </a:pPr>
            <a:r>
              <a:rPr strike="noStrike" u="none" b="0" cap="none" baseline="0" sz="3600" lang="en-US" i="0">
                <a:solidFill>
                  <a:srgbClr val="FF7F00"/>
                </a:solidFill>
                <a:latin typeface="Cabin"/>
                <a:ea typeface="Cabin"/>
                <a:cs typeface="Cabin"/>
                <a:sym typeface="Cabin"/>
              </a:rPr>
              <a:t>&lt;a&gt;</a:t>
            </a:r>
          </a:p>
          <a:p>
            <a:pPr algn="l" rtl="0" lvl="0" marR="0" indent="0" marL="0">
              <a:lnSpc>
                <a:spcPct val="100000"/>
              </a:lnSpc>
              <a:spcBef>
                <a:spcPts val="0"/>
              </a:spcBef>
              <a:spcAft>
                <a:spcPts val="0"/>
              </a:spcAft>
              <a:buClr>
                <a:srgbClr val="FF7F00"/>
              </a:buClr>
              <a:buSzPct val="25000"/>
              <a:buFont typeface="Cabin"/>
              <a:buNone/>
            </a:pPr>
            <a:r>
              <a:rPr strike="noStrike" u="none" b="0" cap="none" baseline="0" sz="3600" lang="en-US" i="0">
                <a:solidFill>
                  <a:srgbClr val="FF7F00"/>
                </a:solidFill>
                <a:latin typeface="Cabin"/>
                <a:ea typeface="Cabin"/>
                <a:cs typeface="Cabin"/>
                <a:sym typeface="Cabin"/>
              </a:rPr>
              <a:t>  &lt;b&gt;</a:t>
            </a:r>
            <a:r>
              <a:rPr strike="noStrike" u="none" b="0" cap="none" baseline="0" sz="3600" lang="en-US" i="0">
                <a:solidFill>
                  <a:srgbClr val="FF00FF"/>
                </a:solidFill>
                <a:latin typeface="Cabin"/>
                <a:ea typeface="Cabin"/>
                <a:cs typeface="Cabin"/>
                <a:sym typeface="Cabin"/>
              </a:rPr>
              <a:t>X</a:t>
            </a:r>
            <a:r>
              <a:rPr strike="noStrike" u="none" b="0" cap="none" baseline="0" sz="3600" lang="en-US" i="0">
                <a:solidFill>
                  <a:srgbClr val="FF7F00"/>
                </a:solidFill>
                <a:latin typeface="Cabin"/>
                <a:ea typeface="Cabin"/>
                <a:cs typeface="Cabin"/>
                <a:sym typeface="Cabin"/>
              </a:rPr>
              <a:t>&lt;/b&gt;</a:t>
            </a:r>
          </a:p>
          <a:p>
            <a:pPr algn="l" rtl="0" lvl="0" marR="0" indent="0" marL="0">
              <a:lnSpc>
                <a:spcPct val="100000"/>
              </a:lnSpc>
              <a:spcBef>
                <a:spcPts val="0"/>
              </a:spcBef>
              <a:spcAft>
                <a:spcPts val="0"/>
              </a:spcAft>
              <a:buClr>
                <a:srgbClr val="FF7F00"/>
              </a:buClr>
              <a:buSzPct val="25000"/>
              <a:buFont typeface="Cabin"/>
              <a:buNone/>
            </a:pPr>
            <a:r>
              <a:rPr strike="noStrike" u="none" b="0" cap="none" baseline="0" sz="3600" lang="en-US" i="0">
                <a:solidFill>
                  <a:srgbClr val="FF7F00"/>
                </a:solidFill>
                <a:latin typeface="Cabin"/>
                <a:ea typeface="Cabin"/>
                <a:cs typeface="Cabin"/>
                <a:sym typeface="Cabin"/>
              </a:rPr>
              <a:t>    &lt;c&gt;</a:t>
            </a:r>
          </a:p>
          <a:p>
            <a:pPr algn="l" rtl="0" lvl="0" marR="0" indent="0" marL="0">
              <a:lnSpc>
                <a:spcPct val="100000"/>
              </a:lnSpc>
              <a:spcBef>
                <a:spcPts val="0"/>
              </a:spcBef>
              <a:spcAft>
                <a:spcPts val="0"/>
              </a:spcAft>
              <a:buClr>
                <a:srgbClr val="FF7F00"/>
              </a:buClr>
              <a:buSzPct val="25000"/>
              <a:buFont typeface="Cabin"/>
              <a:buNone/>
            </a:pPr>
            <a:r>
              <a:rPr strike="noStrike" u="none" b="0" cap="none" baseline="0" sz="3600" lang="en-US" i="0">
                <a:solidFill>
                  <a:srgbClr val="FF7F00"/>
                </a:solidFill>
                <a:latin typeface="Cabin"/>
                <a:ea typeface="Cabin"/>
                <a:cs typeface="Cabin"/>
                <a:sym typeface="Cabin"/>
              </a:rPr>
              <a:t>      &lt;d&gt;</a:t>
            </a:r>
            <a:r>
              <a:rPr strike="noStrike" u="none" b="0" cap="none" baseline="0" sz="3600" lang="en-US" i="0">
                <a:solidFill>
                  <a:srgbClr val="FF00FF"/>
                </a:solidFill>
                <a:latin typeface="Cabin"/>
                <a:ea typeface="Cabin"/>
                <a:cs typeface="Cabin"/>
                <a:sym typeface="Cabin"/>
              </a:rPr>
              <a:t>Y</a:t>
            </a:r>
            <a:r>
              <a:rPr strike="noStrike" u="none" b="0" cap="none" baseline="0" sz="3600" lang="en-US" i="0">
                <a:solidFill>
                  <a:srgbClr val="FF7F00"/>
                </a:solidFill>
                <a:latin typeface="Cabin"/>
                <a:ea typeface="Cabin"/>
                <a:cs typeface="Cabin"/>
                <a:sym typeface="Cabin"/>
              </a:rPr>
              <a:t>&lt;/d&gt;</a:t>
            </a:r>
          </a:p>
          <a:p>
            <a:pPr algn="l" rtl="0" lvl="0" marR="0" indent="0" marL="0">
              <a:lnSpc>
                <a:spcPct val="100000"/>
              </a:lnSpc>
              <a:spcBef>
                <a:spcPts val="0"/>
              </a:spcBef>
              <a:spcAft>
                <a:spcPts val="0"/>
              </a:spcAft>
              <a:buClr>
                <a:srgbClr val="FF7F00"/>
              </a:buClr>
              <a:buSzPct val="25000"/>
              <a:buFont typeface="Cabin"/>
              <a:buNone/>
            </a:pPr>
            <a:r>
              <a:rPr strike="noStrike" u="none" b="0" cap="none" baseline="0" sz="3600" lang="en-US" i="0">
                <a:solidFill>
                  <a:srgbClr val="FF7F00"/>
                </a:solidFill>
                <a:latin typeface="Cabin"/>
                <a:ea typeface="Cabin"/>
                <a:cs typeface="Cabin"/>
                <a:sym typeface="Cabin"/>
              </a:rPr>
              <a:t>      &lt;e&gt;</a:t>
            </a:r>
            <a:r>
              <a:rPr strike="noStrike" u="none" b="0" cap="none" baseline="0" sz="3600" lang="en-US" i="0">
                <a:solidFill>
                  <a:srgbClr val="FF00FF"/>
                </a:solidFill>
                <a:latin typeface="Cabin"/>
                <a:ea typeface="Cabin"/>
                <a:cs typeface="Cabin"/>
                <a:sym typeface="Cabin"/>
              </a:rPr>
              <a:t>Z</a:t>
            </a:r>
            <a:r>
              <a:rPr strike="noStrike" u="none" b="0" cap="none" baseline="0" sz="3600" lang="en-US" i="0">
                <a:solidFill>
                  <a:srgbClr val="FF7F00"/>
                </a:solidFill>
                <a:latin typeface="Cabin"/>
                <a:ea typeface="Cabin"/>
                <a:cs typeface="Cabin"/>
                <a:sym typeface="Cabin"/>
              </a:rPr>
              <a:t>&lt;/e&gt;</a:t>
            </a:r>
          </a:p>
          <a:p>
            <a:pPr algn="l" rtl="0" lvl="0" marR="0" indent="0" marL="0">
              <a:lnSpc>
                <a:spcPct val="100000"/>
              </a:lnSpc>
              <a:spcBef>
                <a:spcPts val="0"/>
              </a:spcBef>
              <a:spcAft>
                <a:spcPts val="0"/>
              </a:spcAft>
              <a:buClr>
                <a:srgbClr val="FF7F00"/>
              </a:buClr>
              <a:buSzPct val="25000"/>
              <a:buFont typeface="Cabin"/>
              <a:buNone/>
            </a:pPr>
            <a:r>
              <a:rPr strike="noStrike" u="none" b="0" cap="none" baseline="0" sz="3600" lang="en-US" i="0">
                <a:solidFill>
                  <a:srgbClr val="FF7F00"/>
                </a:solidFill>
                <a:latin typeface="Cabin"/>
                <a:ea typeface="Cabin"/>
                <a:cs typeface="Cabin"/>
                <a:sym typeface="Cabin"/>
              </a:rPr>
              <a:t>    &lt;/c&gt;</a:t>
            </a:r>
          </a:p>
          <a:p>
            <a:pPr algn="l" rtl="0" lvl="0" marR="0" indent="0" marL="0">
              <a:lnSpc>
                <a:spcPct val="100000"/>
              </a:lnSpc>
              <a:spcBef>
                <a:spcPts val="0"/>
              </a:spcBef>
              <a:spcAft>
                <a:spcPts val="0"/>
              </a:spcAft>
              <a:buClr>
                <a:srgbClr val="FF7F00"/>
              </a:buClr>
              <a:buSzPct val="25000"/>
              <a:buFont typeface="Cabin"/>
              <a:buNone/>
            </a:pPr>
            <a:r>
              <a:rPr strike="noStrike" u="none" b="0" cap="none" baseline="0" sz="3600" lang="en-US" i="0">
                <a:solidFill>
                  <a:srgbClr val="FF7F00"/>
                </a:solidFill>
                <a:latin typeface="Cabin"/>
                <a:ea typeface="Cabin"/>
                <a:cs typeface="Cabin"/>
                <a:sym typeface="Cabin"/>
              </a:rPr>
              <a:t>&lt;/a&gt;</a:t>
            </a:r>
          </a:p>
        </p:txBody>
      </p:sp>
      <p:grpSp>
        <p:nvGrpSpPr>
          <p:cNvPr id="304" name="Shape 304"/>
          <p:cNvGrpSpPr/>
          <p:nvPr/>
        </p:nvGrpSpPr>
        <p:grpSpPr>
          <a:xfrm>
            <a:off y="2527300" x="10185400"/>
            <a:ext cy="5524499" cx="5143499"/>
            <a:chOff y="0" x="0"/>
            <a:chExt cy="5524499" cx="5143499"/>
          </a:xfrm>
        </p:grpSpPr>
        <p:cxnSp>
          <p:nvCxnSpPr>
            <p:cNvPr id="305" name="Shape 305"/>
            <p:cNvCxnSpPr/>
            <p:nvPr/>
          </p:nvCxnSpPr>
          <p:spPr>
            <a:xfrm>
              <a:off y="2054225" x="430212"/>
              <a:ext cy="1031875" cx="0"/>
            </a:xfrm>
            <a:prstGeom prst="straightConnector1">
              <a:avLst/>
            </a:prstGeom>
            <a:noFill/>
            <a:ln w="76200" cap="rnd">
              <a:solidFill>
                <a:srgbClr val="FF00FF"/>
              </a:solidFill>
              <a:prstDash val="solid"/>
              <a:miter/>
              <a:headEnd w="med" len="med" type="none"/>
              <a:tailEnd w="med" len="med" type="none"/>
            </a:ln>
          </p:spPr>
        </p:cxnSp>
        <p:cxnSp>
          <p:nvCxnSpPr>
            <p:cNvPr id="306" name="Shape 306"/>
            <p:cNvCxnSpPr/>
            <p:nvPr/>
          </p:nvCxnSpPr>
          <p:spPr>
            <a:xfrm>
              <a:off y="3667125" x="2868611"/>
              <a:ext cy="1031875" cx="0"/>
            </a:xfrm>
            <a:prstGeom prst="straightConnector1">
              <a:avLst/>
            </a:prstGeom>
            <a:noFill/>
            <a:ln w="76200" cap="rnd">
              <a:solidFill>
                <a:srgbClr val="FF00FF"/>
              </a:solidFill>
              <a:prstDash val="solid"/>
              <a:miter/>
              <a:headEnd w="med" len="med" type="none"/>
              <a:tailEnd w="med" len="med" type="none"/>
            </a:ln>
          </p:spPr>
        </p:cxnSp>
        <p:cxnSp>
          <p:nvCxnSpPr>
            <p:cNvPr id="307" name="Shape 307"/>
            <p:cNvCxnSpPr/>
            <p:nvPr/>
          </p:nvCxnSpPr>
          <p:spPr>
            <a:xfrm>
              <a:off y="3667125" x="4710112"/>
              <a:ext cy="1031875" cx="0"/>
            </a:xfrm>
            <a:prstGeom prst="straightConnector1">
              <a:avLst/>
            </a:prstGeom>
            <a:noFill/>
            <a:ln w="76200" cap="rnd">
              <a:solidFill>
                <a:srgbClr val="FF00FF"/>
              </a:solidFill>
              <a:prstDash val="solid"/>
              <a:miter/>
              <a:headEnd w="med" len="med" type="none"/>
              <a:tailEnd w="med" len="med" type="none"/>
            </a:ln>
          </p:spPr>
        </p:cxnSp>
        <p:sp>
          <p:nvSpPr>
            <p:cNvPr id="308" name="Shape 308"/>
            <p:cNvSpPr/>
            <p:nvPr/>
          </p:nvSpPr>
          <p:spPr>
            <a:xfrm>
              <a:off y="0" x="1790700"/>
              <a:ext cy="863599" cx="863599"/>
            </a:xfrm>
            <a:prstGeom prst="ellipse">
              <a:avLst/>
            </a:prstGeom>
            <a:solidFill>
              <a:srgbClr val="FF7F00"/>
            </a:solid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900" lang="en-US" i="0">
                  <a:solidFill>
                    <a:schemeClr val="lt1"/>
                  </a:solidFill>
                  <a:latin typeface="Cabin"/>
                  <a:ea typeface="Cabin"/>
                  <a:cs typeface="Cabin"/>
                  <a:sym typeface="Cabin"/>
                </a:rPr>
                <a:t>a</a:t>
              </a:r>
            </a:p>
          </p:txBody>
        </p:sp>
        <p:sp>
          <p:nvSpPr>
            <p:cNvPr id="309" name="Shape 309"/>
            <p:cNvSpPr/>
            <p:nvPr/>
          </p:nvSpPr>
          <p:spPr>
            <a:xfrm>
              <a:off y="1346200" x="0"/>
              <a:ext cy="863599" cx="863599"/>
            </a:xfrm>
            <a:prstGeom prst="ellipse">
              <a:avLst/>
            </a:prstGeom>
            <a:solidFill>
              <a:srgbClr val="FF7F00"/>
            </a:solid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600" lang="en-US" i="0">
                  <a:solidFill>
                    <a:schemeClr val="lt1"/>
                  </a:solidFill>
                  <a:latin typeface="Cabin"/>
                  <a:ea typeface="Cabin"/>
                  <a:cs typeface="Cabin"/>
                  <a:sym typeface="Cabin"/>
                </a:rPr>
                <a:t>b</a:t>
              </a:r>
            </a:p>
          </p:txBody>
        </p:sp>
        <p:sp>
          <p:nvSpPr>
            <p:cNvPr id="310" name="Shape 310"/>
            <p:cNvSpPr/>
            <p:nvPr/>
          </p:nvSpPr>
          <p:spPr>
            <a:xfrm>
              <a:off y="1346200" x="3276600"/>
              <a:ext cy="863599" cx="863599"/>
            </a:xfrm>
            <a:prstGeom prst="ellipse">
              <a:avLst/>
            </a:prstGeom>
            <a:solidFill>
              <a:srgbClr val="FF7F00"/>
            </a:solid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600" lang="en-US" i="0">
                  <a:solidFill>
                    <a:schemeClr val="lt1"/>
                  </a:solidFill>
                  <a:latin typeface="Cabin"/>
                  <a:ea typeface="Cabin"/>
                  <a:cs typeface="Cabin"/>
                  <a:sym typeface="Cabin"/>
                </a:rPr>
                <a:t>c</a:t>
              </a:r>
            </a:p>
          </p:txBody>
        </p:sp>
        <p:sp>
          <p:nvSpPr>
            <p:cNvPr id="311" name="Shape 311"/>
            <p:cNvSpPr/>
            <p:nvPr/>
          </p:nvSpPr>
          <p:spPr>
            <a:xfrm>
              <a:off y="2882900" x="0"/>
              <a:ext cy="863599" cx="863599"/>
            </a:xfrm>
            <a:prstGeom prst="ellipse">
              <a:avLst/>
            </a:prstGeom>
            <a:solidFill>
              <a:srgbClr val="FF00FF"/>
            </a:solid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400" lang="en-US" i="0">
                  <a:solidFill>
                    <a:schemeClr val="lt1"/>
                  </a:solidFill>
                  <a:latin typeface="Cabin"/>
                  <a:ea typeface="Cabin"/>
                  <a:cs typeface="Cabin"/>
                  <a:sym typeface="Cabin"/>
                </a:rPr>
                <a:t>X</a:t>
              </a:r>
            </a:p>
          </p:txBody>
        </p:sp>
        <p:sp>
          <p:nvSpPr>
            <p:cNvPr id="312" name="Shape 312"/>
            <p:cNvSpPr/>
            <p:nvPr/>
          </p:nvSpPr>
          <p:spPr>
            <a:xfrm>
              <a:off y="2882900" x="2438400"/>
              <a:ext cy="863599" cx="863599"/>
            </a:xfrm>
            <a:prstGeom prst="ellipse">
              <a:avLst/>
            </a:prstGeom>
            <a:solidFill>
              <a:srgbClr val="FF7F00"/>
            </a:solid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600" lang="en-US" i="0">
                  <a:solidFill>
                    <a:schemeClr val="lt1"/>
                  </a:solidFill>
                  <a:latin typeface="Cabin"/>
                  <a:ea typeface="Cabin"/>
                  <a:cs typeface="Cabin"/>
                  <a:sym typeface="Cabin"/>
                </a:rPr>
                <a:t>d</a:t>
              </a:r>
            </a:p>
          </p:txBody>
        </p:sp>
        <p:sp>
          <p:nvSpPr>
            <p:cNvPr id="313" name="Shape 313"/>
            <p:cNvSpPr/>
            <p:nvPr/>
          </p:nvSpPr>
          <p:spPr>
            <a:xfrm>
              <a:off y="2882900" x="4279900"/>
              <a:ext cy="863599" cx="863599"/>
            </a:xfrm>
            <a:prstGeom prst="ellipse">
              <a:avLst/>
            </a:prstGeom>
            <a:solidFill>
              <a:srgbClr val="FF7F00"/>
            </a:solid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600" lang="en-US" i="0">
                  <a:solidFill>
                    <a:schemeClr val="lt1"/>
                  </a:solidFill>
                  <a:latin typeface="Cabin"/>
                  <a:ea typeface="Cabin"/>
                  <a:cs typeface="Cabin"/>
                  <a:sym typeface="Cabin"/>
                </a:rPr>
                <a:t>e</a:t>
              </a:r>
            </a:p>
          </p:txBody>
        </p:sp>
        <p:sp>
          <p:nvSpPr>
            <p:cNvPr id="314" name="Shape 314"/>
            <p:cNvSpPr/>
            <p:nvPr/>
          </p:nvSpPr>
          <p:spPr>
            <a:xfrm>
              <a:off y="4660900" x="2438400"/>
              <a:ext cy="863599" cx="863599"/>
            </a:xfrm>
            <a:prstGeom prst="ellipse">
              <a:avLst/>
            </a:prstGeom>
            <a:solidFill>
              <a:srgbClr val="FF00FF"/>
            </a:solid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400" lang="en-US" i="0">
                  <a:solidFill>
                    <a:schemeClr val="lt1"/>
                  </a:solidFill>
                  <a:latin typeface="Cabin"/>
                  <a:ea typeface="Cabin"/>
                  <a:cs typeface="Cabin"/>
                  <a:sym typeface="Cabin"/>
                </a:rPr>
                <a:t>Y</a:t>
              </a:r>
            </a:p>
          </p:txBody>
        </p:sp>
        <p:sp>
          <p:nvSpPr>
            <p:cNvPr id="315" name="Shape 315"/>
            <p:cNvSpPr/>
            <p:nvPr/>
          </p:nvSpPr>
          <p:spPr>
            <a:xfrm>
              <a:off y="4660900" x="4279900"/>
              <a:ext cy="863599" cx="863599"/>
            </a:xfrm>
            <a:prstGeom prst="ellipse">
              <a:avLst/>
            </a:prstGeom>
            <a:solidFill>
              <a:srgbClr val="FF00FF"/>
            </a:solid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400" lang="en-US" i="0">
                  <a:solidFill>
                    <a:schemeClr val="lt1"/>
                  </a:solidFill>
                  <a:latin typeface="Cabin"/>
                  <a:ea typeface="Cabin"/>
                  <a:cs typeface="Cabin"/>
                  <a:sym typeface="Cabin"/>
                </a:rPr>
                <a:t>Z</a:t>
              </a:r>
            </a:p>
          </p:txBody>
        </p:sp>
        <p:cxnSp>
          <p:nvCxnSpPr>
            <p:cNvPr id="316" name="Shape 316"/>
            <p:cNvCxnSpPr/>
            <p:nvPr/>
          </p:nvCxnSpPr>
          <p:spPr>
            <a:xfrm flipH="1">
              <a:off y="612775" x="622299"/>
              <a:ext cy="989012" cx="1449386"/>
            </a:xfrm>
            <a:prstGeom prst="straightConnector1">
              <a:avLst/>
            </a:prstGeom>
            <a:noFill/>
            <a:ln w="76200" cap="rnd">
              <a:solidFill>
                <a:srgbClr val="FF7F00"/>
              </a:solidFill>
              <a:prstDash val="solid"/>
              <a:miter/>
              <a:headEnd w="med" len="med" type="none"/>
              <a:tailEnd w="med" len="med" type="none"/>
            </a:ln>
          </p:spPr>
        </p:cxnSp>
        <p:cxnSp>
          <p:nvCxnSpPr>
            <p:cNvPr id="317" name="Shape 317"/>
            <p:cNvCxnSpPr/>
            <p:nvPr/>
          </p:nvCxnSpPr>
          <p:spPr>
            <a:xfrm>
              <a:off y="657225" x="2444750"/>
              <a:ext cy="879474" cx="1054100"/>
            </a:xfrm>
            <a:prstGeom prst="straightConnector1">
              <a:avLst/>
            </a:prstGeom>
            <a:noFill/>
            <a:ln w="76200" cap="rnd">
              <a:solidFill>
                <a:srgbClr val="FF7F00"/>
              </a:solidFill>
              <a:prstDash val="solid"/>
              <a:miter/>
              <a:headEnd w="med" len="med" type="none"/>
              <a:tailEnd w="med" len="med" type="none"/>
            </a:ln>
          </p:spPr>
        </p:cxnSp>
        <p:cxnSp>
          <p:nvCxnSpPr>
            <p:cNvPr id="318" name="Shape 318"/>
            <p:cNvCxnSpPr/>
            <p:nvPr/>
          </p:nvCxnSpPr>
          <p:spPr>
            <a:xfrm flipH="1">
              <a:off y="2084386" x="2994024"/>
              <a:ext cy="966787" cx="549275"/>
            </a:xfrm>
            <a:prstGeom prst="straightConnector1">
              <a:avLst/>
            </a:prstGeom>
            <a:noFill/>
            <a:ln w="76200" cap="rnd">
              <a:solidFill>
                <a:srgbClr val="FF7F00"/>
              </a:solidFill>
              <a:prstDash val="solid"/>
              <a:miter/>
              <a:headEnd w="med" len="med" type="none"/>
              <a:tailEnd w="med" len="med" type="none"/>
            </a:ln>
          </p:spPr>
        </p:cxnSp>
        <p:cxnSp>
          <p:nvCxnSpPr>
            <p:cNvPr id="319" name="Shape 319"/>
            <p:cNvCxnSpPr/>
            <p:nvPr/>
          </p:nvCxnSpPr>
          <p:spPr>
            <a:xfrm>
              <a:off y="2063750" x="3873500"/>
              <a:ext cy="855661" cx="768349"/>
            </a:xfrm>
            <a:prstGeom prst="straightConnector1">
              <a:avLst/>
            </a:prstGeom>
            <a:noFill/>
            <a:ln w="76200" cap="rnd">
              <a:solidFill>
                <a:srgbClr val="FF7F00"/>
              </a:solidFill>
              <a:prstDash val="solid"/>
              <a:miter/>
              <a:headEnd w="med" len="med" type="none"/>
              <a:tailEnd w="med" len="med" type="none"/>
            </a:ln>
          </p:spPr>
        </p:cxnSp>
      </p:grpSp>
      <p:sp>
        <p:nvSpPr>
          <p:cNvPr id="320" name="Shape 320"/>
          <p:cNvSpPr txBox="1"/>
          <p:nvPr/>
        </p:nvSpPr>
        <p:spPr>
          <a:xfrm>
            <a:off y="7861300" x="1185600"/>
            <a:ext cy="622199" cx="21257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7F00"/>
              </a:buClr>
              <a:buSzPct val="25000"/>
              <a:buFont typeface="Cabin"/>
              <a:buNone/>
            </a:pPr>
            <a:r>
              <a:rPr strike="noStrike" u="none" b="0" cap="none" baseline="0" sz="3600" lang="en-US" i="0">
                <a:solidFill>
                  <a:srgbClr val="FF7F00"/>
                </a:solidFill>
                <a:latin typeface="Cabin"/>
                <a:ea typeface="Cabin"/>
                <a:cs typeface="Cabin"/>
                <a:sym typeface="Cabin"/>
              </a:rPr>
              <a:t>Elements</a:t>
            </a:r>
          </a:p>
        </p:txBody>
      </p:sp>
      <p:sp>
        <p:nvSpPr>
          <p:cNvPr id="321" name="Shape 321"/>
          <p:cNvSpPr txBox="1"/>
          <p:nvPr/>
        </p:nvSpPr>
        <p:spPr>
          <a:xfrm>
            <a:off y="7861300" x="3721100"/>
            <a:ext cy="622199" cx="9206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3600" lang="en-US" i="0">
                <a:solidFill>
                  <a:srgbClr val="FF00FF"/>
                </a:solidFill>
                <a:latin typeface="Cabin"/>
                <a:ea typeface="Cabin"/>
                <a:cs typeface="Cabin"/>
                <a:sym typeface="Cabin"/>
              </a:rPr>
              <a:t>Text</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5" name="Shape 325"/>
        <p:cNvGrpSpPr/>
        <p:nvPr/>
      </p:nvGrpSpPr>
      <p:grpSpPr>
        <a:xfrm>
          <a:off y="0" x="0"/>
          <a:ext cy="0" cx="0"/>
          <a:chOff y="0" x="0"/>
          <a:chExt cy="0" cx="0"/>
        </a:xfrm>
      </p:grpSpPr>
      <p:sp>
        <p:nvSpPr>
          <p:cNvPr id="326" name="Shape 326"/>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7600" lang="en-US" i="0">
                <a:solidFill>
                  <a:schemeClr val="lt1"/>
                </a:solidFill>
                <a:latin typeface="Cabin"/>
                <a:ea typeface="Cabin"/>
                <a:cs typeface="Cabin"/>
                <a:sym typeface="Cabin"/>
              </a:rPr>
              <a:t>XML Text and Attributes</a:t>
            </a:r>
          </a:p>
        </p:txBody>
      </p:sp>
      <p:sp>
        <p:nvSpPr>
          <p:cNvPr id="327" name="Shape 327"/>
          <p:cNvSpPr txBox="1"/>
          <p:nvPr/>
        </p:nvSpPr>
        <p:spPr>
          <a:xfrm>
            <a:off y="3160711" x="2578100"/>
            <a:ext cy="3876675" cx="3675061"/>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FF7F00"/>
              </a:buClr>
              <a:buSzPct val="25000"/>
              <a:buFont typeface="Cabin"/>
              <a:buNone/>
            </a:pPr>
            <a:r>
              <a:rPr strike="noStrike" u="none" b="0" cap="none" baseline="0" sz="3600" lang="en-US" i="0">
                <a:solidFill>
                  <a:srgbClr val="FF7F00"/>
                </a:solidFill>
                <a:latin typeface="Cabin"/>
                <a:ea typeface="Cabin"/>
                <a:cs typeface="Cabin"/>
                <a:sym typeface="Cabin"/>
              </a:rPr>
              <a:t>&lt;a&gt; 	</a:t>
            </a:r>
          </a:p>
          <a:p>
            <a:pPr algn="l" rtl="0" lvl="0" marR="0" indent="0" marL="0">
              <a:lnSpc>
                <a:spcPct val="100000"/>
              </a:lnSpc>
              <a:spcBef>
                <a:spcPts val="0"/>
              </a:spcBef>
              <a:spcAft>
                <a:spcPts val="0"/>
              </a:spcAft>
              <a:buClr>
                <a:srgbClr val="FF7F00"/>
              </a:buClr>
              <a:buSzPct val="25000"/>
              <a:buFont typeface="Cabin"/>
              <a:buNone/>
            </a:pPr>
            <a:r>
              <a:rPr strike="noStrike" u="none" b="0" cap="none" baseline="0" sz="3600" lang="en-US" i="0">
                <a:solidFill>
                  <a:srgbClr val="FF7F00"/>
                </a:solidFill>
                <a:latin typeface="Cabin"/>
                <a:ea typeface="Cabin"/>
                <a:cs typeface="Cabin"/>
                <a:sym typeface="Cabin"/>
              </a:rPr>
              <a:t>  &lt;b </a:t>
            </a:r>
            <a:r>
              <a:rPr strike="noStrike" u="none" b="0" cap="none" baseline="0" sz="3600" lang="en-US" i="0">
                <a:solidFill>
                  <a:srgbClr val="00FF00"/>
                </a:solidFill>
                <a:latin typeface="Cabin"/>
                <a:ea typeface="Cabin"/>
                <a:cs typeface="Cabin"/>
                <a:sym typeface="Cabin"/>
              </a:rPr>
              <a:t>w=</a:t>
            </a:r>
            <a:r>
              <a:rPr sz="3600" lang="en-US">
                <a:solidFill>
                  <a:srgbClr val="00FF00"/>
                </a:solidFill>
              </a:rPr>
              <a:t>"</a:t>
            </a:r>
            <a:r>
              <a:rPr strike="noStrike" u="none" b="0" cap="none" baseline="0" sz="3600" lang="en-US" i="0">
                <a:solidFill>
                  <a:srgbClr val="00FF00"/>
                </a:solidFill>
                <a:latin typeface="Cabin"/>
                <a:ea typeface="Cabin"/>
                <a:cs typeface="Cabin"/>
                <a:sym typeface="Cabin"/>
              </a:rPr>
              <a:t>5</a:t>
            </a:r>
            <a:r>
              <a:rPr sz="3600" lang="en-US">
                <a:solidFill>
                  <a:srgbClr val="00FF00"/>
                </a:solidFill>
              </a:rPr>
              <a:t>"</a:t>
            </a:r>
            <a:r>
              <a:rPr strike="noStrike" u="none" b="0" cap="none" baseline="0" sz="3600" lang="en-US" i="0">
                <a:solidFill>
                  <a:srgbClr val="FF7F00"/>
                </a:solidFill>
                <a:latin typeface="Cabin"/>
                <a:ea typeface="Cabin"/>
                <a:cs typeface="Cabin"/>
                <a:sym typeface="Cabin"/>
              </a:rPr>
              <a:t>&gt;</a:t>
            </a:r>
            <a:r>
              <a:rPr strike="noStrike" u="none" b="0" cap="none" baseline="0" sz="3600" lang="en-US" i="0">
                <a:solidFill>
                  <a:srgbClr val="FF00FF"/>
                </a:solidFill>
                <a:latin typeface="Cabin"/>
                <a:ea typeface="Cabin"/>
                <a:cs typeface="Cabin"/>
                <a:sym typeface="Cabin"/>
              </a:rPr>
              <a:t>X</a:t>
            </a:r>
            <a:r>
              <a:rPr strike="noStrike" u="none" b="0" cap="none" baseline="0" sz="3600" lang="en-US" i="0">
                <a:solidFill>
                  <a:srgbClr val="FF7F00"/>
                </a:solidFill>
                <a:latin typeface="Cabin"/>
                <a:ea typeface="Cabin"/>
                <a:cs typeface="Cabin"/>
                <a:sym typeface="Cabin"/>
              </a:rPr>
              <a:t>&lt;/b&gt;  </a:t>
            </a:r>
          </a:p>
          <a:p>
            <a:pPr algn="l" rtl="0" lvl="0" marR="0" indent="0" marL="0">
              <a:lnSpc>
                <a:spcPct val="100000"/>
              </a:lnSpc>
              <a:spcBef>
                <a:spcPts val="0"/>
              </a:spcBef>
              <a:spcAft>
                <a:spcPts val="0"/>
              </a:spcAft>
              <a:buClr>
                <a:srgbClr val="FF7F00"/>
              </a:buClr>
              <a:buSzPct val="25000"/>
              <a:buFont typeface="Cabin"/>
              <a:buNone/>
            </a:pPr>
            <a:r>
              <a:rPr strike="noStrike" u="none" b="0" cap="none" baseline="0" sz="3600" lang="en-US" i="0">
                <a:solidFill>
                  <a:srgbClr val="FF7F00"/>
                </a:solidFill>
                <a:latin typeface="Cabin"/>
                <a:ea typeface="Cabin"/>
                <a:cs typeface="Cabin"/>
                <a:sym typeface="Cabin"/>
              </a:rPr>
              <a:t>  &lt;c&gt; 	    </a:t>
            </a:r>
          </a:p>
          <a:p>
            <a:pPr algn="l" rtl="0" lvl="0" marR="0" indent="0" marL="0">
              <a:lnSpc>
                <a:spcPct val="100000"/>
              </a:lnSpc>
              <a:spcBef>
                <a:spcPts val="0"/>
              </a:spcBef>
              <a:spcAft>
                <a:spcPts val="0"/>
              </a:spcAft>
              <a:buClr>
                <a:srgbClr val="FF7F00"/>
              </a:buClr>
              <a:buSzPct val="25000"/>
              <a:buFont typeface="Cabin"/>
              <a:buNone/>
            </a:pPr>
            <a:r>
              <a:rPr strike="noStrike" u="none" b="0" cap="none" baseline="0" sz="3600" lang="en-US" i="0">
                <a:solidFill>
                  <a:srgbClr val="FF7F00"/>
                </a:solidFill>
                <a:latin typeface="Cabin"/>
                <a:ea typeface="Cabin"/>
                <a:cs typeface="Cabin"/>
                <a:sym typeface="Cabin"/>
              </a:rPr>
              <a:t>    &lt;d&gt;</a:t>
            </a:r>
            <a:r>
              <a:rPr strike="noStrike" u="none" b="0" cap="none" baseline="0" sz="3600" lang="en-US" i="0">
                <a:solidFill>
                  <a:srgbClr val="FF00FF"/>
                </a:solidFill>
                <a:latin typeface="Cabin"/>
                <a:ea typeface="Cabin"/>
                <a:cs typeface="Cabin"/>
                <a:sym typeface="Cabin"/>
              </a:rPr>
              <a:t>Y</a:t>
            </a:r>
            <a:r>
              <a:rPr strike="noStrike" u="none" b="0" cap="none" baseline="0" sz="3600" lang="en-US" i="0">
                <a:solidFill>
                  <a:srgbClr val="FF7F00"/>
                </a:solidFill>
                <a:latin typeface="Cabin"/>
                <a:ea typeface="Cabin"/>
                <a:cs typeface="Cabin"/>
                <a:sym typeface="Cabin"/>
              </a:rPr>
              <a:t>&lt;/d&gt;</a:t>
            </a:r>
          </a:p>
          <a:p>
            <a:pPr algn="l" rtl="0" lvl="0" marR="0" indent="0" marL="0">
              <a:lnSpc>
                <a:spcPct val="100000"/>
              </a:lnSpc>
              <a:spcBef>
                <a:spcPts val="0"/>
              </a:spcBef>
              <a:spcAft>
                <a:spcPts val="0"/>
              </a:spcAft>
              <a:buClr>
                <a:srgbClr val="FF7F00"/>
              </a:buClr>
              <a:buSzPct val="25000"/>
              <a:buFont typeface="Cabin"/>
              <a:buNone/>
            </a:pPr>
            <a:r>
              <a:rPr strike="noStrike" u="none" b="0" cap="none" baseline="0" sz="3600" lang="en-US" i="0">
                <a:solidFill>
                  <a:srgbClr val="FF7F00"/>
                </a:solidFill>
                <a:latin typeface="Cabin"/>
                <a:ea typeface="Cabin"/>
                <a:cs typeface="Cabin"/>
                <a:sym typeface="Cabin"/>
              </a:rPr>
              <a:t>    &lt;e&gt;</a:t>
            </a:r>
            <a:r>
              <a:rPr strike="noStrike" u="none" b="0" cap="none" baseline="0" sz="3600" lang="en-US" i="0">
                <a:solidFill>
                  <a:srgbClr val="FF00FF"/>
                </a:solidFill>
                <a:latin typeface="Cabin"/>
                <a:ea typeface="Cabin"/>
                <a:cs typeface="Cabin"/>
                <a:sym typeface="Cabin"/>
              </a:rPr>
              <a:t>Z</a:t>
            </a:r>
            <a:r>
              <a:rPr strike="noStrike" u="none" b="0" cap="none" baseline="0" sz="3600" lang="en-US" i="0">
                <a:solidFill>
                  <a:srgbClr val="FF7F00"/>
                </a:solidFill>
                <a:latin typeface="Cabin"/>
                <a:ea typeface="Cabin"/>
                <a:cs typeface="Cabin"/>
                <a:sym typeface="Cabin"/>
              </a:rPr>
              <a:t>&lt;/e&gt;	</a:t>
            </a:r>
          </a:p>
          <a:p>
            <a:pPr algn="l" rtl="0" lvl="0" marR="0" indent="0" marL="0">
              <a:lnSpc>
                <a:spcPct val="100000"/>
              </a:lnSpc>
              <a:spcBef>
                <a:spcPts val="0"/>
              </a:spcBef>
              <a:spcAft>
                <a:spcPts val="0"/>
              </a:spcAft>
              <a:buClr>
                <a:srgbClr val="FF7F00"/>
              </a:buClr>
              <a:buSzPct val="25000"/>
              <a:buFont typeface="Cabin"/>
              <a:buNone/>
            </a:pPr>
            <a:r>
              <a:rPr strike="noStrike" u="none" b="0" cap="none" baseline="0" sz="3600" lang="en-US" i="0">
                <a:solidFill>
                  <a:srgbClr val="FF7F00"/>
                </a:solidFill>
                <a:latin typeface="Cabin"/>
                <a:ea typeface="Cabin"/>
                <a:cs typeface="Cabin"/>
                <a:sym typeface="Cabin"/>
              </a:rPr>
              <a:t>  &lt;/c&gt;</a:t>
            </a:r>
          </a:p>
          <a:p>
            <a:pPr algn="l" rtl="0" lvl="0" marR="0" indent="0" marL="0">
              <a:lnSpc>
                <a:spcPct val="100000"/>
              </a:lnSpc>
              <a:spcBef>
                <a:spcPts val="0"/>
              </a:spcBef>
              <a:spcAft>
                <a:spcPts val="0"/>
              </a:spcAft>
              <a:buClr>
                <a:srgbClr val="FF7F00"/>
              </a:buClr>
              <a:buSzPct val="25000"/>
              <a:buFont typeface="Cabin"/>
              <a:buNone/>
            </a:pPr>
            <a:r>
              <a:rPr strike="noStrike" u="none" b="0" cap="none" baseline="0" sz="3600" lang="en-US" i="0">
                <a:solidFill>
                  <a:srgbClr val="FF7F00"/>
                </a:solidFill>
                <a:latin typeface="Cabin"/>
                <a:ea typeface="Cabin"/>
                <a:cs typeface="Cabin"/>
                <a:sym typeface="Cabin"/>
              </a:rPr>
              <a:t>&lt;/a&gt;</a:t>
            </a:r>
          </a:p>
        </p:txBody>
      </p:sp>
      <p:cxnSp>
        <p:nvCxnSpPr>
          <p:cNvPr id="328" name="Shape 328"/>
          <p:cNvCxnSpPr/>
          <p:nvPr/>
        </p:nvCxnSpPr>
        <p:spPr>
          <a:xfrm>
            <a:off y="4581525" x="10615611"/>
            <a:ext cy="938212" cx="558799"/>
          </a:xfrm>
          <a:prstGeom prst="straightConnector1">
            <a:avLst/>
          </a:prstGeom>
          <a:noFill/>
          <a:ln w="76200" cap="rnd">
            <a:solidFill>
              <a:srgbClr val="FF00FF"/>
            </a:solidFill>
            <a:prstDash val="solid"/>
            <a:miter/>
            <a:headEnd w="med" len="med" type="none"/>
            <a:tailEnd w="med" len="med" type="none"/>
          </a:ln>
        </p:spPr>
      </p:cxnSp>
      <p:cxnSp>
        <p:nvCxnSpPr>
          <p:cNvPr id="329" name="Shape 329"/>
          <p:cNvCxnSpPr/>
          <p:nvPr/>
        </p:nvCxnSpPr>
        <p:spPr>
          <a:xfrm>
            <a:off y="6194425" x="13054011"/>
            <a:ext cy="1031875" cx="0"/>
          </a:xfrm>
          <a:prstGeom prst="straightConnector1">
            <a:avLst/>
          </a:prstGeom>
          <a:noFill/>
          <a:ln w="76200" cap="rnd">
            <a:solidFill>
              <a:srgbClr val="FF00FF"/>
            </a:solidFill>
            <a:prstDash val="solid"/>
            <a:miter/>
            <a:headEnd w="med" len="med" type="none"/>
            <a:tailEnd w="med" len="med" type="none"/>
          </a:ln>
        </p:spPr>
      </p:cxnSp>
      <p:cxnSp>
        <p:nvCxnSpPr>
          <p:cNvPr id="330" name="Shape 330"/>
          <p:cNvCxnSpPr/>
          <p:nvPr/>
        </p:nvCxnSpPr>
        <p:spPr>
          <a:xfrm>
            <a:off y="6194425" x="14895512"/>
            <a:ext cy="1031875" cx="0"/>
          </a:xfrm>
          <a:prstGeom prst="straightConnector1">
            <a:avLst/>
          </a:prstGeom>
          <a:noFill/>
          <a:ln w="76200" cap="rnd">
            <a:solidFill>
              <a:srgbClr val="FF00FF"/>
            </a:solidFill>
            <a:prstDash val="solid"/>
            <a:miter/>
            <a:headEnd w="med" len="med" type="none"/>
            <a:tailEnd w="med" len="med" type="none"/>
          </a:ln>
        </p:spPr>
      </p:cxnSp>
      <p:sp>
        <p:nvSpPr>
          <p:cNvPr id="331" name="Shape 331"/>
          <p:cNvSpPr/>
          <p:nvPr/>
        </p:nvSpPr>
        <p:spPr>
          <a:xfrm>
            <a:off y="2527300" x="11976100"/>
            <a:ext cy="863599" cx="863599"/>
          </a:xfrm>
          <a:prstGeom prst="ellipse">
            <a:avLst/>
          </a:prstGeom>
          <a:solidFill>
            <a:srgbClr val="FF7F00"/>
          </a:solid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900" lang="en-US" i="0">
                <a:solidFill>
                  <a:schemeClr val="lt1"/>
                </a:solidFill>
                <a:latin typeface="Cabin"/>
                <a:ea typeface="Cabin"/>
                <a:cs typeface="Cabin"/>
                <a:sym typeface="Cabin"/>
              </a:rPr>
              <a:t>a</a:t>
            </a:r>
          </a:p>
        </p:txBody>
      </p:sp>
      <p:sp>
        <p:nvSpPr>
          <p:cNvPr id="332" name="Shape 332"/>
          <p:cNvSpPr/>
          <p:nvPr/>
        </p:nvSpPr>
        <p:spPr>
          <a:xfrm>
            <a:off y="3873500" x="10185400"/>
            <a:ext cy="863599" cx="863599"/>
          </a:xfrm>
          <a:prstGeom prst="ellipse">
            <a:avLst/>
          </a:prstGeom>
          <a:solidFill>
            <a:srgbClr val="FF7F00"/>
          </a:solid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600" lang="en-US" i="0">
                <a:solidFill>
                  <a:schemeClr val="lt1"/>
                </a:solidFill>
                <a:latin typeface="Cabin"/>
                <a:ea typeface="Cabin"/>
                <a:cs typeface="Cabin"/>
                <a:sym typeface="Cabin"/>
              </a:rPr>
              <a:t>b</a:t>
            </a:r>
          </a:p>
        </p:txBody>
      </p:sp>
      <p:sp>
        <p:nvSpPr>
          <p:cNvPr id="333" name="Shape 333"/>
          <p:cNvSpPr/>
          <p:nvPr/>
        </p:nvSpPr>
        <p:spPr>
          <a:xfrm>
            <a:off y="3873500" x="13462000"/>
            <a:ext cy="863599" cx="863599"/>
          </a:xfrm>
          <a:prstGeom prst="ellipse">
            <a:avLst/>
          </a:prstGeom>
          <a:solidFill>
            <a:srgbClr val="FF7F00"/>
          </a:solid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600" lang="en-US" i="0">
                <a:solidFill>
                  <a:schemeClr val="lt1"/>
                </a:solidFill>
                <a:latin typeface="Cabin"/>
                <a:ea typeface="Cabin"/>
                <a:cs typeface="Cabin"/>
                <a:sym typeface="Cabin"/>
              </a:rPr>
              <a:t>c</a:t>
            </a:r>
          </a:p>
        </p:txBody>
      </p:sp>
      <p:sp>
        <p:nvSpPr>
          <p:cNvPr id="334" name="Shape 334"/>
          <p:cNvSpPr/>
          <p:nvPr/>
        </p:nvSpPr>
        <p:spPr>
          <a:xfrm>
            <a:off y="5410200" x="10922000"/>
            <a:ext cy="863599" cx="863599"/>
          </a:xfrm>
          <a:prstGeom prst="ellipse">
            <a:avLst/>
          </a:prstGeom>
          <a:solidFill>
            <a:srgbClr val="FF00FF"/>
          </a:solid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400" lang="en-US" i="0">
                <a:solidFill>
                  <a:schemeClr val="lt1"/>
                </a:solidFill>
                <a:latin typeface="Cabin"/>
                <a:ea typeface="Cabin"/>
                <a:cs typeface="Cabin"/>
                <a:sym typeface="Cabin"/>
              </a:rPr>
              <a:t>X</a:t>
            </a:r>
          </a:p>
        </p:txBody>
      </p:sp>
      <p:sp>
        <p:nvSpPr>
          <p:cNvPr id="335" name="Shape 335"/>
          <p:cNvSpPr/>
          <p:nvPr/>
        </p:nvSpPr>
        <p:spPr>
          <a:xfrm>
            <a:off y="5410200" x="12623800"/>
            <a:ext cy="863599" cx="863599"/>
          </a:xfrm>
          <a:prstGeom prst="ellipse">
            <a:avLst/>
          </a:prstGeom>
          <a:solidFill>
            <a:srgbClr val="FF7F00"/>
          </a:solid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600" lang="en-US" i="0">
                <a:solidFill>
                  <a:schemeClr val="lt1"/>
                </a:solidFill>
                <a:latin typeface="Cabin"/>
                <a:ea typeface="Cabin"/>
                <a:cs typeface="Cabin"/>
                <a:sym typeface="Cabin"/>
              </a:rPr>
              <a:t>d</a:t>
            </a:r>
          </a:p>
        </p:txBody>
      </p:sp>
      <p:sp>
        <p:nvSpPr>
          <p:cNvPr id="336" name="Shape 336"/>
          <p:cNvSpPr/>
          <p:nvPr/>
        </p:nvSpPr>
        <p:spPr>
          <a:xfrm>
            <a:off y="5410200" x="14465300"/>
            <a:ext cy="863599" cx="863599"/>
          </a:xfrm>
          <a:prstGeom prst="ellipse">
            <a:avLst/>
          </a:prstGeom>
          <a:solidFill>
            <a:srgbClr val="FF7F00"/>
          </a:solid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600" lang="en-US" i="0">
                <a:solidFill>
                  <a:schemeClr val="lt1"/>
                </a:solidFill>
                <a:latin typeface="Cabin"/>
                <a:ea typeface="Cabin"/>
                <a:cs typeface="Cabin"/>
                <a:sym typeface="Cabin"/>
              </a:rPr>
              <a:t>e</a:t>
            </a:r>
          </a:p>
        </p:txBody>
      </p:sp>
      <p:sp>
        <p:nvSpPr>
          <p:cNvPr id="337" name="Shape 337"/>
          <p:cNvSpPr/>
          <p:nvPr/>
        </p:nvSpPr>
        <p:spPr>
          <a:xfrm>
            <a:off y="7188200" x="12623800"/>
            <a:ext cy="863599" cx="863599"/>
          </a:xfrm>
          <a:prstGeom prst="ellipse">
            <a:avLst/>
          </a:prstGeom>
          <a:solidFill>
            <a:srgbClr val="FF00FF"/>
          </a:solid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400" lang="en-US" i="0">
                <a:solidFill>
                  <a:schemeClr val="lt1"/>
                </a:solidFill>
                <a:latin typeface="Cabin"/>
                <a:ea typeface="Cabin"/>
                <a:cs typeface="Cabin"/>
                <a:sym typeface="Cabin"/>
              </a:rPr>
              <a:t>Y</a:t>
            </a:r>
          </a:p>
        </p:txBody>
      </p:sp>
      <p:sp>
        <p:nvSpPr>
          <p:cNvPr id="338" name="Shape 338"/>
          <p:cNvSpPr/>
          <p:nvPr/>
        </p:nvSpPr>
        <p:spPr>
          <a:xfrm>
            <a:off y="7188200" x="14465300"/>
            <a:ext cy="863599" cx="863599"/>
          </a:xfrm>
          <a:prstGeom prst="ellipse">
            <a:avLst/>
          </a:prstGeom>
          <a:solidFill>
            <a:srgbClr val="FF00FF"/>
          </a:solid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400" lang="en-US" i="0">
                <a:solidFill>
                  <a:schemeClr val="lt1"/>
                </a:solidFill>
                <a:latin typeface="Cabin"/>
                <a:ea typeface="Cabin"/>
                <a:cs typeface="Cabin"/>
                <a:sym typeface="Cabin"/>
              </a:rPr>
              <a:t>Z</a:t>
            </a:r>
          </a:p>
        </p:txBody>
      </p:sp>
      <p:cxnSp>
        <p:nvCxnSpPr>
          <p:cNvPr id="339" name="Shape 339"/>
          <p:cNvCxnSpPr/>
          <p:nvPr/>
        </p:nvCxnSpPr>
        <p:spPr>
          <a:xfrm flipH="1">
            <a:off y="3140075" x="10807699"/>
            <a:ext cy="989012" cx="1449386"/>
          </a:xfrm>
          <a:prstGeom prst="straightConnector1">
            <a:avLst/>
          </a:prstGeom>
          <a:noFill/>
          <a:ln w="76200" cap="rnd">
            <a:solidFill>
              <a:srgbClr val="FF7F00"/>
            </a:solidFill>
            <a:prstDash val="solid"/>
            <a:miter/>
            <a:headEnd w="med" len="med" type="none"/>
            <a:tailEnd w="med" len="med" type="none"/>
          </a:ln>
        </p:spPr>
      </p:cxnSp>
      <p:cxnSp>
        <p:nvCxnSpPr>
          <p:cNvPr id="340" name="Shape 340"/>
          <p:cNvCxnSpPr/>
          <p:nvPr/>
        </p:nvCxnSpPr>
        <p:spPr>
          <a:xfrm>
            <a:off y="3184525" x="12630150"/>
            <a:ext cy="879474" cx="1054100"/>
          </a:xfrm>
          <a:prstGeom prst="straightConnector1">
            <a:avLst/>
          </a:prstGeom>
          <a:noFill/>
          <a:ln w="76200" cap="rnd">
            <a:solidFill>
              <a:srgbClr val="FF7F00"/>
            </a:solidFill>
            <a:prstDash val="solid"/>
            <a:miter/>
            <a:headEnd w="med" len="med" type="none"/>
            <a:tailEnd w="med" len="med" type="none"/>
          </a:ln>
        </p:spPr>
      </p:cxnSp>
      <p:cxnSp>
        <p:nvCxnSpPr>
          <p:cNvPr id="341" name="Shape 341"/>
          <p:cNvCxnSpPr/>
          <p:nvPr/>
        </p:nvCxnSpPr>
        <p:spPr>
          <a:xfrm flipH="1">
            <a:off y="4611687" x="13179424"/>
            <a:ext cy="966787" cx="549275"/>
          </a:xfrm>
          <a:prstGeom prst="straightConnector1">
            <a:avLst/>
          </a:prstGeom>
          <a:noFill/>
          <a:ln w="76200" cap="rnd">
            <a:solidFill>
              <a:srgbClr val="FF7F00"/>
            </a:solidFill>
            <a:prstDash val="solid"/>
            <a:miter/>
            <a:headEnd w="med" len="med" type="none"/>
            <a:tailEnd w="med" len="med" type="none"/>
          </a:ln>
        </p:spPr>
      </p:cxnSp>
      <p:cxnSp>
        <p:nvCxnSpPr>
          <p:cNvPr id="342" name="Shape 342"/>
          <p:cNvCxnSpPr/>
          <p:nvPr/>
        </p:nvCxnSpPr>
        <p:spPr>
          <a:xfrm>
            <a:off y="4591050" x="14058900"/>
            <a:ext cy="855661" cx="768349"/>
          </a:xfrm>
          <a:prstGeom prst="straightConnector1">
            <a:avLst/>
          </a:prstGeom>
          <a:noFill/>
          <a:ln w="76200" cap="rnd">
            <a:solidFill>
              <a:srgbClr val="FF7F00"/>
            </a:solidFill>
            <a:prstDash val="solid"/>
            <a:miter/>
            <a:headEnd w="med" len="med" type="none"/>
            <a:tailEnd w="med" len="med" type="none"/>
          </a:ln>
        </p:spPr>
      </p:cxnSp>
      <p:cxnSp>
        <p:nvCxnSpPr>
          <p:cNvPr id="343" name="Shape 343"/>
          <p:cNvCxnSpPr/>
          <p:nvPr/>
        </p:nvCxnSpPr>
        <p:spPr>
          <a:xfrm flipH="1">
            <a:off y="4706937" x="10029824"/>
            <a:ext cy="769937" cx="417511"/>
          </a:xfrm>
          <a:prstGeom prst="straightConnector1">
            <a:avLst/>
          </a:prstGeom>
          <a:noFill/>
          <a:ln w="76200" cap="rnd">
            <a:solidFill>
              <a:srgbClr val="00FF00"/>
            </a:solidFill>
            <a:prstDash val="solid"/>
            <a:miter/>
            <a:headEnd w="med" len="med" type="none"/>
            <a:tailEnd w="med" len="med" type="none"/>
          </a:ln>
        </p:spPr>
      </p:cxnSp>
      <p:sp>
        <p:nvSpPr>
          <p:cNvPr id="344" name="Shape 344"/>
          <p:cNvSpPr/>
          <p:nvPr/>
        </p:nvSpPr>
        <p:spPr>
          <a:xfrm>
            <a:off y="5410200" x="9436100"/>
            <a:ext cy="863599" cx="863599"/>
          </a:xfrm>
          <a:prstGeom prst="ellipse">
            <a:avLst/>
          </a:prstGeom>
          <a:solidFill>
            <a:srgbClr val="00FF00"/>
          </a:solid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400" lang="en-US" i="0">
                <a:solidFill>
                  <a:schemeClr val="lt1"/>
                </a:solidFill>
                <a:latin typeface="Cabin"/>
                <a:ea typeface="Cabin"/>
                <a:cs typeface="Cabin"/>
                <a:sym typeface="Cabin"/>
              </a:rPr>
              <a:t>5</a:t>
            </a:r>
          </a:p>
        </p:txBody>
      </p:sp>
      <p:sp>
        <p:nvSpPr>
          <p:cNvPr id="345" name="Shape 345"/>
          <p:cNvSpPr txBox="1"/>
          <p:nvPr/>
        </p:nvSpPr>
        <p:spPr>
          <a:xfrm>
            <a:off y="4298950" x="8674100"/>
            <a:ext cy="1143000" cx="11241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3600" lang="en-US" i="0">
                <a:solidFill>
                  <a:srgbClr val="00FF00"/>
                </a:solidFill>
                <a:latin typeface="Cabin"/>
                <a:ea typeface="Cabin"/>
                <a:cs typeface="Cabin"/>
                <a:sym typeface="Cabin"/>
              </a:rPr>
              <a:t>w</a:t>
            </a:r>
          </a:p>
          <a:p>
            <a:pPr algn="ctr" rtl="0" lvl="0" marR="0" indent="0" marL="0">
              <a:lnSpc>
                <a:spcPct val="100000"/>
              </a:lnSpc>
              <a:spcBef>
                <a:spcPts val="0"/>
              </a:spcBef>
              <a:spcAft>
                <a:spcPts val="0"/>
              </a:spcAft>
              <a:buClr>
                <a:srgbClr val="00FF00"/>
              </a:buClr>
              <a:buSzPct val="25000"/>
              <a:buFont typeface="Cabin"/>
              <a:buNone/>
            </a:pPr>
            <a:r>
              <a:rPr strike="noStrike" u="none" b="0" cap="none" baseline="0" sz="3600" lang="en-US" i="0">
                <a:solidFill>
                  <a:srgbClr val="00FF00"/>
                </a:solidFill>
                <a:latin typeface="Cabin"/>
                <a:ea typeface="Cabin"/>
                <a:cs typeface="Cabin"/>
                <a:sym typeface="Cabin"/>
              </a:rPr>
              <a:t>attrib</a:t>
            </a:r>
          </a:p>
        </p:txBody>
      </p:sp>
      <p:sp>
        <p:nvSpPr>
          <p:cNvPr id="346" name="Shape 346"/>
          <p:cNvSpPr txBox="1"/>
          <p:nvPr/>
        </p:nvSpPr>
        <p:spPr>
          <a:xfrm>
            <a:off y="4305300" x="11277600"/>
            <a:ext cy="1143000" cx="1046162"/>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3600" lang="en-US" i="0">
                <a:solidFill>
                  <a:srgbClr val="FF00FF"/>
                </a:solidFill>
                <a:latin typeface="Cabin"/>
                <a:ea typeface="Cabin"/>
                <a:cs typeface="Cabin"/>
                <a:sym typeface="Cabin"/>
              </a:rPr>
              <a:t>text</a:t>
            </a:r>
          </a:p>
          <a:p>
            <a:pPr algn="ctr" rtl="0" lvl="0" marR="0" indent="0" marL="0">
              <a:lnSpc>
                <a:spcPct val="100000"/>
              </a:lnSpc>
              <a:spcBef>
                <a:spcPts val="0"/>
              </a:spcBef>
              <a:spcAft>
                <a:spcPts val="0"/>
              </a:spcAft>
              <a:buClr>
                <a:srgbClr val="FF00FF"/>
              </a:buClr>
              <a:buSzPct val="25000"/>
              <a:buFont typeface="Cabin"/>
              <a:buNone/>
            </a:pPr>
            <a:r>
              <a:rPr strike="noStrike" u="none" b="0" cap="none" baseline="0" sz="3600" lang="en-US" i="0">
                <a:solidFill>
                  <a:srgbClr val="FF00FF"/>
                </a:solidFill>
                <a:latin typeface="Cabin"/>
                <a:ea typeface="Cabin"/>
                <a:cs typeface="Cabin"/>
                <a:sym typeface="Cabin"/>
              </a:rPr>
              <a:t>node</a:t>
            </a:r>
          </a:p>
        </p:txBody>
      </p:sp>
      <p:sp>
        <p:nvSpPr>
          <p:cNvPr id="347" name="Shape 347"/>
          <p:cNvSpPr txBox="1"/>
          <p:nvPr/>
        </p:nvSpPr>
        <p:spPr>
          <a:xfrm>
            <a:off y="7861300" x="1185600"/>
            <a:ext cy="622199" cx="21257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7F00"/>
              </a:buClr>
              <a:buSzPct val="25000"/>
              <a:buFont typeface="Cabin"/>
              <a:buNone/>
            </a:pPr>
            <a:r>
              <a:rPr strike="noStrike" u="none" b="0" cap="none" baseline="0" sz="3600" lang="en-US" i="0">
                <a:solidFill>
                  <a:srgbClr val="FF7F00"/>
                </a:solidFill>
                <a:latin typeface="Cabin"/>
                <a:ea typeface="Cabin"/>
                <a:cs typeface="Cabin"/>
                <a:sym typeface="Cabin"/>
              </a:rPr>
              <a:t>Elements</a:t>
            </a:r>
          </a:p>
        </p:txBody>
      </p:sp>
      <p:sp>
        <p:nvSpPr>
          <p:cNvPr id="348" name="Shape 348"/>
          <p:cNvSpPr txBox="1"/>
          <p:nvPr/>
        </p:nvSpPr>
        <p:spPr>
          <a:xfrm>
            <a:off y="7861300" x="3721100"/>
            <a:ext cy="622199" cx="9206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3600" lang="en-US" i="0">
                <a:solidFill>
                  <a:srgbClr val="FF00FF"/>
                </a:solidFill>
                <a:latin typeface="Cabin"/>
                <a:ea typeface="Cabin"/>
                <a:cs typeface="Cabin"/>
                <a:sym typeface="Cabin"/>
              </a:rPr>
              <a:t>Text</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2" name="Shape 352"/>
        <p:cNvGrpSpPr/>
        <p:nvPr/>
      </p:nvGrpSpPr>
      <p:grpSpPr>
        <a:xfrm>
          <a:off y="0" x="0"/>
          <a:ext cy="0" cx="0"/>
          <a:chOff y="0" x="0"/>
          <a:chExt cy="0" cx="0"/>
        </a:xfrm>
      </p:grpSpPr>
      <p:sp>
        <p:nvSpPr>
          <p:cNvPr id="353" name="Shape 353"/>
          <p:cNvSpPr txBox="1"/>
          <p:nvPr>
            <p:ph type="title"/>
          </p:nvPr>
        </p:nvSpPr>
        <p:spPr>
          <a:xfrm>
            <a:off y="241300" x="1155700"/>
            <a:ext cy="2298699" cx="5676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7600" lang="en-US" i="0">
                <a:solidFill>
                  <a:schemeClr val="lt1"/>
                </a:solidFill>
                <a:latin typeface="Cabin"/>
                <a:ea typeface="Cabin"/>
                <a:cs typeface="Cabin"/>
                <a:sym typeface="Cabin"/>
              </a:rPr>
              <a:t>XML as Paths</a:t>
            </a:r>
          </a:p>
        </p:txBody>
      </p:sp>
      <p:sp>
        <p:nvSpPr>
          <p:cNvPr id="354" name="Shape 354"/>
          <p:cNvSpPr txBox="1"/>
          <p:nvPr/>
        </p:nvSpPr>
        <p:spPr>
          <a:xfrm>
            <a:off y="2855911" x="2514600"/>
            <a:ext cy="3876675" cx="2470149"/>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FF7F00"/>
              </a:buClr>
              <a:buSzPct val="25000"/>
              <a:buFont typeface="Cabin"/>
              <a:buNone/>
            </a:pPr>
            <a:r>
              <a:rPr strike="noStrike" u="none" b="0" cap="none" baseline="0" sz="3600" lang="en-US" i="0">
                <a:solidFill>
                  <a:srgbClr val="FF7F00"/>
                </a:solidFill>
                <a:latin typeface="Cabin"/>
                <a:ea typeface="Cabin"/>
                <a:cs typeface="Cabin"/>
                <a:sym typeface="Cabin"/>
              </a:rPr>
              <a:t>&lt;a&gt;</a:t>
            </a:r>
          </a:p>
          <a:p>
            <a:pPr algn="l" rtl="0" lvl="0" marR="0" indent="0" marL="0">
              <a:lnSpc>
                <a:spcPct val="100000"/>
              </a:lnSpc>
              <a:spcBef>
                <a:spcPts val="0"/>
              </a:spcBef>
              <a:spcAft>
                <a:spcPts val="0"/>
              </a:spcAft>
              <a:buClr>
                <a:srgbClr val="FF7F00"/>
              </a:buClr>
              <a:buSzPct val="25000"/>
              <a:buFont typeface="Cabin"/>
              <a:buNone/>
            </a:pPr>
            <a:r>
              <a:rPr strike="noStrike" u="none" b="0" cap="none" baseline="0" sz="3600" lang="en-US" i="0">
                <a:solidFill>
                  <a:srgbClr val="FF7F00"/>
                </a:solidFill>
                <a:latin typeface="Cabin"/>
                <a:ea typeface="Cabin"/>
                <a:cs typeface="Cabin"/>
                <a:sym typeface="Cabin"/>
              </a:rPr>
              <a:t>  &lt;b&gt;</a:t>
            </a:r>
            <a:r>
              <a:rPr strike="noStrike" u="none" b="0" cap="none" baseline="0" sz="3600" lang="en-US" i="0">
                <a:solidFill>
                  <a:srgbClr val="FF00FF"/>
                </a:solidFill>
                <a:latin typeface="Cabin"/>
                <a:ea typeface="Cabin"/>
                <a:cs typeface="Cabin"/>
                <a:sym typeface="Cabin"/>
              </a:rPr>
              <a:t>X</a:t>
            </a:r>
            <a:r>
              <a:rPr strike="noStrike" u="none" b="0" cap="none" baseline="0" sz="3600" lang="en-US" i="0">
                <a:solidFill>
                  <a:srgbClr val="FF7F00"/>
                </a:solidFill>
                <a:latin typeface="Cabin"/>
                <a:ea typeface="Cabin"/>
                <a:cs typeface="Cabin"/>
                <a:sym typeface="Cabin"/>
              </a:rPr>
              <a:t>&lt;/b&gt;</a:t>
            </a:r>
          </a:p>
          <a:p>
            <a:pPr algn="l" rtl="0" lvl="0" marR="0" indent="0" marL="0">
              <a:lnSpc>
                <a:spcPct val="100000"/>
              </a:lnSpc>
              <a:spcBef>
                <a:spcPts val="0"/>
              </a:spcBef>
              <a:spcAft>
                <a:spcPts val="0"/>
              </a:spcAft>
              <a:buClr>
                <a:srgbClr val="FF7F00"/>
              </a:buClr>
              <a:buSzPct val="25000"/>
              <a:buFont typeface="Cabin"/>
              <a:buNone/>
            </a:pPr>
            <a:r>
              <a:rPr strike="noStrike" u="none" b="0" cap="none" baseline="0" sz="3600" lang="en-US" i="0">
                <a:solidFill>
                  <a:srgbClr val="FF7F00"/>
                </a:solidFill>
                <a:latin typeface="Cabin"/>
                <a:ea typeface="Cabin"/>
                <a:cs typeface="Cabin"/>
                <a:sym typeface="Cabin"/>
              </a:rPr>
              <a:t>  &lt;c&gt;</a:t>
            </a:r>
          </a:p>
          <a:p>
            <a:pPr algn="l" rtl="0" lvl="0" marR="0" indent="0" marL="0">
              <a:lnSpc>
                <a:spcPct val="100000"/>
              </a:lnSpc>
              <a:spcBef>
                <a:spcPts val="0"/>
              </a:spcBef>
              <a:spcAft>
                <a:spcPts val="0"/>
              </a:spcAft>
              <a:buClr>
                <a:srgbClr val="FF7F00"/>
              </a:buClr>
              <a:buSzPct val="25000"/>
              <a:buFont typeface="Cabin"/>
              <a:buNone/>
            </a:pPr>
            <a:r>
              <a:rPr strike="noStrike" u="none" b="0" cap="none" baseline="0" sz="3600" lang="en-US" i="0">
                <a:solidFill>
                  <a:srgbClr val="FF7F00"/>
                </a:solidFill>
                <a:latin typeface="Cabin"/>
                <a:ea typeface="Cabin"/>
                <a:cs typeface="Cabin"/>
                <a:sym typeface="Cabin"/>
              </a:rPr>
              <a:t>    &lt;d&gt;</a:t>
            </a:r>
            <a:r>
              <a:rPr strike="noStrike" u="none" b="0" cap="none" baseline="0" sz="3600" lang="en-US" i="0">
                <a:solidFill>
                  <a:srgbClr val="FF00FF"/>
                </a:solidFill>
                <a:latin typeface="Cabin"/>
                <a:ea typeface="Cabin"/>
                <a:cs typeface="Cabin"/>
                <a:sym typeface="Cabin"/>
              </a:rPr>
              <a:t>Y</a:t>
            </a:r>
            <a:r>
              <a:rPr strike="noStrike" u="none" b="0" cap="none" baseline="0" sz="3600" lang="en-US" i="0">
                <a:solidFill>
                  <a:srgbClr val="FF7F00"/>
                </a:solidFill>
                <a:latin typeface="Cabin"/>
                <a:ea typeface="Cabin"/>
                <a:cs typeface="Cabin"/>
                <a:sym typeface="Cabin"/>
              </a:rPr>
              <a:t>&lt;/d&gt;</a:t>
            </a:r>
          </a:p>
          <a:p>
            <a:pPr algn="l" rtl="0" lvl="0" marR="0" indent="0" marL="0">
              <a:lnSpc>
                <a:spcPct val="100000"/>
              </a:lnSpc>
              <a:spcBef>
                <a:spcPts val="0"/>
              </a:spcBef>
              <a:spcAft>
                <a:spcPts val="0"/>
              </a:spcAft>
              <a:buClr>
                <a:srgbClr val="FF7F00"/>
              </a:buClr>
              <a:buSzPct val="25000"/>
              <a:buFont typeface="Cabin"/>
              <a:buNone/>
            </a:pPr>
            <a:r>
              <a:rPr strike="noStrike" u="none" b="0" cap="none" baseline="0" sz="3600" lang="en-US" i="0">
                <a:solidFill>
                  <a:srgbClr val="FF7F00"/>
                </a:solidFill>
                <a:latin typeface="Cabin"/>
                <a:ea typeface="Cabin"/>
                <a:cs typeface="Cabin"/>
                <a:sym typeface="Cabin"/>
              </a:rPr>
              <a:t>    &lt;e&gt;</a:t>
            </a:r>
            <a:r>
              <a:rPr strike="noStrike" u="none" b="0" cap="none" baseline="0" sz="3600" lang="en-US" i="0">
                <a:solidFill>
                  <a:srgbClr val="FF00FF"/>
                </a:solidFill>
                <a:latin typeface="Cabin"/>
                <a:ea typeface="Cabin"/>
                <a:cs typeface="Cabin"/>
                <a:sym typeface="Cabin"/>
              </a:rPr>
              <a:t>Z</a:t>
            </a:r>
            <a:r>
              <a:rPr strike="noStrike" u="none" b="0" cap="none" baseline="0" sz="3600" lang="en-US" i="0">
                <a:solidFill>
                  <a:srgbClr val="FF7F00"/>
                </a:solidFill>
                <a:latin typeface="Cabin"/>
                <a:ea typeface="Cabin"/>
                <a:cs typeface="Cabin"/>
                <a:sym typeface="Cabin"/>
              </a:rPr>
              <a:t>&lt;/e&gt;</a:t>
            </a:r>
          </a:p>
          <a:p>
            <a:pPr algn="l" rtl="0" lvl="0" marR="0" indent="0" marL="0">
              <a:lnSpc>
                <a:spcPct val="100000"/>
              </a:lnSpc>
              <a:spcBef>
                <a:spcPts val="0"/>
              </a:spcBef>
              <a:spcAft>
                <a:spcPts val="0"/>
              </a:spcAft>
              <a:buClr>
                <a:srgbClr val="FF7F00"/>
              </a:buClr>
              <a:buSzPct val="25000"/>
              <a:buFont typeface="Cabin"/>
              <a:buNone/>
            </a:pPr>
            <a:r>
              <a:rPr strike="noStrike" u="none" b="0" cap="none" baseline="0" sz="3600" lang="en-US" i="0">
                <a:solidFill>
                  <a:srgbClr val="FF7F00"/>
                </a:solidFill>
                <a:latin typeface="Cabin"/>
                <a:ea typeface="Cabin"/>
                <a:cs typeface="Cabin"/>
                <a:sym typeface="Cabin"/>
              </a:rPr>
              <a:t>  &lt;/c&gt;</a:t>
            </a:r>
          </a:p>
          <a:p>
            <a:pPr algn="l" rtl="0" lvl="0" marR="0" indent="0" marL="0">
              <a:lnSpc>
                <a:spcPct val="100000"/>
              </a:lnSpc>
              <a:spcBef>
                <a:spcPts val="0"/>
              </a:spcBef>
              <a:spcAft>
                <a:spcPts val="0"/>
              </a:spcAft>
              <a:buClr>
                <a:srgbClr val="FF7F00"/>
              </a:buClr>
              <a:buSzPct val="25000"/>
              <a:buFont typeface="Cabin"/>
              <a:buNone/>
            </a:pPr>
            <a:r>
              <a:rPr strike="noStrike" u="none" b="0" cap="none" baseline="0" sz="3600" lang="en-US" i="0">
                <a:solidFill>
                  <a:srgbClr val="FF7F00"/>
                </a:solidFill>
                <a:latin typeface="Cabin"/>
                <a:ea typeface="Cabin"/>
                <a:cs typeface="Cabin"/>
                <a:sym typeface="Cabin"/>
              </a:rPr>
              <a:t>&lt;/a&gt;  </a:t>
            </a:r>
          </a:p>
        </p:txBody>
      </p:sp>
      <p:grpSp>
        <p:nvGrpSpPr>
          <p:cNvPr id="355" name="Shape 355"/>
          <p:cNvGrpSpPr/>
          <p:nvPr/>
        </p:nvGrpSpPr>
        <p:grpSpPr>
          <a:xfrm>
            <a:off y="698500" x="10058400"/>
            <a:ext cy="5524499" cx="5143499"/>
            <a:chOff y="0" x="0"/>
            <a:chExt cy="5524499" cx="5143499"/>
          </a:xfrm>
        </p:grpSpPr>
        <p:cxnSp>
          <p:nvCxnSpPr>
            <p:cNvPr id="356" name="Shape 356"/>
            <p:cNvCxnSpPr/>
            <p:nvPr/>
          </p:nvCxnSpPr>
          <p:spPr>
            <a:xfrm>
              <a:off y="2054225" x="430212"/>
              <a:ext cy="1031875" cx="0"/>
            </a:xfrm>
            <a:prstGeom prst="straightConnector1">
              <a:avLst/>
            </a:prstGeom>
            <a:noFill/>
            <a:ln w="76200" cap="rnd">
              <a:solidFill>
                <a:srgbClr val="FF00FF"/>
              </a:solidFill>
              <a:prstDash val="solid"/>
              <a:miter/>
              <a:headEnd w="med" len="med" type="none"/>
              <a:tailEnd w="med" len="med" type="none"/>
            </a:ln>
          </p:spPr>
        </p:cxnSp>
        <p:cxnSp>
          <p:nvCxnSpPr>
            <p:cNvPr id="357" name="Shape 357"/>
            <p:cNvCxnSpPr/>
            <p:nvPr/>
          </p:nvCxnSpPr>
          <p:spPr>
            <a:xfrm>
              <a:off y="3667125" x="2868611"/>
              <a:ext cy="1031875" cx="0"/>
            </a:xfrm>
            <a:prstGeom prst="straightConnector1">
              <a:avLst/>
            </a:prstGeom>
            <a:noFill/>
            <a:ln w="76200" cap="rnd">
              <a:solidFill>
                <a:srgbClr val="FF00FF"/>
              </a:solidFill>
              <a:prstDash val="solid"/>
              <a:miter/>
              <a:headEnd w="med" len="med" type="none"/>
              <a:tailEnd w="med" len="med" type="none"/>
            </a:ln>
          </p:spPr>
        </p:cxnSp>
        <p:cxnSp>
          <p:nvCxnSpPr>
            <p:cNvPr id="358" name="Shape 358"/>
            <p:cNvCxnSpPr/>
            <p:nvPr/>
          </p:nvCxnSpPr>
          <p:spPr>
            <a:xfrm>
              <a:off y="3667125" x="4710112"/>
              <a:ext cy="1031875" cx="0"/>
            </a:xfrm>
            <a:prstGeom prst="straightConnector1">
              <a:avLst/>
            </a:prstGeom>
            <a:noFill/>
            <a:ln w="76200" cap="rnd">
              <a:solidFill>
                <a:srgbClr val="FF00FF"/>
              </a:solidFill>
              <a:prstDash val="solid"/>
              <a:miter/>
              <a:headEnd w="med" len="med" type="none"/>
              <a:tailEnd w="med" len="med" type="none"/>
            </a:ln>
          </p:spPr>
        </p:cxnSp>
        <p:sp>
          <p:nvSpPr>
            <p:cNvPr id="359" name="Shape 359"/>
            <p:cNvSpPr/>
            <p:nvPr/>
          </p:nvSpPr>
          <p:spPr>
            <a:xfrm>
              <a:off y="0" x="1790700"/>
              <a:ext cy="863599" cx="863599"/>
            </a:xfrm>
            <a:prstGeom prst="ellipse">
              <a:avLst/>
            </a:prstGeom>
            <a:solidFill>
              <a:srgbClr val="FF7F00"/>
            </a:solid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900" lang="en-US" i="0">
                  <a:solidFill>
                    <a:schemeClr val="lt1"/>
                  </a:solidFill>
                  <a:latin typeface="Cabin"/>
                  <a:ea typeface="Cabin"/>
                  <a:cs typeface="Cabin"/>
                  <a:sym typeface="Cabin"/>
                </a:rPr>
                <a:t>a</a:t>
              </a:r>
            </a:p>
          </p:txBody>
        </p:sp>
        <p:sp>
          <p:nvSpPr>
            <p:cNvPr id="360" name="Shape 360"/>
            <p:cNvSpPr/>
            <p:nvPr/>
          </p:nvSpPr>
          <p:spPr>
            <a:xfrm>
              <a:off y="1346200" x="0"/>
              <a:ext cy="863599" cx="863599"/>
            </a:xfrm>
            <a:prstGeom prst="ellipse">
              <a:avLst/>
            </a:prstGeom>
            <a:solidFill>
              <a:srgbClr val="FF7F00"/>
            </a:solid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600" lang="en-US" i="0">
                  <a:solidFill>
                    <a:schemeClr val="lt1"/>
                  </a:solidFill>
                  <a:latin typeface="Cabin"/>
                  <a:ea typeface="Cabin"/>
                  <a:cs typeface="Cabin"/>
                  <a:sym typeface="Cabin"/>
                </a:rPr>
                <a:t>b</a:t>
              </a:r>
            </a:p>
          </p:txBody>
        </p:sp>
        <p:sp>
          <p:nvSpPr>
            <p:cNvPr id="361" name="Shape 361"/>
            <p:cNvSpPr/>
            <p:nvPr/>
          </p:nvSpPr>
          <p:spPr>
            <a:xfrm>
              <a:off y="1346200" x="3276600"/>
              <a:ext cy="863599" cx="863599"/>
            </a:xfrm>
            <a:prstGeom prst="ellipse">
              <a:avLst/>
            </a:prstGeom>
            <a:solidFill>
              <a:srgbClr val="FF7F00"/>
            </a:solid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600" lang="en-US" i="0">
                  <a:solidFill>
                    <a:schemeClr val="lt1"/>
                  </a:solidFill>
                  <a:latin typeface="Cabin"/>
                  <a:ea typeface="Cabin"/>
                  <a:cs typeface="Cabin"/>
                  <a:sym typeface="Cabin"/>
                </a:rPr>
                <a:t>c</a:t>
              </a:r>
            </a:p>
          </p:txBody>
        </p:sp>
        <p:sp>
          <p:nvSpPr>
            <p:cNvPr id="362" name="Shape 362"/>
            <p:cNvSpPr/>
            <p:nvPr/>
          </p:nvSpPr>
          <p:spPr>
            <a:xfrm>
              <a:off y="2882900" x="0"/>
              <a:ext cy="863599" cx="863599"/>
            </a:xfrm>
            <a:prstGeom prst="ellipse">
              <a:avLst/>
            </a:prstGeom>
            <a:solidFill>
              <a:srgbClr val="FF00FF"/>
            </a:solid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400" lang="en-US" i="0">
                  <a:solidFill>
                    <a:schemeClr val="lt1"/>
                  </a:solidFill>
                  <a:latin typeface="Cabin"/>
                  <a:ea typeface="Cabin"/>
                  <a:cs typeface="Cabin"/>
                  <a:sym typeface="Cabin"/>
                </a:rPr>
                <a:t>X</a:t>
              </a:r>
            </a:p>
          </p:txBody>
        </p:sp>
        <p:sp>
          <p:nvSpPr>
            <p:cNvPr id="363" name="Shape 363"/>
            <p:cNvSpPr/>
            <p:nvPr/>
          </p:nvSpPr>
          <p:spPr>
            <a:xfrm>
              <a:off y="2882900" x="2438400"/>
              <a:ext cy="863599" cx="863599"/>
            </a:xfrm>
            <a:prstGeom prst="ellipse">
              <a:avLst/>
            </a:prstGeom>
            <a:solidFill>
              <a:srgbClr val="FF7F00"/>
            </a:solid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600" lang="en-US" i="0">
                  <a:solidFill>
                    <a:schemeClr val="lt1"/>
                  </a:solidFill>
                  <a:latin typeface="Cabin"/>
                  <a:ea typeface="Cabin"/>
                  <a:cs typeface="Cabin"/>
                  <a:sym typeface="Cabin"/>
                </a:rPr>
                <a:t>d</a:t>
              </a:r>
            </a:p>
          </p:txBody>
        </p:sp>
        <p:sp>
          <p:nvSpPr>
            <p:cNvPr id="364" name="Shape 364"/>
            <p:cNvSpPr/>
            <p:nvPr/>
          </p:nvSpPr>
          <p:spPr>
            <a:xfrm>
              <a:off y="2882900" x="4279900"/>
              <a:ext cy="863599" cx="863599"/>
            </a:xfrm>
            <a:prstGeom prst="ellipse">
              <a:avLst/>
            </a:prstGeom>
            <a:solidFill>
              <a:srgbClr val="FF7F00"/>
            </a:solid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600" lang="en-US" i="0">
                  <a:solidFill>
                    <a:schemeClr val="lt1"/>
                  </a:solidFill>
                  <a:latin typeface="Cabin"/>
                  <a:ea typeface="Cabin"/>
                  <a:cs typeface="Cabin"/>
                  <a:sym typeface="Cabin"/>
                </a:rPr>
                <a:t>e</a:t>
              </a:r>
            </a:p>
          </p:txBody>
        </p:sp>
        <p:sp>
          <p:nvSpPr>
            <p:cNvPr id="365" name="Shape 365"/>
            <p:cNvSpPr/>
            <p:nvPr/>
          </p:nvSpPr>
          <p:spPr>
            <a:xfrm>
              <a:off y="4660900" x="2438400"/>
              <a:ext cy="863599" cx="863599"/>
            </a:xfrm>
            <a:prstGeom prst="ellipse">
              <a:avLst/>
            </a:prstGeom>
            <a:solidFill>
              <a:srgbClr val="FF00FF"/>
            </a:solid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400" lang="en-US" i="0">
                  <a:solidFill>
                    <a:schemeClr val="lt1"/>
                  </a:solidFill>
                  <a:latin typeface="Cabin"/>
                  <a:ea typeface="Cabin"/>
                  <a:cs typeface="Cabin"/>
                  <a:sym typeface="Cabin"/>
                </a:rPr>
                <a:t>Y</a:t>
              </a:r>
            </a:p>
          </p:txBody>
        </p:sp>
        <p:sp>
          <p:nvSpPr>
            <p:cNvPr id="366" name="Shape 366"/>
            <p:cNvSpPr/>
            <p:nvPr/>
          </p:nvSpPr>
          <p:spPr>
            <a:xfrm>
              <a:off y="4660900" x="4279900"/>
              <a:ext cy="863599" cx="863599"/>
            </a:xfrm>
            <a:prstGeom prst="ellipse">
              <a:avLst/>
            </a:prstGeom>
            <a:solidFill>
              <a:srgbClr val="FF00FF"/>
            </a:solid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400" lang="en-US" i="0">
                  <a:solidFill>
                    <a:schemeClr val="lt1"/>
                  </a:solidFill>
                  <a:latin typeface="Cabin"/>
                  <a:ea typeface="Cabin"/>
                  <a:cs typeface="Cabin"/>
                  <a:sym typeface="Cabin"/>
                </a:rPr>
                <a:t>Z</a:t>
              </a:r>
            </a:p>
          </p:txBody>
        </p:sp>
        <p:cxnSp>
          <p:nvCxnSpPr>
            <p:cNvPr id="367" name="Shape 367"/>
            <p:cNvCxnSpPr/>
            <p:nvPr/>
          </p:nvCxnSpPr>
          <p:spPr>
            <a:xfrm flipH="1">
              <a:off y="612775" x="622299"/>
              <a:ext cy="989012" cx="1449386"/>
            </a:xfrm>
            <a:prstGeom prst="straightConnector1">
              <a:avLst/>
            </a:prstGeom>
            <a:noFill/>
            <a:ln w="76200" cap="rnd">
              <a:solidFill>
                <a:srgbClr val="FF7F00"/>
              </a:solidFill>
              <a:prstDash val="solid"/>
              <a:miter/>
              <a:headEnd w="med" len="med" type="none"/>
              <a:tailEnd w="med" len="med" type="none"/>
            </a:ln>
          </p:spPr>
        </p:cxnSp>
        <p:cxnSp>
          <p:nvCxnSpPr>
            <p:cNvPr id="368" name="Shape 368"/>
            <p:cNvCxnSpPr/>
            <p:nvPr/>
          </p:nvCxnSpPr>
          <p:spPr>
            <a:xfrm>
              <a:off y="657225" x="2444750"/>
              <a:ext cy="879474" cx="1054100"/>
            </a:xfrm>
            <a:prstGeom prst="straightConnector1">
              <a:avLst/>
            </a:prstGeom>
            <a:noFill/>
            <a:ln w="76200" cap="rnd">
              <a:solidFill>
                <a:srgbClr val="FF7F00"/>
              </a:solidFill>
              <a:prstDash val="solid"/>
              <a:miter/>
              <a:headEnd w="med" len="med" type="none"/>
              <a:tailEnd w="med" len="med" type="none"/>
            </a:ln>
          </p:spPr>
        </p:cxnSp>
        <p:cxnSp>
          <p:nvCxnSpPr>
            <p:cNvPr id="369" name="Shape 369"/>
            <p:cNvCxnSpPr/>
            <p:nvPr/>
          </p:nvCxnSpPr>
          <p:spPr>
            <a:xfrm flipH="1">
              <a:off y="2084386" x="2994024"/>
              <a:ext cy="966787" cx="549275"/>
            </a:xfrm>
            <a:prstGeom prst="straightConnector1">
              <a:avLst/>
            </a:prstGeom>
            <a:noFill/>
            <a:ln w="76200" cap="rnd">
              <a:solidFill>
                <a:srgbClr val="FF7F00"/>
              </a:solidFill>
              <a:prstDash val="solid"/>
              <a:miter/>
              <a:headEnd w="med" len="med" type="none"/>
              <a:tailEnd w="med" len="med" type="none"/>
            </a:ln>
          </p:spPr>
        </p:cxnSp>
        <p:cxnSp>
          <p:nvCxnSpPr>
            <p:cNvPr id="370" name="Shape 370"/>
            <p:cNvCxnSpPr/>
            <p:nvPr/>
          </p:nvCxnSpPr>
          <p:spPr>
            <a:xfrm>
              <a:off y="2063750" x="3873500"/>
              <a:ext cy="855661" cx="768349"/>
            </a:xfrm>
            <a:prstGeom prst="straightConnector1">
              <a:avLst/>
            </a:prstGeom>
            <a:noFill/>
            <a:ln w="76200" cap="rnd">
              <a:solidFill>
                <a:srgbClr val="FF7F00"/>
              </a:solidFill>
              <a:prstDash val="solid"/>
              <a:miter/>
              <a:headEnd w="med" len="med" type="none"/>
              <a:tailEnd w="med" len="med" type="none"/>
            </a:ln>
          </p:spPr>
        </p:cxnSp>
      </p:grpSp>
      <p:sp>
        <p:nvSpPr>
          <p:cNvPr id="371" name="Shape 371"/>
          <p:cNvSpPr txBox="1"/>
          <p:nvPr/>
        </p:nvSpPr>
        <p:spPr>
          <a:xfrm>
            <a:off y="5829300" x="7467600"/>
            <a:ext cy="2501900" cx="3200399"/>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FF7F00"/>
              </a:buClr>
              <a:buSzPct val="25000"/>
              <a:buFont typeface="Cabin"/>
              <a:buNone/>
            </a:pPr>
            <a:r>
              <a:rPr strike="noStrike" u="none" b="0" cap="none" baseline="0" sz="5500" lang="en-US" i="0">
                <a:solidFill>
                  <a:srgbClr val="FF7F00"/>
                </a:solidFill>
                <a:latin typeface="Cabin"/>
                <a:ea typeface="Cabin"/>
                <a:cs typeface="Cabin"/>
                <a:sym typeface="Cabin"/>
              </a:rPr>
              <a:t>/a/b </a:t>
            </a:r>
            <a:r>
              <a:rPr strike="noStrike" u="none" b="0" cap="none" baseline="0" sz="5500" lang="en-US" i="0">
                <a:solidFill>
                  <a:schemeClr val="lt1"/>
                </a:solidFill>
                <a:latin typeface="Cabin"/>
                <a:ea typeface="Cabin"/>
                <a:cs typeface="Cabin"/>
                <a:sym typeface="Cabin"/>
              </a:rPr>
              <a:t>       </a:t>
            </a:r>
            <a:r>
              <a:rPr strike="noStrike" u="none" b="0" cap="none" baseline="0" sz="5500" lang="en-US" i="0">
                <a:solidFill>
                  <a:srgbClr val="FF00FF"/>
                </a:solidFill>
                <a:latin typeface="Cabin"/>
                <a:ea typeface="Cabin"/>
                <a:cs typeface="Cabin"/>
                <a:sym typeface="Cabin"/>
              </a:rPr>
              <a:t>X</a:t>
            </a:r>
          </a:p>
          <a:p>
            <a:pPr algn="l" rtl="0" lvl="0" marR="0" indent="0" marL="0">
              <a:lnSpc>
                <a:spcPct val="100000"/>
              </a:lnSpc>
              <a:spcBef>
                <a:spcPts val="0"/>
              </a:spcBef>
              <a:spcAft>
                <a:spcPts val="0"/>
              </a:spcAft>
              <a:buClr>
                <a:srgbClr val="FF7F00"/>
              </a:buClr>
              <a:buSzPct val="25000"/>
              <a:buFont typeface="Cabin"/>
              <a:buNone/>
            </a:pPr>
            <a:r>
              <a:rPr strike="noStrike" u="none" b="0" cap="none" baseline="0" sz="5500" lang="en-US" i="0">
                <a:solidFill>
                  <a:srgbClr val="FF7F00"/>
                </a:solidFill>
                <a:latin typeface="Cabin"/>
                <a:ea typeface="Cabin"/>
                <a:cs typeface="Cabin"/>
                <a:sym typeface="Cabin"/>
              </a:rPr>
              <a:t>/a/c/d </a:t>
            </a:r>
            <a:r>
              <a:rPr strike="noStrike" u="none" b="0" cap="none" baseline="0" sz="5500" lang="en-US" i="0">
                <a:solidFill>
                  <a:schemeClr val="lt1"/>
                </a:solidFill>
                <a:latin typeface="Cabin"/>
                <a:ea typeface="Cabin"/>
                <a:cs typeface="Cabin"/>
                <a:sym typeface="Cabin"/>
              </a:rPr>
              <a:t>    </a:t>
            </a:r>
            <a:r>
              <a:rPr strike="noStrike" u="none" b="0" cap="none" baseline="0" sz="5500" lang="en-US" i="0">
                <a:solidFill>
                  <a:srgbClr val="FF00FF"/>
                </a:solidFill>
                <a:latin typeface="Cabin"/>
                <a:ea typeface="Cabin"/>
                <a:cs typeface="Cabin"/>
                <a:sym typeface="Cabin"/>
              </a:rPr>
              <a:t>Y</a:t>
            </a:r>
          </a:p>
          <a:p>
            <a:pPr algn="l" rtl="0" lvl="0" marR="0" indent="0" marL="0">
              <a:lnSpc>
                <a:spcPct val="100000"/>
              </a:lnSpc>
              <a:spcBef>
                <a:spcPts val="0"/>
              </a:spcBef>
              <a:spcAft>
                <a:spcPts val="0"/>
              </a:spcAft>
              <a:buClr>
                <a:srgbClr val="FF7F00"/>
              </a:buClr>
              <a:buSzPct val="25000"/>
              <a:buFont typeface="Cabin"/>
              <a:buNone/>
            </a:pPr>
            <a:r>
              <a:rPr strike="noStrike" u="none" b="0" cap="none" baseline="0" sz="5500" lang="en-US" i="0">
                <a:solidFill>
                  <a:srgbClr val="FF7F00"/>
                </a:solidFill>
                <a:latin typeface="Cabin"/>
                <a:ea typeface="Cabin"/>
                <a:cs typeface="Cabin"/>
                <a:sym typeface="Cabin"/>
              </a:rPr>
              <a:t>/a/c/e </a:t>
            </a:r>
            <a:r>
              <a:rPr strike="noStrike" u="none" b="0" cap="none" baseline="0" sz="5500" lang="en-US" i="0">
                <a:solidFill>
                  <a:schemeClr val="lt1"/>
                </a:solidFill>
                <a:latin typeface="Cabin"/>
                <a:ea typeface="Cabin"/>
                <a:cs typeface="Cabin"/>
                <a:sym typeface="Cabin"/>
              </a:rPr>
              <a:t>   </a:t>
            </a:r>
            <a:r>
              <a:rPr strike="noStrike" u="none" b="0" cap="none" baseline="0" sz="5500" lang="en-US" i="0">
                <a:solidFill>
                  <a:srgbClr val="FF00FF"/>
                </a:solidFill>
                <a:latin typeface="Cabin"/>
                <a:ea typeface="Cabin"/>
                <a:cs typeface="Cabin"/>
                <a:sym typeface="Cabin"/>
              </a:rPr>
              <a:t> Z</a:t>
            </a:r>
          </a:p>
        </p:txBody>
      </p:sp>
      <p:sp>
        <p:nvSpPr>
          <p:cNvPr id="372" name="Shape 372"/>
          <p:cNvSpPr/>
          <p:nvPr/>
        </p:nvSpPr>
        <p:spPr>
          <a:xfrm>
            <a:off y="6451600" x="5435600"/>
            <a:ext cy="1270000" cx="1270000"/>
          </a:xfrm>
          <a:prstGeom prst="rightArrow">
            <a:avLst>
              <a:gd fmla="val 43456" name="adj1"/>
              <a:gd fmla="val 18960" name="adj2"/>
            </a:avLst>
          </a:prstGeom>
          <a:blipFill rotWithShape="1">
            <a:blip r:embed="rId3">
              <a:alphaModFix/>
            </a:blip>
            <a:stretch>
              <a:fillRect t="0" b="0" r="0" l="0"/>
            </a:stretch>
          </a:blipFill>
          <a:ln>
            <a:noFill/>
          </a:ln>
        </p:spPr>
        <p:txBody>
          <a:bodyPr bIns="0" rIns="0" lIns="0" tIns="0" anchor="t" anchorCtr="0">
            <a:noAutofit/>
          </a:bodyPr>
          <a:lstStyle/>
          <a:p>
            <a:pPr algn="ctr" rtl="0" lvl="0" marR="0" indent="0" marL="0">
              <a:lnSpc>
                <a:spcPct val="100000"/>
              </a:lnSpc>
              <a:spcBef>
                <a:spcPts val="0"/>
              </a:spcBef>
              <a:spcAft>
                <a:spcPts val="0"/>
              </a:spcAft>
              <a:buNone/>
            </a:pPr>
            <a:r>
              <a:t/>
            </a:r>
            <a:endParaRPr/>
          </a:p>
        </p:txBody>
      </p:sp>
      <p:sp>
        <p:nvSpPr>
          <p:cNvPr id="373" name="Shape 373"/>
          <p:cNvSpPr txBox="1"/>
          <p:nvPr/>
        </p:nvSpPr>
        <p:spPr>
          <a:xfrm>
            <a:off y="7861300" x="1185600"/>
            <a:ext cy="622199" cx="21257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7F00"/>
              </a:buClr>
              <a:buSzPct val="25000"/>
              <a:buFont typeface="Cabin"/>
              <a:buNone/>
            </a:pPr>
            <a:r>
              <a:rPr strike="noStrike" u="none" b="0" cap="none" baseline="0" sz="3600" lang="en-US" i="0">
                <a:solidFill>
                  <a:srgbClr val="FF7F00"/>
                </a:solidFill>
                <a:latin typeface="Cabin"/>
                <a:ea typeface="Cabin"/>
                <a:cs typeface="Cabin"/>
                <a:sym typeface="Cabin"/>
              </a:rPr>
              <a:t>Elements</a:t>
            </a:r>
          </a:p>
        </p:txBody>
      </p:sp>
      <p:sp>
        <p:nvSpPr>
          <p:cNvPr id="374" name="Shape 374"/>
          <p:cNvSpPr txBox="1"/>
          <p:nvPr/>
        </p:nvSpPr>
        <p:spPr>
          <a:xfrm>
            <a:off y="7861300" x="3721100"/>
            <a:ext cy="622199" cx="9206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3600" lang="en-US" i="0">
                <a:solidFill>
                  <a:srgbClr val="FF00FF"/>
                </a:solidFill>
                <a:latin typeface="Cabin"/>
                <a:ea typeface="Cabin"/>
                <a:cs typeface="Cabin"/>
                <a:sym typeface="Cabin"/>
              </a:rPr>
              <a:t>Text</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8" name="Shape 378"/>
        <p:cNvGrpSpPr/>
        <p:nvPr/>
      </p:nvGrpSpPr>
      <p:grpSpPr>
        <a:xfrm>
          <a:off y="0" x="0"/>
          <a:ext cy="0" cx="0"/>
          <a:chOff y="0" x="0"/>
          <a:chExt cy="0" cx="0"/>
        </a:xfrm>
      </p:grpSpPr>
      <p:sp>
        <p:nvSpPr>
          <p:cNvPr id="379" name="Shape 379"/>
          <p:cNvSpPr txBox="1"/>
          <p:nvPr>
            <p:ph type="title"/>
          </p:nvPr>
        </p:nvSpPr>
        <p:spPr>
          <a:xfrm>
            <a:off y="1536700" x="1155700"/>
            <a:ext cy="3086099" cx="13931900"/>
          </a:xfrm>
          <a:prstGeom prst="rect">
            <a:avLst/>
          </a:prstGeom>
          <a:noFill/>
          <a:ln>
            <a:noFill/>
          </a:ln>
        </p:spPr>
        <p:txBody>
          <a:bodyPr bIns="38100" rIns="38100" lIns="38100" tIns="38100" anchor="b"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7600" lang="en-US" i="0">
                <a:solidFill>
                  <a:srgbClr val="FF00FF"/>
                </a:solidFill>
                <a:latin typeface="Cabin"/>
                <a:ea typeface="Cabin"/>
                <a:cs typeface="Cabin"/>
                <a:sym typeface="Cabin"/>
              </a:rPr>
              <a:t>XML Schema</a:t>
            </a:r>
          </a:p>
        </p:txBody>
      </p:sp>
      <p:sp>
        <p:nvSpPr>
          <p:cNvPr id="380" name="Shape 380"/>
          <p:cNvSpPr txBox="1"/>
          <p:nvPr>
            <p:ph idx="1" type="body"/>
          </p:nvPr>
        </p:nvSpPr>
        <p:spPr>
          <a:xfrm>
            <a:off y="4711700" x="1155700"/>
            <a:ext cy="1054100" cx="13931900"/>
          </a:xfrm>
          <a:prstGeom prst="rect">
            <a:avLst/>
          </a:prstGeom>
          <a:noFill/>
          <a:ln>
            <a:noFill/>
          </a:ln>
        </p:spPr>
        <p:txBody>
          <a:bodyPr bIns="38100" rIns="38100" lIns="38100" tIns="38100" anchor="t"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200" lang="en-US" i="0">
                <a:solidFill>
                  <a:schemeClr val="lt1"/>
                </a:solidFill>
                <a:latin typeface="Cabin"/>
                <a:ea typeface="Cabin"/>
                <a:cs typeface="Cabin"/>
                <a:sym typeface="Cabin"/>
              </a:rPr>
              <a:t>Describing a </a:t>
            </a:r>
            <a:r>
              <a:rPr strike="noStrike" u="none" b="0" cap="none" baseline="0" sz="3200" lang="en-US" i="0">
                <a:solidFill>
                  <a:schemeClr val="lt1"/>
                </a:solidFill>
                <a:latin typeface="Arial"/>
                <a:ea typeface="Arial"/>
                <a:cs typeface="Arial"/>
                <a:sym typeface="Arial"/>
              </a:rPr>
              <a:t>“</a:t>
            </a:r>
            <a:r>
              <a:rPr strike="noStrike" u="none" b="0" cap="none" baseline="0" sz="3400" lang="en-US" i="0">
                <a:solidFill>
                  <a:srgbClr val="FF00FF"/>
                </a:solidFill>
                <a:latin typeface="Cabin"/>
                <a:ea typeface="Cabin"/>
                <a:cs typeface="Cabin"/>
                <a:sym typeface="Cabin"/>
              </a:rPr>
              <a:t>contract</a:t>
            </a:r>
            <a:r>
              <a:rPr strike="noStrike" u="none" b="0" cap="none" baseline="0" sz="3200" lang="en-US" i="0">
                <a:solidFill>
                  <a:schemeClr val="lt1"/>
                </a:solidFill>
                <a:latin typeface="Arial"/>
                <a:ea typeface="Arial"/>
                <a:cs typeface="Arial"/>
                <a:sym typeface="Arial"/>
              </a:rPr>
              <a:t>”</a:t>
            </a:r>
            <a:r>
              <a:rPr strike="noStrike" u="none" b="0" cap="none" baseline="0" sz="3200" lang="en-US" i="0">
                <a:solidFill>
                  <a:schemeClr val="lt1"/>
                </a:solidFill>
                <a:latin typeface="Cabin"/>
                <a:ea typeface="Cabin"/>
                <a:cs typeface="Cabin"/>
                <a:sym typeface="Cabin"/>
              </a:rPr>
              <a:t> as to what is acceptable XML.</a:t>
            </a:r>
          </a:p>
        </p:txBody>
      </p:sp>
      <p:sp>
        <p:nvSpPr>
          <p:cNvPr id="381" name="Shape 381"/>
          <p:cNvSpPr txBox="1"/>
          <p:nvPr/>
        </p:nvSpPr>
        <p:spPr>
          <a:xfrm>
            <a:off y="7456925" x="4361050"/>
            <a:ext cy="622199" cx="85706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sng" b="0" cap="none" baseline="0" sz="3600" lang="en-US" i="0">
                <a:solidFill>
                  <a:srgbClr val="FFFF00"/>
                </a:solidFill>
                <a:latin typeface="Cabin"/>
                <a:ea typeface="Cabin"/>
                <a:cs typeface="Cabin"/>
                <a:sym typeface="Cabin"/>
                <a:hlinkClick r:id="rId3"/>
              </a:rPr>
              <a:t>http://en.wikipedia.org/wiki/Xml_schema</a:t>
            </a:r>
          </a:p>
        </p:txBody>
      </p:sp>
      <p:sp>
        <p:nvSpPr>
          <p:cNvPr id="382" name="Shape 382"/>
          <p:cNvSpPr txBox="1"/>
          <p:nvPr/>
        </p:nvSpPr>
        <p:spPr>
          <a:xfrm>
            <a:off y="8140700" x="4152900"/>
            <a:ext cy="622199" cx="88794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sng" b="0" cap="none" baseline="0" sz="3600" lang="en-US" i="0">
                <a:solidFill>
                  <a:srgbClr val="FFFF00"/>
                </a:solidFill>
                <a:latin typeface="Cabin"/>
                <a:ea typeface="Cabin"/>
                <a:cs typeface="Cabin"/>
                <a:sym typeface="Cabin"/>
                <a:hlinkClick r:id="rId4"/>
              </a:rPr>
              <a:t>http://en.wikibooks.org/wiki/XML_Schema</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6" name="Shape 386"/>
        <p:cNvGrpSpPr/>
        <p:nvPr/>
      </p:nvGrpSpPr>
      <p:grpSpPr>
        <a:xfrm>
          <a:off y="0" x="0"/>
          <a:ext cy="0" cx="0"/>
          <a:chOff y="0" x="0"/>
          <a:chExt cy="0" cx="0"/>
        </a:xfrm>
      </p:grpSpPr>
      <p:sp>
        <p:nvSpPr>
          <p:cNvPr id="387" name="Shape 387"/>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7600" lang="en-US" i="0">
                <a:solidFill>
                  <a:srgbClr val="FFFF00"/>
                </a:solidFill>
                <a:latin typeface="Cabin"/>
                <a:ea typeface="Cabin"/>
                <a:cs typeface="Cabin"/>
                <a:sym typeface="Cabin"/>
              </a:rPr>
              <a:t>XML Schema</a:t>
            </a:r>
          </a:p>
        </p:txBody>
      </p:sp>
      <p:sp>
        <p:nvSpPr>
          <p:cNvPr id="388" name="Shape 388"/>
          <p:cNvSpPr txBox="1"/>
          <p:nvPr>
            <p:ph idx="1" type="body"/>
          </p:nvPr>
        </p:nvSpPr>
        <p:spPr>
          <a:xfrm>
            <a:off y="2603500" x="1155700"/>
            <a:ext cy="5702299" cx="13931900"/>
          </a:xfrm>
          <a:prstGeom prst="rect">
            <a:avLst/>
          </a:prstGeom>
          <a:noFill/>
          <a:ln>
            <a:noFill/>
          </a:ln>
        </p:spPr>
        <p:txBody>
          <a:bodyPr bIns="38100" rIns="38100" lIns="38100" tIns="38100" anchor="ctr" anchorCtr="0">
            <a:noAutofit/>
          </a:bodyPr>
          <a:lstStyle/>
          <a:p>
            <a:pPr algn="l" rtl="0" lvl="0" marR="0" indent="-457200" marL="457200">
              <a:lnSpc>
                <a:spcPct val="100000"/>
              </a:lnSpc>
              <a:spcBef>
                <a:spcPts val="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Description of the </a:t>
            </a:r>
            <a:r>
              <a:rPr strike="noStrike" u="none" b="0" cap="none" baseline="0" sz="3600" lang="en-US" i="0">
                <a:solidFill>
                  <a:srgbClr val="FFFF00"/>
                </a:solidFill>
                <a:latin typeface="Cabin"/>
                <a:ea typeface="Cabin"/>
                <a:cs typeface="Cabin"/>
                <a:sym typeface="Cabin"/>
              </a:rPr>
              <a:t>legal format </a:t>
            </a:r>
            <a:r>
              <a:rPr strike="noStrike" u="none" b="0" cap="none" baseline="0" sz="3600" lang="en-US" i="0">
                <a:solidFill>
                  <a:schemeClr val="lt1"/>
                </a:solidFill>
                <a:latin typeface="Cabin"/>
                <a:ea typeface="Cabin"/>
                <a:cs typeface="Cabin"/>
                <a:sym typeface="Cabin"/>
              </a:rPr>
              <a:t>of an </a:t>
            </a:r>
            <a:r>
              <a:rPr strike="noStrike" u="sng" b="0" cap="none" baseline="0" sz="3600" lang="en-US" i="0">
                <a:solidFill>
                  <a:srgbClr val="00FFFF"/>
                </a:solidFill>
                <a:latin typeface="Cabin"/>
                <a:ea typeface="Cabin"/>
                <a:cs typeface="Cabin"/>
                <a:sym typeface="Cabin"/>
                <a:hlinkClick r:id="rId3"/>
              </a:rPr>
              <a:t>XML</a:t>
            </a:r>
            <a:r>
              <a:rPr strike="noStrike" u="none" b="0" cap="none" baseline="0" sz="3600" lang="en-US" i="0">
                <a:solidFill>
                  <a:schemeClr val="lt1"/>
                </a:solidFill>
                <a:latin typeface="Cabin"/>
                <a:ea typeface="Cabin"/>
                <a:cs typeface="Cabin"/>
                <a:sym typeface="Cabin"/>
              </a:rPr>
              <a:t> document</a:t>
            </a:r>
          </a:p>
          <a:p>
            <a:pPr algn="l" rtl="0" lvl="0" marR="0" indent="-457200" marL="457200">
              <a:lnSpc>
                <a:spcPct val="100000"/>
              </a:lnSpc>
              <a:spcBef>
                <a:spcPts val="350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Expressed in terms of constraints on the structure and content of documents</a:t>
            </a:r>
          </a:p>
          <a:p>
            <a:pPr algn="l" rtl="0" lvl="0" marR="0" indent="-457200" marL="457200">
              <a:lnSpc>
                <a:spcPct val="100000"/>
              </a:lnSpc>
              <a:spcBef>
                <a:spcPts val="350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Often used to specify a </a:t>
            </a:r>
            <a:r>
              <a:rPr strike="noStrike" u="none" b="0" cap="none" baseline="0" sz="3600" lang="en-US" i="0">
                <a:solidFill>
                  <a:schemeClr val="lt1"/>
                </a:solidFill>
                <a:latin typeface="Arial"/>
                <a:ea typeface="Arial"/>
                <a:cs typeface="Arial"/>
                <a:sym typeface="Arial"/>
              </a:rPr>
              <a:t>“</a:t>
            </a:r>
            <a:r>
              <a:rPr strike="noStrike" u="none" b="0" cap="none" baseline="0" sz="3600" lang="en-US" i="0">
                <a:solidFill>
                  <a:srgbClr val="FFFF00"/>
                </a:solidFill>
                <a:latin typeface="Cabin"/>
                <a:ea typeface="Cabin"/>
                <a:cs typeface="Cabin"/>
                <a:sym typeface="Cabin"/>
              </a:rPr>
              <a:t>contract</a:t>
            </a:r>
            <a:r>
              <a:rPr strike="noStrike" u="none" b="0" cap="none" baseline="0" sz="3600" lang="en-US" i="0">
                <a:solidFill>
                  <a:schemeClr val="lt1"/>
                </a:solidFill>
                <a:latin typeface="Arial"/>
                <a:ea typeface="Arial"/>
                <a:cs typeface="Arial"/>
                <a:sym typeface="Arial"/>
              </a:rPr>
              <a:t>”</a:t>
            </a:r>
            <a:r>
              <a:rPr strike="noStrike" u="none" b="0" cap="none" baseline="0" sz="3600" lang="en-US" i="0">
                <a:solidFill>
                  <a:schemeClr val="lt1"/>
                </a:solidFill>
                <a:latin typeface="Cabin"/>
                <a:ea typeface="Cabin"/>
                <a:cs typeface="Cabin"/>
                <a:sym typeface="Cabin"/>
              </a:rPr>
              <a:t> between systems - </a:t>
            </a:r>
            <a:r>
              <a:rPr strike="noStrike" u="none" b="0" cap="none" baseline="0" sz="3600" lang="en-US" i="0">
                <a:solidFill>
                  <a:schemeClr val="lt1"/>
                </a:solidFill>
                <a:latin typeface="Arial"/>
                <a:ea typeface="Arial"/>
                <a:cs typeface="Arial"/>
                <a:sym typeface="Arial"/>
              </a:rPr>
              <a:t>“</a:t>
            </a:r>
            <a:r>
              <a:rPr strike="noStrike" u="none" b="0" cap="none" baseline="0" sz="3600" lang="en-US" i="0">
                <a:solidFill>
                  <a:schemeClr val="lt1"/>
                </a:solidFill>
                <a:latin typeface="Cabin"/>
                <a:ea typeface="Cabin"/>
                <a:cs typeface="Cabin"/>
                <a:sym typeface="Cabin"/>
              </a:rPr>
              <a:t>My system will only accept XML that conforms to this particular Schema.</a:t>
            </a:r>
            <a:r>
              <a:rPr strike="noStrike" u="none" b="0" cap="none" baseline="0" sz="3600" lang="en-US" i="0">
                <a:solidFill>
                  <a:schemeClr val="lt1"/>
                </a:solidFill>
                <a:latin typeface="Arial"/>
                <a:ea typeface="Arial"/>
                <a:cs typeface="Arial"/>
                <a:sym typeface="Arial"/>
              </a:rPr>
              <a:t>”</a:t>
            </a:r>
          </a:p>
          <a:p>
            <a:pPr algn="l" rtl="0" lvl="0" marR="0" indent="-457200" marL="457200">
              <a:lnSpc>
                <a:spcPct val="100000"/>
              </a:lnSpc>
              <a:spcBef>
                <a:spcPts val="350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If a particular piece of XML meets the specification of the Schema - it is said to </a:t>
            </a:r>
            <a:r>
              <a:rPr strike="noStrike" u="none" b="0" cap="none" baseline="0" sz="3600" lang="en-US" i="0">
                <a:solidFill>
                  <a:schemeClr val="lt1"/>
                </a:solidFill>
                <a:latin typeface="Arial"/>
                <a:ea typeface="Arial"/>
                <a:cs typeface="Arial"/>
                <a:sym typeface="Arial"/>
              </a:rPr>
              <a:t>“</a:t>
            </a:r>
            <a:r>
              <a:rPr strike="noStrike" u="none" b="0" cap="none" baseline="0" sz="3600" lang="en-US" i="0">
                <a:solidFill>
                  <a:srgbClr val="FFFF00"/>
                </a:solidFill>
                <a:latin typeface="Cabin"/>
                <a:ea typeface="Cabin"/>
                <a:cs typeface="Cabin"/>
                <a:sym typeface="Cabin"/>
              </a:rPr>
              <a:t>validate</a:t>
            </a:r>
            <a:r>
              <a:rPr strike="noStrike" u="none" b="0" cap="none" baseline="0" sz="3600" lang="en-US" i="0">
                <a:solidFill>
                  <a:schemeClr val="lt1"/>
                </a:solidFill>
                <a:latin typeface="Arial"/>
                <a:ea typeface="Arial"/>
                <a:cs typeface="Arial"/>
                <a:sym typeface="Arial"/>
              </a:rPr>
              <a:t>”</a:t>
            </a:r>
          </a:p>
        </p:txBody>
      </p:sp>
      <p:sp>
        <p:nvSpPr>
          <p:cNvPr id="389" name="Shape 389"/>
          <p:cNvSpPr txBox="1"/>
          <p:nvPr/>
        </p:nvSpPr>
        <p:spPr>
          <a:xfrm>
            <a:off y="8216900" x="4203700"/>
            <a:ext cy="622199" cx="87804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sng" b="0" cap="none" baseline="0" sz="3600" lang="en-US" i="0">
                <a:solidFill>
                  <a:srgbClr val="00FFFF"/>
                </a:solidFill>
                <a:latin typeface="Cabin"/>
                <a:ea typeface="Cabin"/>
                <a:cs typeface="Cabin"/>
                <a:sym typeface="Cabin"/>
                <a:hlinkClick r:id="rId4"/>
              </a:rPr>
              <a:t>http://en.wikipedia.org/wiki/Xml_schema</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3" name="Shape 393"/>
        <p:cNvGrpSpPr/>
        <p:nvPr/>
      </p:nvGrpSpPr>
      <p:grpSpPr>
        <a:xfrm>
          <a:off y="0" x="0"/>
          <a:ext cy="0" cx="0"/>
          <a:chOff y="0" x="0"/>
          <a:chExt cy="0" cx="0"/>
        </a:xfrm>
      </p:grpSpPr>
      <p:sp>
        <p:nvSpPr>
          <p:cNvPr id="394" name="Shape 394"/>
          <p:cNvSpPr txBox="1"/>
          <p:nvPr/>
        </p:nvSpPr>
        <p:spPr>
          <a:xfrm>
            <a:off y="2692400" x="11036300"/>
            <a:ext cy="3962399" cx="3962399"/>
          </a:xfrm>
          <a:prstGeom prst="rect">
            <a:avLst/>
          </a:prstGeom>
          <a:solidFill>
            <a:srgbClr val="FF00FF"/>
          </a:solidFill>
          <a:ln>
            <a:noFill/>
          </a:ln>
        </p:spPr>
        <p:txBody>
          <a:bodyPr bIns="0" rIns="0" lIns="0" tIns="0" anchor="ctr" anchorCtr="0">
            <a:noAutofit/>
          </a:bodyPr>
          <a:lstStyle/>
          <a:p>
            <a:pPr algn="ctr" rtl="0" lvl="0" marR="0" indent="0" marL="0">
              <a:lnSpc>
                <a:spcPct val="100000"/>
              </a:lnSpc>
              <a:spcBef>
                <a:spcPts val="0"/>
              </a:spcBef>
              <a:spcAft>
                <a:spcPts val="0"/>
              </a:spcAft>
              <a:buNone/>
            </a:pPr>
            <a:r>
              <a:t/>
            </a:r>
            <a:endParaRPr strike="noStrike" u="none" b="0" cap="none" baseline="0" sz="7600" i="0">
              <a:solidFill>
                <a:schemeClr val="lt1"/>
              </a:solidFill>
              <a:latin typeface="Cabin"/>
              <a:ea typeface="Cabin"/>
              <a:cs typeface="Cabin"/>
              <a:sym typeface="Cabin"/>
            </a:endParaRPr>
          </a:p>
          <a:p>
            <a:pPr algn="ctr" rtl="0" lvl="0" marR="0" indent="0" marL="0">
              <a:lnSpc>
                <a:spcPct val="100000"/>
              </a:lnSpc>
              <a:spcBef>
                <a:spcPts val="0"/>
              </a:spcBef>
              <a:spcAft>
                <a:spcPts val="0"/>
              </a:spcAft>
              <a:buClr>
                <a:schemeClr val="lt1"/>
              </a:buClr>
              <a:buSzPct val="25000"/>
              <a:buFont typeface="Cabin"/>
              <a:buNone/>
            </a:pPr>
            <a:r>
              <a:rPr strike="noStrike" u="none" b="0" cap="none" baseline="0" sz="7600" lang="en-US" i="0">
                <a:solidFill>
                  <a:schemeClr val="lt1"/>
                </a:solidFill>
                <a:latin typeface="Cabin"/>
                <a:ea typeface="Cabin"/>
                <a:cs typeface="Cabin"/>
                <a:sym typeface="Cabin"/>
              </a:rPr>
              <a:t>Validator</a:t>
            </a:r>
          </a:p>
        </p:txBody>
      </p:sp>
      <p:sp>
        <p:nvSpPr>
          <p:cNvPr id="395" name="Shape 395"/>
          <p:cNvSpPr txBox="1"/>
          <p:nvPr/>
        </p:nvSpPr>
        <p:spPr>
          <a:xfrm>
            <a:off y="5835650" x="1454150"/>
            <a:ext cy="914400" cx="672464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5600" lang="en-US" i="0">
                <a:solidFill>
                  <a:srgbClr val="00FF00"/>
                </a:solidFill>
                <a:latin typeface="Cabin"/>
                <a:ea typeface="Cabin"/>
                <a:cs typeface="Cabin"/>
                <a:sym typeface="Cabin"/>
              </a:rPr>
              <a:t>XML Schema Contract</a:t>
            </a:r>
          </a:p>
        </p:txBody>
      </p:sp>
      <p:sp>
        <p:nvSpPr>
          <p:cNvPr id="396" name="Shape 396"/>
          <p:cNvSpPr txBox="1"/>
          <p:nvPr/>
        </p:nvSpPr>
        <p:spPr>
          <a:xfrm>
            <a:off y="2520950" x="2419350"/>
            <a:ext cy="914400" cx="479425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5600" lang="en-US" i="0">
                <a:solidFill>
                  <a:srgbClr val="FFFF00"/>
                </a:solidFill>
                <a:latin typeface="Cabin"/>
                <a:ea typeface="Cabin"/>
                <a:cs typeface="Cabin"/>
                <a:sym typeface="Cabin"/>
              </a:rPr>
              <a:t>XML Document</a:t>
            </a:r>
          </a:p>
        </p:txBody>
      </p:sp>
      <p:cxnSp>
        <p:nvCxnSpPr>
          <p:cNvPr id="397" name="Shape 397"/>
          <p:cNvCxnSpPr/>
          <p:nvPr/>
        </p:nvCxnSpPr>
        <p:spPr>
          <a:xfrm rot="10800000">
            <a:off y="3184524" x="7666037"/>
            <a:ext cy="857250" cx="3097211"/>
          </a:xfrm>
          <a:prstGeom prst="straightConnector1">
            <a:avLst/>
          </a:prstGeom>
          <a:noFill/>
          <a:ln w="76200" cap="rnd">
            <a:solidFill>
              <a:srgbClr val="FFFF00"/>
            </a:solidFill>
            <a:prstDash val="solid"/>
            <a:miter/>
            <a:headEnd w="med" len="med" type="stealth"/>
            <a:tailEnd w="med" len="med" type="none"/>
          </a:ln>
        </p:spPr>
      </p:cxnSp>
      <p:pic>
        <p:nvPicPr>
          <p:cNvPr id="398" name="Shape 398"/>
          <p:cNvPicPr preferRelativeResize="0"/>
          <p:nvPr/>
        </p:nvPicPr>
        <p:blipFill rotWithShape="1">
          <a:blip r:embed="rId3">
            <a:alphaModFix/>
          </a:blip>
          <a:srcRect t="0" b="0" r="0" l="0"/>
          <a:stretch/>
        </p:blipFill>
        <p:spPr>
          <a:xfrm>
            <a:off y="3022600" x="12199936"/>
            <a:ext cy="1638300" cx="1617662"/>
          </a:xfrm>
          <a:prstGeom prst="rect">
            <a:avLst/>
          </a:prstGeom>
          <a:noFill/>
          <a:ln>
            <a:noFill/>
          </a:ln>
        </p:spPr>
      </p:pic>
      <p:cxnSp>
        <p:nvCxnSpPr>
          <p:cNvPr id="399" name="Shape 399"/>
          <p:cNvCxnSpPr/>
          <p:nvPr/>
        </p:nvCxnSpPr>
        <p:spPr>
          <a:xfrm flipH="1">
            <a:off y="4986337" x="7862225"/>
            <a:ext cy="1156500" cx="2878799"/>
          </a:xfrm>
          <a:prstGeom prst="straightConnector1">
            <a:avLst/>
          </a:prstGeom>
          <a:noFill/>
          <a:ln w="76200" cap="rnd">
            <a:solidFill>
              <a:srgbClr val="00FF00"/>
            </a:solidFill>
            <a:prstDash val="solid"/>
            <a:miter/>
            <a:headEnd w="med" len="med" type="stealth"/>
            <a:tailEnd w="med" len="med" type="none"/>
          </a:ln>
        </p:spPr>
      </p:cxnSp>
      <p:sp>
        <p:nvSpPr>
          <p:cNvPr id="400" name="Shape 400"/>
          <p:cNvSpPr txBox="1"/>
          <p:nvPr/>
        </p:nvSpPr>
        <p:spPr>
          <a:xfrm>
            <a:off y="762000" x="10566400"/>
            <a:ext cy="1003300" cx="488314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6200" lang="en-US" i="0">
                <a:solidFill>
                  <a:schemeClr val="lt1"/>
                </a:solidFill>
                <a:latin typeface="Cabin"/>
                <a:ea typeface="Cabin"/>
                <a:cs typeface="Cabin"/>
                <a:sym typeface="Cabin"/>
              </a:rPr>
              <a:t>XML Validation</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4" name="Shape 404"/>
        <p:cNvGrpSpPr/>
        <p:nvPr/>
      </p:nvGrpSpPr>
      <p:grpSpPr>
        <a:xfrm>
          <a:off y="0" x="0"/>
          <a:ext cy="0" cx="0"/>
          <a:chOff y="0" x="0"/>
          <a:chExt cy="0" cx="0"/>
        </a:xfrm>
      </p:grpSpPr>
      <p:sp>
        <p:nvSpPr>
          <p:cNvPr id="405" name="Shape 405"/>
          <p:cNvSpPr txBox="1"/>
          <p:nvPr/>
        </p:nvSpPr>
        <p:spPr>
          <a:xfrm>
            <a:off y="2692400" x="11036300"/>
            <a:ext cy="3962399" cx="3962399"/>
          </a:xfrm>
          <a:prstGeom prst="rect">
            <a:avLst/>
          </a:prstGeom>
          <a:solidFill>
            <a:srgbClr val="FF00FF"/>
          </a:solidFill>
          <a:ln>
            <a:noFill/>
          </a:ln>
        </p:spPr>
        <p:txBody>
          <a:bodyPr bIns="0" rIns="0" lIns="0" tIns="0" anchor="ctr" anchorCtr="0">
            <a:noAutofit/>
          </a:bodyPr>
          <a:lstStyle/>
          <a:p>
            <a:pPr algn="ctr" rtl="0" lvl="0" marR="0" indent="0" marL="0">
              <a:lnSpc>
                <a:spcPct val="100000"/>
              </a:lnSpc>
              <a:spcBef>
                <a:spcPts val="0"/>
              </a:spcBef>
              <a:spcAft>
                <a:spcPts val="0"/>
              </a:spcAft>
              <a:buNone/>
            </a:pPr>
            <a:r>
              <a:t/>
            </a:r>
            <a:endParaRPr strike="noStrike" u="none" b="0" cap="none" baseline="0" sz="7600" i="0">
              <a:solidFill>
                <a:schemeClr val="lt1"/>
              </a:solidFill>
              <a:latin typeface="Cabin"/>
              <a:ea typeface="Cabin"/>
              <a:cs typeface="Cabin"/>
              <a:sym typeface="Cabin"/>
            </a:endParaRPr>
          </a:p>
          <a:p>
            <a:pPr algn="ctr" rtl="0" lvl="0" marR="0" indent="0" marL="0">
              <a:lnSpc>
                <a:spcPct val="100000"/>
              </a:lnSpc>
              <a:spcBef>
                <a:spcPts val="0"/>
              </a:spcBef>
              <a:spcAft>
                <a:spcPts val="0"/>
              </a:spcAft>
              <a:buClr>
                <a:schemeClr val="lt1"/>
              </a:buClr>
              <a:buSzPct val="25000"/>
              <a:buFont typeface="Cabin"/>
              <a:buNone/>
            </a:pPr>
            <a:r>
              <a:rPr strike="noStrike" u="none" b="0" cap="none" baseline="0" sz="7600" lang="en-US" i="0">
                <a:solidFill>
                  <a:schemeClr val="lt1"/>
                </a:solidFill>
                <a:latin typeface="Cabin"/>
                <a:ea typeface="Cabin"/>
                <a:cs typeface="Cabin"/>
                <a:sym typeface="Cabin"/>
              </a:rPr>
              <a:t>Validator</a:t>
            </a:r>
          </a:p>
        </p:txBody>
      </p:sp>
      <p:sp>
        <p:nvSpPr>
          <p:cNvPr id="406" name="Shape 406"/>
          <p:cNvSpPr txBox="1"/>
          <p:nvPr/>
        </p:nvSpPr>
        <p:spPr>
          <a:xfrm>
            <a:off y="1816100" x="1062024"/>
            <a:ext cy="2324099" cx="6330900"/>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FFFF00"/>
              </a:buClr>
              <a:buSzPct val="25000"/>
              <a:buFont typeface="Cabin"/>
              <a:buNone/>
            </a:pPr>
            <a:r>
              <a:rPr strike="noStrike" u="none" b="0" cap="none" baseline="0" sz="3000" lang="en-US" i="0">
                <a:solidFill>
                  <a:srgbClr val="FFFF00"/>
                </a:solidFill>
                <a:latin typeface="Cabin"/>
                <a:ea typeface="Cabin"/>
                <a:cs typeface="Cabin"/>
                <a:sym typeface="Cabin"/>
              </a:rPr>
              <a:t>&lt;person&gt;</a:t>
            </a:r>
          </a:p>
          <a:p>
            <a:pPr algn="l" rtl="0" lvl="0" marR="0" indent="0" marL="0">
              <a:lnSpc>
                <a:spcPct val="100000"/>
              </a:lnSpc>
              <a:spcBef>
                <a:spcPts val="0"/>
              </a:spcBef>
              <a:spcAft>
                <a:spcPts val="0"/>
              </a:spcAft>
              <a:buClr>
                <a:srgbClr val="FFFF00"/>
              </a:buClr>
              <a:buSzPct val="25000"/>
              <a:buFont typeface="Cabin"/>
              <a:buNone/>
            </a:pPr>
            <a:r>
              <a:rPr strike="noStrike" u="none" b="0" cap="none" baseline="0" sz="3000" lang="en-US" i="0">
                <a:solidFill>
                  <a:srgbClr val="FFFF00"/>
                </a:solidFill>
                <a:latin typeface="Cabin"/>
                <a:ea typeface="Cabin"/>
                <a:cs typeface="Cabin"/>
                <a:sym typeface="Cabin"/>
              </a:rPr>
              <a:t>   &lt;lastname&gt;Severance&lt;/lastname&gt;</a:t>
            </a:r>
          </a:p>
          <a:p>
            <a:pPr algn="l" rtl="0" lvl="0" marR="0" indent="0" marL="0">
              <a:lnSpc>
                <a:spcPct val="100000"/>
              </a:lnSpc>
              <a:spcBef>
                <a:spcPts val="0"/>
              </a:spcBef>
              <a:spcAft>
                <a:spcPts val="0"/>
              </a:spcAft>
              <a:buClr>
                <a:srgbClr val="FFFF00"/>
              </a:buClr>
              <a:buSzPct val="25000"/>
              <a:buFont typeface="Cabin"/>
              <a:buNone/>
            </a:pPr>
            <a:r>
              <a:rPr strike="noStrike" u="none" b="0" cap="none" baseline="0" sz="3000" lang="en-US" i="0">
                <a:solidFill>
                  <a:srgbClr val="FFFF00"/>
                </a:solidFill>
                <a:latin typeface="Cabin"/>
                <a:ea typeface="Cabin"/>
                <a:cs typeface="Cabin"/>
                <a:sym typeface="Cabin"/>
              </a:rPr>
              <a:t>   &lt;age&gt;17&lt;/age&gt;</a:t>
            </a:r>
          </a:p>
          <a:p>
            <a:pPr algn="l" rtl="0" lvl="0" marR="0" indent="0" marL="0">
              <a:lnSpc>
                <a:spcPct val="100000"/>
              </a:lnSpc>
              <a:spcBef>
                <a:spcPts val="0"/>
              </a:spcBef>
              <a:spcAft>
                <a:spcPts val="0"/>
              </a:spcAft>
              <a:buClr>
                <a:srgbClr val="FFFF00"/>
              </a:buClr>
              <a:buSzPct val="25000"/>
              <a:buFont typeface="Cabin"/>
              <a:buNone/>
            </a:pPr>
            <a:r>
              <a:rPr strike="noStrike" u="none" b="0" cap="none" baseline="0" sz="3000" lang="en-US" i="0">
                <a:solidFill>
                  <a:srgbClr val="FFFF00"/>
                </a:solidFill>
                <a:latin typeface="Cabin"/>
                <a:ea typeface="Cabin"/>
                <a:cs typeface="Cabin"/>
                <a:sym typeface="Cabin"/>
              </a:rPr>
              <a:t>   &lt;dateborn&gt;2001-04-17&lt;/dateborn&gt;</a:t>
            </a:r>
          </a:p>
          <a:p>
            <a:pPr algn="l" rtl="0" lvl="0" marR="0" indent="0" marL="0">
              <a:lnSpc>
                <a:spcPct val="100000"/>
              </a:lnSpc>
              <a:spcBef>
                <a:spcPts val="0"/>
              </a:spcBef>
              <a:spcAft>
                <a:spcPts val="0"/>
              </a:spcAft>
              <a:buClr>
                <a:srgbClr val="FFFF00"/>
              </a:buClr>
              <a:buSzPct val="25000"/>
              <a:buFont typeface="Cabin"/>
              <a:buNone/>
            </a:pPr>
            <a:r>
              <a:rPr strike="noStrike" u="none" b="0" cap="none" baseline="0" sz="3000" lang="en-US" i="0">
                <a:solidFill>
                  <a:srgbClr val="FFFF00"/>
                </a:solidFill>
                <a:latin typeface="Cabin"/>
                <a:ea typeface="Cabin"/>
                <a:cs typeface="Cabin"/>
                <a:sym typeface="Cabin"/>
              </a:rPr>
              <a:t>&lt;/person&gt;</a:t>
            </a:r>
          </a:p>
        </p:txBody>
      </p:sp>
      <p:sp>
        <p:nvSpPr>
          <p:cNvPr id="407" name="Shape 407"/>
          <p:cNvSpPr txBox="1"/>
          <p:nvPr/>
        </p:nvSpPr>
        <p:spPr>
          <a:xfrm>
            <a:off y="5035550" x="795325"/>
            <a:ext cy="3962399" cx="8870399"/>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00FF00"/>
              </a:buClr>
              <a:buSzPct val="25000"/>
              <a:buFont typeface="Cabin"/>
              <a:buNone/>
            </a:pPr>
            <a:r>
              <a:rPr strike="noStrike" u="none" b="0" cap="none" baseline="0" sz="2900" lang="en-US" i="0">
                <a:solidFill>
                  <a:srgbClr val="00FF00"/>
                </a:solidFill>
                <a:latin typeface="Cabin"/>
                <a:ea typeface="Cabin"/>
                <a:cs typeface="Cabin"/>
                <a:sym typeface="Cabin"/>
              </a:rPr>
              <a:t>&lt;xs:complexType name=</a:t>
            </a:r>
            <a:r>
              <a:rPr strike="noStrike" u="none" b="0" cap="none" baseline="0" sz="2900" lang="en-US" i="0">
                <a:solidFill>
                  <a:srgbClr val="00FF00"/>
                </a:solidFill>
                <a:latin typeface="Arial"/>
                <a:ea typeface="Arial"/>
                <a:cs typeface="Arial"/>
                <a:sym typeface="Arial"/>
              </a:rPr>
              <a:t>”</a:t>
            </a:r>
            <a:r>
              <a:rPr strike="noStrike" u="none" b="0" cap="none" baseline="0" sz="2900" lang="en-US" i="0">
                <a:solidFill>
                  <a:srgbClr val="00FF00"/>
                </a:solidFill>
                <a:latin typeface="Cabin"/>
                <a:ea typeface="Cabin"/>
                <a:cs typeface="Cabin"/>
                <a:sym typeface="Cabin"/>
              </a:rPr>
              <a:t>person</a:t>
            </a:r>
            <a:r>
              <a:rPr strike="noStrike" u="none" b="0" cap="none" baseline="0" sz="2900" lang="en-US" i="0">
                <a:solidFill>
                  <a:srgbClr val="00FF00"/>
                </a:solidFill>
                <a:latin typeface="Arial"/>
                <a:ea typeface="Arial"/>
                <a:cs typeface="Arial"/>
                <a:sym typeface="Arial"/>
              </a:rPr>
              <a:t>”</a:t>
            </a:r>
            <a:r>
              <a:rPr strike="noStrike" u="none" b="0" cap="none" baseline="0" sz="2900" lang="en-US" i="0">
                <a:solidFill>
                  <a:srgbClr val="00FF00"/>
                </a:solidFill>
                <a:latin typeface="Cabin"/>
                <a:ea typeface="Cabin"/>
                <a:cs typeface="Cabin"/>
                <a:sym typeface="Cabin"/>
              </a:rPr>
              <a:t>&gt;</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2900" lang="en-US" i="0">
                <a:solidFill>
                  <a:srgbClr val="00FF00"/>
                </a:solidFill>
                <a:latin typeface="Cabin"/>
                <a:ea typeface="Cabin"/>
                <a:cs typeface="Cabin"/>
                <a:sym typeface="Cabin"/>
              </a:rPr>
              <a:t>  &lt;xs:sequence&gt;</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2900" lang="en-US" i="0">
                <a:solidFill>
                  <a:srgbClr val="00FF00"/>
                </a:solidFill>
                <a:latin typeface="Cabin"/>
                <a:ea typeface="Cabin"/>
                <a:cs typeface="Cabin"/>
                <a:sym typeface="Cabin"/>
              </a:rPr>
              <a:t>    &lt;xs:element name="lastname" type="xs:string"/&gt;</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2900" lang="en-US" i="0">
                <a:solidFill>
                  <a:srgbClr val="00FF00"/>
                </a:solidFill>
                <a:latin typeface="Cabin"/>
                <a:ea typeface="Cabin"/>
                <a:cs typeface="Cabin"/>
                <a:sym typeface="Cabin"/>
              </a:rPr>
              <a:t>    &lt;xs:element name="age" type="xs:integer"/&gt;</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2900" lang="en-US" i="0">
                <a:solidFill>
                  <a:srgbClr val="00FF00"/>
                </a:solidFill>
                <a:latin typeface="Cabin"/>
                <a:ea typeface="Cabin"/>
                <a:cs typeface="Cabin"/>
                <a:sym typeface="Cabin"/>
              </a:rPr>
              <a:t>    &lt;xs:element name="dateborn" type="xs:date"/&gt;</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2900" lang="en-US" i="0">
                <a:solidFill>
                  <a:srgbClr val="00FF00"/>
                </a:solidFill>
                <a:latin typeface="Cabin"/>
                <a:ea typeface="Cabin"/>
                <a:cs typeface="Cabin"/>
                <a:sym typeface="Cabin"/>
              </a:rPr>
              <a:t>   &lt;/xs:sequence&gt;</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2900" lang="en-US" i="0">
                <a:solidFill>
                  <a:srgbClr val="00FF00"/>
                </a:solidFill>
                <a:latin typeface="Cabin"/>
                <a:ea typeface="Cabin"/>
                <a:cs typeface="Cabin"/>
                <a:sym typeface="Cabin"/>
              </a:rPr>
              <a:t>&lt;/xs:complexType&gt;</a:t>
            </a:r>
          </a:p>
        </p:txBody>
      </p:sp>
      <p:sp>
        <p:nvSpPr>
          <p:cNvPr id="408" name="Shape 408"/>
          <p:cNvSpPr txBox="1"/>
          <p:nvPr/>
        </p:nvSpPr>
        <p:spPr>
          <a:xfrm>
            <a:off y="4470400" x="2405061"/>
            <a:ext cy="622199" cx="43640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XML Schema Contract</a:t>
            </a:r>
          </a:p>
        </p:txBody>
      </p:sp>
      <p:sp>
        <p:nvSpPr>
          <p:cNvPr id="409" name="Shape 409"/>
          <p:cNvSpPr txBox="1"/>
          <p:nvPr/>
        </p:nvSpPr>
        <p:spPr>
          <a:xfrm>
            <a:off y="1117600" x="2403475"/>
            <a:ext cy="622199" cx="31226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XML Document</a:t>
            </a:r>
          </a:p>
        </p:txBody>
      </p:sp>
      <p:cxnSp>
        <p:nvCxnSpPr>
          <p:cNvPr id="410" name="Shape 410"/>
          <p:cNvCxnSpPr/>
          <p:nvPr/>
        </p:nvCxnSpPr>
        <p:spPr>
          <a:xfrm rot="10800000">
            <a:off y="3184524" x="7666037"/>
            <a:ext cy="857250" cx="3097211"/>
          </a:xfrm>
          <a:prstGeom prst="straightConnector1">
            <a:avLst/>
          </a:prstGeom>
          <a:noFill/>
          <a:ln w="76200" cap="rnd">
            <a:solidFill>
              <a:srgbClr val="FFFF00"/>
            </a:solidFill>
            <a:prstDash val="solid"/>
            <a:miter/>
            <a:headEnd w="med" len="med" type="stealth"/>
            <a:tailEnd w="med" len="med" type="none"/>
          </a:ln>
        </p:spPr>
      </p:cxnSp>
      <p:pic>
        <p:nvPicPr>
          <p:cNvPr id="411" name="Shape 411"/>
          <p:cNvPicPr preferRelativeResize="0"/>
          <p:nvPr/>
        </p:nvPicPr>
        <p:blipFill rotWithShape="1">
          <a:blip r:embed="rId3">
            <a:alphaModFix/>
          </a:blip>
          <a:srcRect t="0" b="0" r="0" l="0"/>
          <a:stretch/>
        </p:blipFill>
        <p:spPr>
          <a:xfrm>
            <a:off y="3022600" x="12199936"/>
            <a:ext cy="1638300" cx="1617662"/>
          </a:xfrm>
          <a:prstGeom prst="rect">
            <a:avLst/>
          </a:prstGeom>
          <a:noFill/>
          <a:ln>
            <a:noFill/>
          </a:ln>
        </p:spPr>
      </p:pic>
      <p:sp>
        <p:nvSpPr>
          <p:cNvPr id="412" name="Shape 412"/>
          <p:cNvSpPr txBox="1"/>
          <p:nvPr/>
        </p:nvSpPr>
        <p:spPr>
          <a:xfrm>
            <a:off y="762000" x="10566400"/>
            <a:ext cy="1003300" cx="488314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6200" lang="en-US" i="0">
                <a:solidFill>
                  <a:schemeClr val="lt1"/>
                </a:solidFill>
                <a:latin typeface="Cabin"/>
                <a:ea typeface="Cabin"/>
                <a:cs typeface="Cabin"/>
                <a:sym typeface="Cabin"/>
              </a:rPr>
              <a:t>XML Validation</a:t>
            </a:r>
          </a:p>
        </p:txBody>
      </p:sp>
      <p:cxnSp>
        <p:nvCxnSpPr>
          <p:cNvPr id="413" name="Shape 413"/>
          <p:cNvCxnSpPr/>
          <p:nvPr/>
        </p:nvCxnSpPr>
        <p:spPr>
          <a:xfrm flipH="1">
            <a:off y="4986337" x="7862225"/>
            <a:ext cy="1156500" cx="2878799"/>
          </a:xfrm>
          <a:prstGeom prst="straightConnector1">
            <a:avLst/>
          </a:prstGeom>
          <a:noFill/>
          <a:ln w="76200" cap="rnd">
            <a:solidFill>
              <a:srgbClr val="00FF00"/>
            </a:solidFill>
            <a:prstDash val="solid"/>
            <a:miter/>
            <a:headEnd w="med" len="med" type="stealth"/>
            <a:tailEnd w="med" len="med" type="none"/>
          </a:ln>
        </p:spPr>
      </p:cxn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8" name="Shape 208"/>
        <p:cNvGrpSpPr/>
        <p:nvPr/>
      </p:nvGrpSpPr>
      <p:grpSpPr>
        <a:xfrm>
          <a:off y="0" x="0"/>
          <a:ext cy="0" cx="0"/>
          <a:chOff y="0" x="0"/>
          <a:chExt cy="0" cx="0"/>
        </a:xfrm>
      </p:grpSpPr>
      <p:sp>
        <p:nvSpPr>
          <p:cNvPr id="209" name="Shape 209"/>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7600" lang="en-US" i="0">
                <a:solidFill>
                  <a:srgbClr val="FF00FF"/>
                </a:solidFill>
                <a:latin typeface="Cabin"/>
                <a:ea typeface="Cabin"/>
                <a:cs typeface="Cabin"/>
                <a:sym typeface="Cabin"/>
              </a:rPr>
              <a:t>Data on the Web</a:t>
            </a:r>
          </a:p>
        </p:txBody>
      </p:sp>
      <p:sp>
        <p:nvSpPr>
          <p:cNvPr id="210" name="Shape 210"/>
          <p:cNvSpPr txBox="1"/>
          <p:nvPr>
            <p:ph idx="1" type="body"/>
          </p:nvPr>
        </p:nvSpPr>
        <p:spPr>
          <a:xfrm>
            <a:off y="2603500" x="1155700"/>
            <a:ext cy="5702299" cx="13931900"/>
          </a:xfrm>
          <a:prstGeom prst="rect">
            <a:avLst/>
          </a:prstGeom>
          <a:noFill/>
          <a:ln>
            <a:noFill/>
          </a:ln>
        </p:spPr>
        <p:txBody>
          <a:bodyPr bIns="38100" rIns="38100" lIns="38100" tIns="38100" anchor="ctr" anchorCtr="0">
            <a:noAutofit/>
          </a:bodyPr>
          <a:lstStyle/>
          <a:p>
            <a:pPr algn="l" rtl="0" lvl="0" marR="0" indent="-457200" marL="457200">
              <a:lnSpc>
                <a:spcPct val="100000"/>
              </a:lnSpc>
              <a:spcBef>
                <a:spcPts val="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With the HTTP Request/Response well understood and well supported, there was a natural move toward exchanging data between programs using these protocols</a:t>
            </a:r>
          </a:p>
          <a:p>
            <a:pPr algn="l" rtl="0" lvl="0" marR="0" indent="-457200" marL="457200">
              <a:lnSpc>
                <a:spcPct val="100000"/>
              </a:lnSpc>
              <a:spcBef>
                <a:spcPts val="350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We needed to come up with an agreed way to represent data going between applications and across networks</a:t>
            </a:r>
          </a:p>
          <a:p>
            <a:pPr algn="l" rtl="0" lvl="0" marR="0" indent="-457200" marL="457200">
              <a:lnSpc>
                <a:spcPct val="100000"/>
              </a:lnSpc>
              <a:spcBef>
                <a:spcPts val="350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There are two commonly used formats: XML and JSON</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7" name="Shape 417"/>
        <p:cNvGrpSpPr/>
        <p:nvPr/>
      </p:nvGrpSpPr>
      <p:grpSpPr>
        <a:xfrm>
          <a:off y="0" x="0"/>
          <a:ext cy="0" cx="0"/>
          <a:chOff y="0" x="0"/>
          <a:chExt cy="0" cx="0"/>
        </a:xfrm>
      </p:grpSpPr>
      <p:sp>
        <p:nvSpPr>
          <p:cNvPr id="418" name="Shape 418"/>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7600" lang="en-US" i="0">
                <a:solidFill>
                  <a:srgbClr val="FFFF00"/>
                </a:solidFill>
                <a:latin typeface="Cabin"/>
                <a:ea typeface="Cabin"/>
                <a:cs typeface="Cabin"/>
                <a:sym typeface="Cabin"/>
              </a:rPr>
              <a:t>Many XML Schema Languages</a:t>
            </a:r>
          </a:p>
        </p:txBody>
      </p:sp>
      <p:sp>
        <p:nvSpPr>
          <p:cNvPr id="419" name="Shape 419"/>
          <p:cNvSpPr txBox="1"/>
          <p:nvPr>
            <p:ph idx="1" type="body"/>
          </p:nvPr>
        </p:nvSpPr>
        <p:spPr>
          <a:xfrm>
            <a:off y="2222500" x="1155700"/>
            <a:ext cy="5702399" cx="13932000"/>
          </a:xfrm>
          <a:prstGeom prst="rect">
            <a:avLst/>
          </a:prstGeom>
          <a:noFill/>
          <a:ln>
            <a:noFill/>
          </a:ln>
        </p:spPr>
        <p:txBody>
          <a:bodyPr bIns="38100" rIns="38100" lIns="38100" tIns="38100" anchor="ctr" anchorCtr="0">
            <a:noAutofit/>
          </a:bodyPr>
          <a:lstStyle/>
          <a:p>
            <a:pPr algn="l" rtl="0" lvl="0" marR="0" indent="-457200" marL="457200">
              <a:lnSpc>
                <a:spcPct val="100000"/>
              </a:lnSpc>
              <a:spcBef>
                <a:spcPts val="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Document Type Definition (DTD)</a:t>
            </a:r>
          </a:p>
          <a:p>
            <a:pPr algn="l" rtl="0" lvl="1" marR="0" indent="-457200" marL="914400">
              <a:lnSpc>
                <a:spcPct val="100000"/>
              </a:lnSpc>
              <a:spcBef>
                <a:spcPts val="350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http://en.wikipedia.org/wiki/Document_Type_Definition</a:t>
            </a:r>
          </a:p>
          <a:p>
            <a:pPr algn="l" rtl="0" lvl="0" marR="0" indent="-457200" marL="457200">
              <a:lnSpc>
                <a:spcPct val="100000"/>
              </a:lnSpc>
              <a:spcBef>
                <a:spcPts val="350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Standard Generalized Markup Language (ISO 8879:1986 SGML)</a:t>
            </a:r>
          </a:p>
          <a:p>
            <a:pPr algn="l" rtl="0" lvl="1" marR="0" indent="-457200" marL="914400">
              <a:lnSpc>
                <a:spcPct val="100000"/>
              </a:lnSpc>
              <a:spcBef>
                <a:spcPts val="350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http://en.wikipedia.org/wiki/SGML</a:t>
            </a:r>
          </a:p>
          <a:p>
            <a:pPr algn="l" rtl="0" lvl="0" marR="0" indent="-457200" marL="457200">
              <a:lnSpc>
                <a:spcPct val="100000"/>
              </a:lnSpc>
              <a:spcBef>
                <a:spcPts val="3500"/>
              </a:spcBef>
              <a:spcAft>
                <a:spcPts val="1000"/>
              </a:spcAft>
              <a:buClr>
                <a:schemeClr val="lt1"/>
              </a:buClr>
              <a:buSzPct val="100000"/>
              <a:buFont typeface="Cabin"/>
              <a:buChar char="•"/>
            </a:pPr>
            <a:r>
              <a:rPr strike="noStrike" u="none" b="0" cap="none" baseline="0" sz="3600" lang="en-US" i="0">
                <a:solidFill>
                  <a:srgbClr val="00FF00"/>
                </a:solidFill>
                <a:latin typeface="Cabin"/>
                <a:ea typeface="Cabin"/>
                <a:cs typeface="Cabin"/>
                <a:sym typeface="Cabin"/>
              </a:rPr>
              <a:t>XML Schema  from W3C - (XSD)</a:t>
            </a:r>
          </a:p>
          <a:p>
            <a:pPr algn="l" rtl="0" lvl="1" marR="0" indent="-457200" marL="914400">
              <a:lnSpc>
                <a:spcPct val="100000"/>
              </a:lnSpc>
              <a:spcBef>
                <a:spcPts val="3500"/>
              </a:spcBef>
              <a:spcAft>
                <a:spcPts val="1000"/>
              </a:spcAft>
              <a:buClr>
                <a:schemeClr val="lt1"/>
              </a:buClr>
              <a:buSzPct val="100000"/>
              <a:buFont typeface="Cabin"/>
              <a:buChar char="•"/>
            </a:pPr>
            <a:r>
              <a:rPr strike="noStrike" u="none" b="0" cap="none" baseline="0" sz="3600" lang="en-US" i="0">
                <a:solidFill>
                  <a:srgbClr val="00FF00"/>
                </a:solidFill>
                <a:latin typeface="Cabin"/>
                <a:ea typeface="Cabin"/>
                <a:cs typeface="Cabin"/>
                <a:sym typeface="Cabin"/>
              </a:rPr>
              <a:t>http://en.wikipedia.org/wiki/XML_Schema_(W3C)</a:t>
            </a:r>
          </a:p>
        </p:txBody>
      </p:sp>
      <p:sp>
        <p:nvSpPr>
          <p:cNvPr id="420" name="Shape 420"/>
          <p:cNvSpPr/>
          <p:nvPr/>
        </p:nvSpPr>
        <p:spPr>
          <a:xfrm flipH="1">
            <a:off y="6705600" x="13309700"/>
            <a:ext cy="1269899" cx="1269899"/>
          </a:xfrm>
          <a:prstGeom prst="rightArrow">
            <a:avLst>
              <a:gd fmla="val 45342" name="adj1"/>
              <a:gd fmla="val 23151" name="adj2"/>
            </a:avLst>
          </a:prstGeom>
          <a:blipFill rotWithShape="0">
            <a:blip r:embed="rId3">
              <a:alphaModFix/>
            </a:blip>
            <a:stretch>
              <a:fillRect t="0" b="0" r="0" l="0"/>
            </a:stretch>
          </a:blipFill>
          <a:ln>
            <a:noFill/>
          </a:ln>
        </p:spPr>
        <p:txBody>
          <a:bodyPr bIns="0" rIns="0" lIns="0" tIns="0" anchor="t" anchorCtr="0">
            <a:noAutofit/>
          </a:bodyPr>
          <a:lstStyle/>
          <a:p>
            <a:pPr algn="ctr" rtl="0" lvl="0" marR="0" indent="0" marL="0">
              <a:lnSpc>
                <a:spcPct val="100000"/>
              </a:lnSpc>
              <a:spcBef>
                <a:spcPts val="0"/>
              </a:spcBef>
              <a:spcAft>
                <a:spcPts val="0"/>
              </a:spcAft>
              <a:buNone/>
            </a:pPr>
            <a:r>
              <a:t/>
            </a:r>
            <a:endParaRPr/>
          </a:p>
        </p:txBody>
      </p:sp>
      <p:sp>
        <p:nvSpPr>
          <p:cNvPr id="421" name="Shape 421"/>
          <p:cNvSpPr txBox="1"/>
          <p:nvPr/>
        </p:nvSpPr>
        <p:spPr>
          <a:xfrm>
            <a:off y="8362950" x="4856275"/>
            <a:ext cy="533399" cx="71061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sng" b="0" cap="none" baseline="0" sz="3000" lang="en-US" i="0">
                <a:solidFill>
                  <a:srgbClr val="FFFF00"/>
                </a:solidFill>
                <a:latin typeface="Cabin"/>
                <a:ea typeface="Cabin"/>
                <a:cs typeface="Cabin"/>
                <a:sym typeface="Cabin"/>
                <a:hlinkClick r:id="rId4"/>
              </a:rPr>
              <a:t>http://en.wikipedia.org/wiki/Xml_schema</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5" name="Shape 425"/>
        <p:cNvGrpSpPr/>
        <p:nvPr/>
      </p:nvGrpSpPr>
      <p:grpSpPr>
        <a:xfrm>
          <a:off y="0" x="0"/>
          <a:ext cy="0" cx="0"/>
          <a:chOff y="0" x="0"/>
          <a:chExt cy="0" cx="0"/>
        </a:xfrm>
      </p:grpSpPr>
      <p:sp>
        <p:nvSpPr>
          <p:cNvPr id="426" name="Shape 426"/>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7600" lang="en-US" i="0">
                <a:solidFill>
                  <a:srgbClr val="FF00FF"/>
                </a:solidFill>
                <a:latin typeface="Cabin"/>
                <a:ea typeface="Cabin"/>
                <a:cs typeface="Cabin"/>
                <a:sym typeface="Cabin"/>
              </a:rPr>
              <a:t>XSD XML Schema (W3C spec)</a:t>
            </a:r>
          </a:p>
        </p:txBody>
      </p:sp>
      <p:sp>
        <p:nvSpPr>
          <p:cNvPr id="427" name="Shape 427"/>
          <p:cNvSpPr txBox="1"/>
          <p:nvPr>
            <p:ph idx="1" type="body"/>
          </p:nvPr>
        </p:nvSpPr>
        <p:spPr>
          <a:xfrm>
            <a:off y="2603500" x="1155700"/>
            <a:ext cy="4635499" cx="13931900"/>
          </a:xfrm>
          <a:prstGeom prst="rect">
            <a:avLst/>
          </a:prstGeom>
          <a:noFill/>
          <a:ln>
            <a:noFill/>
          </a:ln>
        </p:spPr>
        <p:txBody>
          <a:bodyPr bIns="38100" rIns="38100" lIns="38100" tIns="38100" anchor="ctr" anchorCtr="0">
            <a:noAutofit/>
          </a:bodyPr>
          <a:lstStyle/>
          <a:p>
            <a:pPr algn="l" rtl="0" lvl="0" marR="0" indent="-457200" marL="457200">
              <a:lnSpc>
                <a:spcPct val="100000"/>
              </a:lnSpc>
              <a:spcBef>
                <a:spcPts val="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We will focus on the World Wide Web Consortium (W3C) version</a:t>
            </a:r>
          </a:p>
          <a:p>
            <a:pPr algn="l" rtl="0" lvl="0" marR="0" indent="-457200" marL="457200">
              <a:lnSpc>
                <a:spcPct val="100000"/>
              </a:lnSpc>
              <a:spcBef>
                <a:spcPts val="350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It is often called </a:t>
            </a:r>
            <a:r>
              <a:rPr strike="noStrike" u="none" b="0" cap="none" baseline="0" sz="3600" lang="en-US" i="0">
                <a:solidFill>
                  <a:schemeClr val="lt1"/>
                </a:solidFill>
                <a:latin typeface="Arial"/>
                <a:ea typeface="Arial"/>
                <a:cs typeface="Arial"/>
                <a:sym typeface="Arial"/>
              </a:rPr>
              <a:t>“</a:t>
            </a:r>
            <a:r>
              <a:rPr strike="noStrike" u="none" b="0" cap="none" baseline="0" sz="3600" lang="en-US" i="0">
                <a:solidFill>
                  <a:schemeClr val="lt1"/>
                </a:solidFill>
                <a:latin typeface="Cabin"/>
                <a:ea typeface="Cabin"/>
                <a:cs typeface="Cabin"/>
                <a:sym typeface="Cabin"/>
              </a:rPr>
              <a:t>W3C Schema</a:t>
            </a:r>
            <a:r>
              <a:rPr strike="noStrike" u="none" b="0" cap="none" baseline="0" sz="3600" lang="en-US" i="0">
                <a:solidFill>
                  <a:schemeClr val="lt1"/>
                </a:solidFill>
                <a:latin typeface="Arial"/>
                <a:ea typeface="Arial"/>
                <a:cs typeface="Arial"/>
                <a:sym typeface="Arial"/>
              </a:rPr>
              <a:t>”</a:t>
            </a:r>
            <a:r>
              <a:rPr strike="noStrike" u="none" b="0" cap="none" baseline="0" sz="3600" lang="en-US" i="0">
                <a:solidFill>
                  <a:schemeClr val="lt1"/>
                </a:solidFill>
                <a:latin typeface="Cabin"/>
                <a:ea typeface="Cabin"/>
                <a:cs typeface="Cabin"/>
                <a:sym typeface="Cabin"/>
              </a:rPr>
              <a:t> because </a:t>
            </a:r>
            <a:r>
              <a:rPr strike="noStrike" u="none" b="0" cap="none" baseline="0" sz="3600" lang="en-US" i="0">
                <a:solidFill>
                  <a:schemeClr val="lt1"/>
                </a:solidFill>
                <a:latin typeface="Arial"/>
                <a:ea typeface="Arial"/>
                <a:cs typeface="Arial"/>
                <a:sym typeface="Arial"/>
              </a:rPr>
              <a:t>“</a:t>
            </a:r>
            <a:r>
              <a:rPr strike="noStrike" u="none" b="0" cap="none" baseline="0" sz="3600" lang="en-US" i="0">
                <a:solidFill>
                  <a:schemeClr val="lt1"/>
                </a:solidFill>
                <a:latin typeface="Cabin"/>
                <a:ea typeface="Cabin"/>
                <a:cs typeface="Cabin"/>
                <a:sym typeface="Cabin"/>
              </a:rPr>
              <a:t>Schema</a:t>
            </a:r>
            <a:r>
              <a:rPr strike="noStrike" u="none" b="0" cap="none" baseline="0" sz="3600" lang="en-US" i="0">
                <a:solidFill>
                  <a:schemeClr val="lt1"/>
                </a:solidFill>
                <a:latin typeface="Arial"/>
                <a:ea typeface="Arial"/>
                <a:cs typeface="Arial"/>
                <a:sym typeface="Arial"/>
              </a:rPr>
              <a:t>”</a:t>
            </a:r>
            <a:r>
              <a:rPr strike="noStrike" u="none" b="0" cap="none" baseline="0" sz="3600" lang="en-US" i="0">
                <a:solidFill>
                  <a:schemeClr val="lt1"/>
                </a:solidFill>
                <a:latin typeface="Cabin"/>
                <a:ea typeface="Cabin"/>
                <a:cs typeface="Cabin"/>
                <a:sym typeface="Cabin"/>
              </a:rPr>
              <a:t> is considered generic</a:t>
            </a:r>
          </a:p>
          <a:p>
            <a:pPr algn="l" rtl="0" lvl="0" marR="0" indent="-457200" marL="457200">
              <a:lnSpc>
                <a:spcPct val="100000"/>
              </a:lnSpc>
              <a:spcBef>
                <a:spcPts val="350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More commonly it is called XSD because the file names end in .xsd</a:t>
            </a:r>
          </a:p>
        </p:txBody>
      </p:sp>
      <p:sp>
        <p:nvSpPr>
          <p:cNvPr id="428" name="Shape 428"/>
          <p:cNvSpPr txBox="1"/>
          <p:nvPr/>
        </p:nvSpPr>
        <p:spPr>
          <a:xfrm>
            <a:off y="7505700" x="4375325"/>
            <a:ext cy="622199" cx="68229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sng" b="0" cap="none" baseline="0" sz="3600" lang="en-US" i="0">
                <a:solidFill>
                  <a:srgbClr val="FFFF00"/>
                </a:solidFill>
                <a:latin typeface="Cabin"/>
                <a:ea typeface="Cabin"/>
                <a:cs typeface="Cabin"/>
                <a:sym typeface="Cabin"/>
                <a:hlinkClick r:id="rId3"/>
              </a:rPr>
              <a:t>http://www.w3.org/XML/Schema</a:t>
            </a:r>
          </a:p>
        </p:txBody>
      </p:sp>
      <p:sp>
        <p:nvSpPr>
          <p:cNvPr id="429" name="Shape 429"/>
          <p:cNvSpPr txBox="1"/>
          <p:nvPr/>
        </p:nvSpPr>
        <p:spPr>
          <a:xfrm>
            <a:off y="8191500" x="2836300"/>
            <a:ext cy="622199" cx="107369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sng" b="0" cap="none" baseline="0" sz="3600" lang="en-US" i="0">
                <a:solidFill>
                  <a:srgbClr val="FFFF00"/>
                </a:solidFill>
                <a:latin typeface="Cabin"/>
                <a:ea typeface="Cabin"/>
                <a:cs typeface="Cabin"/>
                <a:sym typeface="Cabin"/>
                <a:hlinkClick r:id="rId4"/>
              </a:rPr>
              <a:t>http://en.wikipedia.org/wiki/XML_Schema_(W3C)</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3" name="Shape 433"/>
        <p:cNvGrpSpPr/>
        <p:nvPr/>
      </p:nvGrpSpPr>
      <p:grpSpPr>
        <a:xfrm>
          <a:off y="0" x="0"/>
          <a:ext cy="0" cx="0"/>
          <a:chOff y="0" x="0"/>
          <a:chExt cy="0" cx="0"/>
        </a:xfrm>
      </p:grpSpPr>
      <p:sp>
        <p:nvSpPr>
          <p:cNvPr id="434" name="Shape 434"/>
          <p:cNvSpPr txBox="1"/>
          <p:nvPr>
            <p:ph type="title"/>
          </p:nvPr>
        </p:nvSpPr>
        <p:spPr>
          <a:xfrm>
            <a:off y="241300" x="1155700"/>
            <a:ext cy="2298699" cx="4533899"/>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7600" lang="en-US" i="0">
                <a:solidFill>
                  <a:srgbClr val="FF00FF"/>
                </a:solidFill>
                <a:latin typeface="Cabin"/>
                <a:ea typeface="Cabin"/>
                <a:cs typeface="Cabin"/>
                <a:sym typeface="Cabin"/>
              </a:rPr>
              <a:t>XSD Structure</a:t>
            </a:r>
          </a:p>
        </p:txBody>
      </p:sp>
      <p:sp>
        <p:nvSpPr>
          <p:cNvPr id="435" name="Shape 435"/>
          <p:cNvSpPr txBox="1"/>
          <p:nvPr>
            <p:ph idx="1" type="body"/>
          </p:nvPr>
        </p:nvSpPr>
        <p:spPr>
          <a:xfrm>
            <a:off y="2603500" x="1155700"/>
            <a:ext cy="5638800" cx="13931900"/>
          </a:xfrm>
          <a:prstGeom prst="rect">
            <a:avLst/>
          </a:prstGeom>
          <a:noFill/>
          <a:ln>
            <a:noFill/>
          </a:ln>
        </p:spPr>
        <p:txBody>
          <a:bodyPr bIns="38100" rIns="38100" lIns="38100" tIns="38100" anchor="ctr" anchorCtr="0">
            <a:noAutofit/>
          </a:bodyPr>
          <a:lstStyle/>
          <a:p>
            <a:pPr algn="l" rtl="0" lvl="0" marR="0" indent="-533400" marL="749300">
              <a:lnSpc>
                <a:spcPct val="100000"/>
              </a:lnSpc>
              <a:spcBef>
                <a:spcPts val="0"/>
              </a:spcBef>
              <a:spcAft>
                <a:spcPts val="0"/>
              </a:spcAft>
              <a:buClr>
                <a:srgbClr val="FF7F00"/>
              </a:buClr>
              <a:buSzPct val="171000"/>
              <a:buFont typeface="Cabin"/>
              <a:buChar char="•"/>
            </a:pPr>
            <a:r>
              <a:rPr strike="noStrike" u="none" b="0" cap="none" baseline="0" sz="3600" lang="en-US" i="0">
                <a:solidFill>
                  <a:srgbClr val="FF7F00"/>
                </a:solidFill>
                <a:latin typeface="Cabin"/>
                <a:ea typeface="Cabin"/>
                <a:cs typeface="Cabin"/>
                <a:sym typeface="Cabin"/>
              </a:rPr>
              <a:t>xs:element</a:t>
            </a:r>
          </a:p>
          <a:p>
            <a:pPr algn="l" rtl="0" lvl="0" marR="0" indent="-533400" marL="749300">
              <a:lnSpc>
                <a:spcPct val="100000"/>
              </a:lnSpc>
              <a:spcBef>
                <a:spcPts val="3500"/>
              </a:spcBef>
              <a:spcAft>
                <a:spcPts val="0"/>
              </a:spcAft>
              <a:buClr>
                <a:srgbClr val="00FF00"/>
              </a:buClr>
              <a:buSzPct val="171000"/>
              <a:buFont typeface="Cabin"/>
              <a:buChar char="•"/>
            </a:pPr>
            <a:r>
              <a:rPr strike="noStrike" u="none" b="0" cap="none" baseline="0" sz="3600" lang="en-US" i="0">
                <a:solidFill>
                  <a:srgbClr val="00FF00"/>
                </a:solidFill>
                <a:latin typeface="Cabin"/>
                <a:ea typeface="Cabin"/>
                <a:cs typeface="Cabin"/>
                <a:sym typeface="Cabin"/>
              </a:rPr>
              <a:t>xs:sequence</a:t>
            </a:r>
          </a:p>
          <a:p>
            <a:pPr algn="l" rtl="0" lvl="0" marR="0" indent="-533400" marL="749300">
              <a:lnSpc>
                <a:spcPct val="100000"/>
              </a:lnSpc>
              <a:spcBef>
                <a:spcPts val="3500"/>
              </a:spcBef>
              <a:spcAft>
                <a:spcPts val="0"/>
              </a:spcAft>
              <a:buClr>
                <a:srgbClr val="FFFF00"/>
              </a:buClr>
              <a:buSzPct val="171000"/>
              <a:buFont typeface="Cabin"/>
              <a:buChar char="•"/>
            </a:pPr>
            <a:r>
              <a:rPr strike="noStrike" u="none" b="0" cap="none" baseline="0" sz="3600" lang="en-US" i="0">
                <a:solidFill>
                  <a:srgbClr val="FFFF00"/>
                </a:solidFill>
                <a:latin typeface="Cabin"/>
                <a:ea typeface="Cabin"/>
                <a:cs typeface="Cabin"/>
                <a:sym typeface="Cabin"/>
              </a:rPr>
              <a:t>xs:complexType</a:t>
            </a:r>
          </a:p>
        </p:txBody>
      </p:sp>
      <p:sp>
        <p:nvSpPr>
          <p:cNvPr id="436" name="Shape 436"/>
          <p:cNvSpPr txBox="1"/>
          <p:nvPr/>
        </p:nvSpPr>
        <p:spPr>
          <a:xfrm>
            <a:off y="4628800" x="6449375"/>
            <a:ext cy="3876599" cx="8975699"/>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FFFF00"/>
              </a:buClr>
              <a:buSzPct val="25000"/>
              <a:buFont typeface="Cabin"/>
              <a:buNone/>
            </a:pPr>
            <a:r>
              <a:rPr strike="noStrike" u="none" b="0" cap="none" baseline="0" sz="3000" lang="en-US" i="0">
                <a:solidFill>
                  <a:srgbClr val="FFFF00"/>
                </a:solidFill>
                <a:latin typeface="Cabin"/>
                <a:ea typeface="Cabin"/>
                <a:cs typeface="Cabin"/>
                <a:sym typeface="Cabin"/>
              </a:rPr>
              <a:t>&lt;xs:complexType name=</a:t>
            </a:r>
            <a:r>
              <a:rPr strike="noStrike" u="none" b="0" cap="none" baseline="0" sz="3000" lang="en-US" i="0">
                <a:solidFill>
                  <a:srgbClr val="FFFF00"/>
                </a:solidFill>
                <a:latin typeface="Arial"/>
                <a:ea typeface="Arial"/>
                <a:cs typeface="Arial"/>
                <a:sym typeface="Arial"/>
              </a:rPr>
              <a:t>”</a:t>
            </a:r>
            <a:r>
              <a:rPr strike="noStrike" u="none" b="0" cap="none" baseline="0" sz="3000" lang="en-US" i="0">
                <a:solidFill>
                  <a:srgbClr val="FFFF00"/>
                </a:solidFill>
                <a:latin typeface="Cabin"/>
                <a:ea typeface="Cabin"/>
                <a:cs typeface="Cabin"/>
                <a:sym typeface="Cabin"/>
              </a:rPr>
              <a:t>person</a:t>
            </a:r>
            <a:r>
              <a:rPr strike="noStrike" u="none" b="0" cap="none" baseline="0" sz="3000" lang="en-US" i="0">
                <a:solidFill>
                  <a:srgbClr val="FFFF00"/>
                </a:solidFill>
                <a:latin typeface="Arial"/>
                <a:ea typeface="Arial"/>
                <a:cs typeface="Arial"/>
                <a:sym typeface="Arial"/>
              </a:rPr>
              <a:t>”</a:t>
            </a:r>
            <a:r>
              <a:rPr strike="noStrike" u="none" b="0" cap="none" baseline="0" sz="3000" lang="en-US" i="0">
                <a:solidFill>
                  <a:srgbClr val="FFFF00"/>
                </a:solidFill>
                <a:latin typeface="Cabin"/>
                <a:ea typeface="Cabin"/>
                <a:cs typeface="Cabin"/>
                <a:sym typeface="Cabin"/>
              </a:rPr>
              <a:t>&gt;</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3000" lang="en-US" i="0">
                <a:solidFill>
                  <a:srgbClr val="00FF00"/>
                </a:solidFill>
                <a:latin typeface="Cabin"/>
                <a:ea typeface="Cabin"/>
                <a:cs typeface="Cabin"/>
                <a:sym typeface="Cabin"/>
              </a:rPr>
              <a:t>  &lt;xs:sequence&gt;</a:t>
            </a:r>
          </a:p>
          <a:p>
            <a:pPr algn="l" rtl="0" lvl="0" marR="0" indent="0" marL="0">
              <a:lnSpc>
                <a:spcPct val="100000"/>
              </a:lnSpc>
              <a:spcBef>
                <a:spcPts val="0"/>
              </a:spcBef>
              <a:spcAft>
                <a:spcPts val="0"/>
              </a:spcAft>
              <a:buClr>
                <a:srgbClr val="FF7F00"/>
              </a:buClr>
              <a:buSzPct val="25000"/>
              <a:buFont typeface="Cabin"/>
              <a:buNone/>
            </a:pPr>
            <a:r>
              <a:rPr strike="noStrike" u="none" b="0" cap="none" baseline="0" sz="3000" lang="en-US" i="0">
                <a:solidFill>
                  <a:srgbClr val="FF7F00"/>
                </a:solidFill>
                <a:latin typeface="Cabin"/>
                <a:ea typeface="Cabin"/>
                <a:cs typeface="Cabin"/>
                <a:sym typeface="Cabin"/>
              </a:rPr>
              <a:t>    &lt;xs:element name="lastname" type="xs:string"/&gt;</a:t>
            </a:r>
          </a:p>
          <a:p>
            <a:pPr algn="l" rtl="0" lvl="0" marR="0" indent="0" marL="0">
              <a:lnSpc>
                <a:spcPct val="100000"/>
              </a:lnSpc>
              <a:spcBef>
                <a:spcPts val="0"/>
              </a:spcBef>
              <a:spcAft>
                <a:spcPts val="0"/>
              </a:spcAft>
              <a:buClr>
                <a:srgbClr val="FF7F00"/>
              </a:buClr>
              <a:buSzPct val="25000"/>
              <a:buFont typeface="Cabin"/>
              <a:buNone/>
            </a:pPr>
            <a:r>
              <a:rPr strike="noStrike" u="none" b="0" cap="none" baseline="0" sz="3000" lang="en-US" i="0">
                <a:solidFill>
                  <a:srgbClr val="FF7F00"/>
                </a:solidFill>
                <a:latin typeface="Cabin"/>
                <a:ea typeface="Cabin"/>
                <a:cs typeface="Cabin"/>
                <a:sym typeface="Cabin"/>
              </a:rPr>
              <a:t>    &lt;xs:element name="age" type="xs:integer"/&gt;</a:t>
            </a:r>
          </a:p>
          <a:p>
            <a:pPr algn="l" rtl="0" lvl="0" marR="0" indent="0" marL="0">
              <a:lnSpc>
                <a:spcPct val="100000"/>
              </a:lnSpc>
              <a:spcBef>
                <a:spcPts val="0"/>
              </a:spcBef>
              <a:spcAft>
                <a:spcPts val="0"/>
              </a:spcAft>
              <a:buClr>
                <a:srgbClr val="FF7F00"/>
              </a:buClr>
              <a:buSzPct val="25000"/>
              <a:buFont typeface="Cabin"/>
              <a:buNone/>
            </a:pPr>
            <a:r>
              <a:rPr strike="noStrike" u="none" b="0" cap="none" baseline="0" sz="3000" lang="en-US" i="0">
                <a:solidFill>
                  <a:srgbClr val="FF7F00"/>
                </a:solidFill>
                <a:latin typeface="Cabin"/>
                <a:ea typeface="Cabin"/>
                <a:cs typeface="Cabin"/>
                <a:sym typeface="Cabin"/>
              </a:rPr>
              <a:t>    &lt;xs:element name="dateborn" type="xs:date"/&gt;</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3000" lang="en-US" i="0">
                <a:solidFill>
                  <a:srgbClr val="00FF00"/>
                </a:solidFill>
                <a:latin typeface="Cabin"/>
                <a:ea typeface="Cabin"/>
                <a:cs typeface="Cabin"/>
                <a:sym typeface="Cabin"/>
              </a:rPr>
              <a:t>  &lt;/xs:sequence&gt;</a:t>
            </a:r>
          </a:p>
          <a:p>
            <a:pPr algn="l" rtl="0" lvl="0" marR="0" indent="0" marL="0">
              <a:lnSpc>
                <a:spcPct val="100000"/>
              </a:lnSpc>
              <a:spcBef>
                <a:spcPts val="0"/>
              </a:spcBef>
              <a:spcAft>
                <a:spcPts val="0"/>
              </a:spcAft>
              <a:buClr>
                <a:srgbClr val="FFFF00"/>
              </a:buClr>
              <a:buSzPct val="25000"/>
              <a:buFont typeface="Cabin"/>
              <a:buNone/>
            </a:pPr>
            <a:r>
              <a:rPr strike="noStrike" u="none" b="0" cap="none" baseline="0" sz="3000" lang="en-US" i="0">
                <a:solidFill>
                  <a:srgbClr val="FFFF00"/>
                </a:solidFill>
                <a:latin typeface="Cabin"/>
                <a:ea typeface="Cabin"/>
                <a:cs typeface="Cabin"/>
                <a:sym typeface="Cabin"/>
              </a:rPr>
              <a:t>&lt;/xs:complexType&gt;</a:t>
            </a:r>
          </a:p>
        </p:txBody>
      </p:sp>
      <p:sp>
        <p:nvSpPr>
          <p:cNvPr id="437" name="Shape 437"/>
          <p:cNvSpPr txBox="1"/>
          <p:nvPr/>
        </p:nvSpPr>
        <p:spPr>
          <a:xfrm>
            <a:off y="1371325" x="6530261"/>
            <a:ext cy="2705100" cx="7196099"/>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FFFF00"/>
              </a:buClr>
              <a:buSzPct val="25000"/>
              <a:buFont typeface="Cabin"/>
              <a:buNone/>
            </a:pPr>
            <a:r>
              <a:rPr strike="noStrike" u="none" b="0" cap="none" baseline="0" sz="3600" lang="en-US" i="0">
                <a:solidFill>
                  <a:srgbClr val="FFFF00"/>
                </a:solidFill>
                <a:latin typeface="Cabin"/>
                <a:ea typeface="Cabin"/>
                <a:cs typeface="Cabin"/>
                <a:sym typeface="Cabin"/>
              </a:rPr>
              <a:t>&lt;</a:t>
            </a:r>
            <a:r>
              <a:rPr strike="noStrike" u="none" b="0" cap="none" baseline="0" sz="3000" lang="en-US" i="0">
                <a:solidFill>
                  <a:srgbClr val="FFFF00"/>
                </a:solidFill>
                <a:latin typeface="Cabin"/>
                <a:ea typeface="Cabin"/>
                <a:cs typeface="Cabin"/>
                <a:sym typeface="Cabin"/>
              </a:rPr>
              <a:t>person&gt;</a:t>
            </a:r>
          </a:p>
          <a:p>
            <a:pPr algn="l" rtl="0" lvl="0" marR="0" indent="0" marL="0">
              <a:lnSpc>
                <a:spcPct val="100000"/>
              </a:lnSpc>
              <a:spcBef>
                <a:spcPts val="0"/>
              </a:spcBef>
              <a:spcAft>
                <a:spcPts val="0"/>
              </a:spcAft>
              <a:buClr>
                <a:srgbClr val="FF7F00"/>
              </a:buClr>
              <a:buSzPct val="25000"/>
              <a:buFont typeface="Cabin"/>
              <a:buNone/>
            </a:pPr>
            <a:r>
              <a:rPr strike="noStrike" u="none" b="0" cap="none" baseline="0" sz="3000" lang="en-US" i="0">
                <a:solidFill>
                  <a:srgbClr val="FF7F00"/>
                </a:solidFill>
                <a:latin typeface="Cabin"/>
                <a:ea typeface="Cabin"/>
                <a:cs typeface="Cabin"/>
                <a:sym typeface="Cabin"/>
              </a:rPr>
              <a:t>   &lt;lastname&gt;Severance&lt;/lastname&gt;</a:t>
            </a:r>
          </a:p>
          <a:p>
            <a:pPr algn="l" rtl="0" lvl="0" marR="0" indent="0" marL="0">
              <a:lnSpc>
                <a:spcPct val="100000"/>
              </a:lnSpc>
              <a:spcBef>
                <a:spcPts val="0"/>
              </a:spcBef>
              <a:spcAft>
                <a:spcPts val="0"/>
              </a:spcAft>
              <a:buClr>
                <a:srgbClr val="FF7F00"/>
              </a:buClr>
              <a:buSzPct val="25000"/>
              <a:buFont typeface="Cabin"/>
              <a:buNone/>
            </a:pPr>
            <a:r>
              <a:rPr strike="noStrike" u="none" b="0" cap="none" baseline="0" sz="3000" lang="en-US" i="0">
                <a:solidFill>
                  <a:srgbClr val="FF7F00"/>
                </a:solidFill>
                <a:latin typeface="Cabin"/>
                <a:ea typeface="Cabin"/>
                <a:cs typeface="Cabin"/>
                <a:sym typeface="Cabin"/>
              </a:rPr>
              <a:t>   &lt;age&gt;17&lt;/age&gt;</a:t>
            </a:r>
          </a:p>
          <a:p>
            <a:pPr algn="l" rtl="0" lvl="0" marR="0" indent="0" marL="0">
              <a:lnSpc>
                <a:spcPct val="100000"/>
              </a:lnSpc>
              <a:spcBef>
                <a:spcPts val="0"/>
              </a:spcBef>
              <a:spcAft>
                <a:spcPts val="0"/>
              </a:spcAft>
              <a:buClr>
                <a:srgbClr val="FF7F00"/>
              </a:buClr>
              <a:buSzPct val="25000"/>
              <a:buFont typeface="Cabin"/>
              <a:buNone/>
            </a:pPr>
            <a:r>
              <a:rPr strike="noStrike" u="none" b="0" cap="none" baseline="0" sz="3000" lang="en-US" i="0">
                <a:solidFill>
                  <a:srgbClr val="FF7F00"/>
                </a:solidFill>
                <a:latin typeface="Cabin"/>
                <a:ea typeface="Cabin"/>
                <a:cs typeface="Cabin"/>
                <a:sym typeface="Cabin"/>
              </a:rPr>
              <a:t>   &lt;dateborn&gt;2001-04-17&lt;/dateborn&gt;</a:t>
            </a:r>
          </a:p>
          <a:p>
            <a:pPr algn="l" rtl="0" lvl="0" marR="0" indent="0" marL="0">
              <a:lnSpc>
                <a:spcPct val="100000"/>
              </a:lnSpc>
              <a:spcBef>
                <a:spcPts val="0"/>
              </a:spcBef>
              <a:spcAft>
                <a:spcPts val="0"/>
              </a:spcAft>
              <a:buClr>
                <a:srgbClr val="FFFF00"/>
              </a:buClr>
              <a:buSzPct val="25000"/>
              <a:buFont typeface="Cabin"/>
              <a:buNone/>
            </a:pPr>
            <a:r>
              <a:rPr strike="noStrike" u="none" b="0" cap="none" baseline="0" sz="3000" lang="en-US" i="0">
                <a:solidFill>
                  <a:srgbClr val="FFFF00"/>
                </a:solidFill>
                <a:latin typeface="Cabin"/>
                <a:ea typeface="Cabin"/>
                <a:cs typeface="Cabin"/>
                <a:sym typeface="Cabin"/>
              </a:rPr>
              <a:t>&lt;/person&gt;</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1" name="Shape 441"/>
        <p:cNvGrpSpPr/>
        <p:nvPr/>
      </p:nvGrpSpPr>
      <p:grpSpPr>
        <a:xfrm>
          <a:off y="0" x="0"/>
          <a:ext cy="0" cx="0"/>
          <a:chOff y="0" x="0"/>
          <a:chExt cy="0" cx="0"/>
        </a:xfrm>
      </p:grpSpPr>
      <p:sp>
        <p:nvSpPr>
          <p:cNvPr id="442" name="Shape 442"/>
          <p:cNvSpPr txBox="1"/>
          <p:nvPr>
            <p:ph type="title"/>
          </p:nvPr>
        </p:nvSpPr>
        <p:spPr>
          <a:xfrm>
            <a:off y="572025" x="10078975"/>
            <a:ext cy="2298600" cx="51816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7600" lang="en-US" i="0">
                <a:solidFill>
                  <a:srgbClr val="FFFF00"/>
                </a:solidFill>
                <a:latin typeface="Cabin"/>
                <a:ea typeface="Cabin"/>
                <a:cs typeface="Cabin"/>
                <a:sym typeface="Cabin"/>
              </a:rPr>
              <a:t>XSD</a:t>
            </a:r>
            <a:br>
              <a:rPr strike="noStrike" u="none" b="0" cap="none" baseline="0" sz="7600" lang="en-US" i="0">
                <a:solidFill>
                  <a:srgbClr val="FFFF00"/>
                </a:solidFill>
                <a:latin typeface="Cabin"/>
                <a:ea typeface="Cabin"/>
                <a:cs typeface="Cabin"/>
                <a:sym typeface="Cabin"/>
              </a:rPr>
            </a:br>
            <a:r>
              <a:rPr strike="noStrike" u="none" b="0" cap="none" baseline="0" sz="7600" lang="en-US" i="0">
                <a:solidFill>
                  <a:srgbClr val="FFFF00"/>
                </a:solidFill>
                <a:latin typeface="Cabin"/>
                <a:ea typeface="Cabin"/>
                <a:cs typeface="Cabin"/>
                <a:sym typeface="Cabin"/>
              </a:rPr>
              <a:t>Constraints</a:t>
            </a:r>
          </a:p>
        </p:txBody>
      </p:sp>
      <p:sp>
        <p:nvSpPr>
          <p:cNvPr id="443" name="Shape 443"/>
          <p:cNvSpPr txBox="1"/>
          <p:nvPr/>
        </p:nvSpPr>
        <p:spPr>
          <a:xfrm>
            <a:off y="8281775" x="1237150"/>
            <a:ext cy="622199" cx="139236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sng" b="0" cap="none" baseline="0" sz="3600" lang="en-US" i="0">
                <a:solidFill>
                  <a:srgbClr val="FFFF00"/>
                </a:solidFill>
                <a:latin typeface="Cabin"/>
                <a:ea typeface="Cabin"/>
                <a:cs typeface="Cabin"/>
                <a:sym typeface="Cabin"/>
                <a:hlinkClick r:id="rId3"/>
              </a:rPr>
              <a:t>http://www.w3schools.com/Schema/schema_complex_indicators.asp</a:t>
            </a:r>
          </a:p>
        </p:txBody>
      </p:sp>
      <p:sp>
        <p:nvSpPr>
          <p:cNvPr id="444" name="Shape 444"/>
          <p:cNvSpPr txBox="1"/>
          <p:nvPr/>
        </p:nvSpPr>
        <p:spPr>
          <a:xfrm>
            <a:off y="146050" x="339725"/>
            <a:ext cy="5308599" cx="10960099"/>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00FF00"/>
              </a:buClr>
              <a:buSzPct val="25000"/>
              <a:buFont typeface="Cabin"/>
              <a:buNone/>
            </a:pPr>
            <a:r>
              <a:rPr strike="noStrike" u="none" b="0" cap="none" baseline="0" sz="3000" lang="en-US" i="0">
                <a:solidFill>
                  <a:srgbClr val="00FF00"/>
                </a:solidFill>
                <a:latin typeface="Cabin"/>
                <a:ea typeface="Cabin"/>
                <a:cs typeface="Cabin"/>
                <a:sym typeface="Cabin"/>
              </a:rPr>
              <a:t>&lt;xs:element name="person"&gt;</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3000" lang="en-US" i="0">
                <a:solidFill>
                  <a:srgbClr val="00FF00"/>
                </a:solidFill>
                <a:latin typeface="Cabin"/>
                <a:ea typeface="Cabin"/>
                <a:cs typeface="Cabin"/>
                <a:sym typeface="Cabin"/>
              </a:rPr>
              <a:t>  &lt;xs:complexType&gt;</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3000" lang="en-US" i="0">
                <a:solidFill>
                  <a:srgbClr val="00FF00"/>
                </a:solidFill>
                <a:latin typeface="Cabin"/>
                <a:ea typeface="Cabin"/>
                <a:cs typeface="Cabin"/>
                <a:sym typeface="Cabin"/>
              </a:rPr>
              <a:t>    &lt;xs:sequence&gt;</a:t>
            </a:r>
          </a:p>
          <a:p>
            <a:pPr algn="l" rtl="0" lvl="0" marR="0" indent="0" marL="0">
              <a:lnSpc>
                <a:spcPct val="100000"/>
              </a:lnSpc>
              <a:spcBef>
                <a:spcPts val="0"/>
              </a:spcBef>
              <a:spcAft>
                <a:spcPts val="0"/>
              </a:spcAft>
              <a:buClr>
                <a:srgbClr val="00FFFF"/>
              </a:buClr>
              <a:buSzPct val="25000"/>
              <a:buFont typeface="Cabin"/>
              <a:buNone/>
            </a:pPr>
            <a:r>
              <a:rPr strike="noStrike" u="none" b="0" cap="none" baseline="0" sz="3000" lang="en-US" i="0">
                <a:solidFill>
                  <a:srgbClr val="00FFFF"/>
                </a:solidFill>
                <a:latin typeface="Cabin"/>
                <a:ea typeface="Cabin"/>
                <a:cs typeface="Cabin"/>
                <a:sym typeface="Cabin"/>
              </a:rPr>
              <a:t>      &lt;xs:element name="full_name" type="xs:string"            minOccurs="1" maxOccurs="1" /&gt;</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3000" lang="en-US" i="0">
                <a:solidFill>
                  <a:schemeClr val="lt1"/>
                </a:solidFill>
                <a:latin typeface="Cabin"/>
                <a:ea typeface="Cabin"/>
                <a:cs typeface="Cabin"/>
                <a:sym typeface="Cabin"/>
              </a:rPr>
              <a:t>      </a:t>
            </a:r>
            <a:r>
              <a:rPr strike="noStrike" u="none" b="0" cap="none" baseline="0" sz="3000" lang="en-US" i="0">
                <a:solidFill>
                  <a:srgbClr val="FF7F00"/>
                </a:solidFill>
                <a:latin typeface="Cabin"/>
                <a:ea typeface="Cabin"/>
                <a:cs typeface="Cabin"/>
                <a:sym typeface="Cabin"/>
              </a:rPr>
              <a:t>&lt;xs:element name="child_name" type="xs:string"             minOccurs="0" maxOccurs="10" /&gt;</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3000" lang="en-US" i="0">
                <a:solidFill>
                  <a:srgbClr val="00FF00"/>
                </a:solidFill>
                <a:latin typeface="Cabin"/>
                <a:ea typeface="Cabin"/>
                <a:cs typeface="Cabin"/>
                <a:sym typeface="Cabin"/>
              </a:rPr>
              <a:t>    &lt;/xs:sequence&gt;</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3000" lang="en-US" i="0">
                <a:solidFill>
                  <a:srgbClr val="00FF00"/>
                </a:solidFill>
                <a:latin typeface="Cabin"/>
                <a:ea typeface="Cabin"/>
                <a:cs typeface="Cabin"/>
                <a:sym typeface="Cabin"/>
              </a:rPr>
              <a:t>  &lt;/xs:complexType&gt;</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3000" lang="en-US" i="0">
                <a:solidFill>
                  <a:srgbClr val="00FF00"/>
                </a:solidFill>
                <a:latin typeface="Cabin"/>
                <a:ea typeface="Cabin"/>
                <a:cs typeface="Cabin"/>
                <a:sym typeface="Cabin"/>
              </a:rPr>
              <a:t>&lt;/xs:element&gt;</a:t>
            </a:r>
          </a:p>
        </p:txBody>
      </p:sp>
      <p:sp>
        <p:nvSpPr>
          <p:cNvPr id="445" name="Shape 445"/>
          <p:cNvSpPr txBox="1"/>
          <p:nvPr/>
        </p:nvSpPr>
        <p:spPr>
          <a:xfrm>
            <a:off y="4035137" x="7807136"/>
            <a:ext cy="3876599" cx="7505699"/>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00FF00"/>
              </a:buClr>
              <a:buSzPct val="25000"/>
              <a:buFont typeface="Cabin"/>
              <a:buNone/>
            </a:pPr>
            <a:r>
              <a:rPr strike="noStrike" u="none" b="0" cap="none" baseline="0" sz="3000" lang="en-US" i="0">
                <a:solidFill>
                  <a:srgbClr val="00FF00"/>
                </a:solidFill>
                <a:latin typeface="Cabin"/>
                <a:ea typeface="Cabin"/>
                <a:cs typeface="Cabin"/>
                <a:sym typeface="Cabin"/>
              </a:rPr>
              <a:t>&lt;person&gt;</a:t>
            </a:r>
          </a:p>
          <a:p>
            <a:pPr algn="l" rtl="0" lvl="0" marR="0" indent="0" marL="0">
              <a:lnSpc>
                <a:spcPct val="100000"/>
              </a:lnSpc>
              <a:spcBef>
                <a:spcPts val="0"/>
              </a:spcBef>
              <a:spcAft>
                <a:spcPts val="0"/>
              </a:spcAft>
              <a:buClr>
                <a:srgbClr val="00FFFF"/>
              </a:buClr>
              <a:buSzPct val="25000"/>
              <a:buFont typeface="Cabin"/>
              <a:buNone/>
            </a:pPr>
            <a:r>
              <a:rPr strike="noStrike" u="none" b="0" cap="none" baseline="0" sz="3000" lang="en-US" i="0">
                <a:solidFill>
                  <a:srgbClr val="00FFFF"/>
                </a:solidFill>
                <a:latin typeface="Cabin"/>
                <a:ea typeface="Cabin"/>
                <a:cs typeface="Cabin"/>
                <a:sym typeface="Cabin"/>
              </a:rPr>
              <a:t>  &lt;full_name&gt;Tove Refsnes&lt;/full_name&gt;</a:t>
            </a:r>
          </a:p>
          <a:p>
            <a:pPr algn="l" rtl="0" lvl="0" marR="0" indent="0" marL="0">
              <a:lnSpc>
                <a:spcPct val="100000"/>
              </a:lnSpc>
              <a:spcBef>
                <a:spcPts val="0"/>
              </a:spcBef>
              <a:spcAft>
                <a:spcPts val="0"/>
              </a:spcAft>
              <a:buClr>
                <a:srgbClr val="FF7F00"/>
              </a:buClr>
              <a:buSzPct val="25000"/>
              <a:buFont typeface="Cabin"/>
              <a:buNone/>
            </a:pPr>
            <a:r>
              <a:rPr strike="noStrike" u="none" b="0" cap="none" baseline="0" sz="3000" lang="en-US" i="0">
                <a:solidFill>
                  <a:srgbClr val="FF7F00"/>
                </a:solidFill>
                <a:latin typeface="Cabin"/>
                <a:ea typeface="Cabin"/>
                <a:cs typeface="Cabin"/>
                <a:sym typeface="Cabin"/>
              </a:rPr>
              <a:t>  &lt;child_name&gt;Hege&lt;/child_name&gt;</a:t>
            </a:r>
          </a:p>
          <a:p>
            <a:pPr algn="l" rtl="0" lvl="0" marR="0" indent="0" marL="0">
              <a:lnSpc>
                <a:spcPct val="100000"/>
              </a:lnSpc>
              <a:spcBef>
                <a:spcPts val="0"/>
              </a:spcBef>
              <a:spcAft>
                <a:spcPts val="0"/>
              </a:spcAft>
              <a:buClr>
                <a:srgbClr val="FF7F00"/>
              </a:buClr>
              <a:buSzPct val="25000"/>
              <a:buFont typeface="Cabin"/>
              <a:buNone/>
            </a:pPr>
            <a:r>
              <a:rPr strike="noStrike" u="none" b="0" cap="none" baseline="0" sz="3000" lang="en-US" i="0">
                <a:solidFill>
                  <a:srgbClr val="FF7F00"/>
                </a:solidFill>
                <a:latin typeface="Cabin"/>
                <a:ea typeface="Cabin"/>
                <a:cs typeface="Cabin"/>
                <a:sym typeface="Cabin"/>
              </a:rPr>
              <a:t>  &lt;child_name&gt;Stale&lt;/child_name&gt;</a:t>
            </a:r>
          </a:p>
          <a:p>
            <a:pPr algn="l" rtl="0" lvl="0" marR="0" indent="0" marL="0">
              <a:lnSpc>
                <a:spcPct val="100000"/>
              </a:lnSpc>
              <a:spcBef>
                <a:spcPts val="0"/>
              </a:spcBef>
              <a:spcAft>
                <a:spcPts val="0"/>
              </a:spcAft>
              <a:buClr>
                <a:srgbClr val="FF7F00"/>
              </a:buClr>
              <a:buSzPct val="25000"/>
              <a:buFont typeface="Cabin"/>
              <a:buNone/>
            </a:pPr>
            <a:r>
              <a:rPr strike="noStrike" u="none" b="0" cap="none" baseline="0" sz="3000" lang="en-US" i="0">
                <a:solidFill>
                  <a:srgbClr val="FF7F00"/>
                </a:solidFill>
                <a:latin typeface="Cabin"/>
                <a:ea typeface="Cabin"/>
                <a:cs typeface="Cabin"/>
                <a:sym typeface="Cabin"/>
              </a:rPr>
              <a:t>  &lt;child_name&gt;Jim&lt;/child_name&gt;</a:t>
            </a:r>
          </a:p>
          <a:p>
            <a:pPr algn="l" rtl="0" lvl="0" marR="0" indent="0" marL="0">
              <a:lnSpc>
                <a:spcPct val="100000"/>
              </a:lnSpc>
              <a:spcBef>
                <a:spcPts val="0"/>
              </a:spcBef>
              <a:spcAft>
                <a:spcPts val="0"/>
              </a:spcAft>
              <a:buClr>
                <a:srgbClr val="FF7F00"/>
              </a:buClr>
              <a:buSzPct val="25000"/>
              <a:buFont typeface="Cabin"/>
              <a:buNone/>
            </a:pPr>
            <a:r>
              <a:rPr strike="noStrike" u="none" b="0" cap="none" baseline="0" sz="3000" lang="en-US" i="0">
                <a:solidFill>
                  <a:srgbClr val="FF7F00"/>
                </a:solidFill>
                <a:latin typeface="Cabin"/>
                <a:ea typeface="Cabin"/>
                <a:cs typeface="Cabin"/>
                <a:sym typeface="Cabin"/>
              </a:rPr>
              <a:t>  &lt;child_name&gt;Borge&lt;/child_name&gt;</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3000" lang="en-US" i="0">
                <a:solidFill>
                  <a:srgbClr val="00FF00"/>
                </a:solidFill>
                <a:latin typeface="Cabin"/>
                <a:ea typeface="Cabin"/>
                <a:cs typeface="Cabin"/>
                <a:sym typeface="Cabin"/>
              </a:rPr>
              <a:t>&lt;/person&gt;</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9" name="Shape 449"/>
        <p:cNvGrpSpPr/>
        <p:nvPr/>
      </p:nvGrpSpPr>
      <p:grpSpPr>
        <a:xfrm>
          <a:off y="0" x="0"/>
          <a:ext cy="0" cx="0"/>
          <a:chOff y="0" x="0"/>
          <a:chExt cy="0" cx="0"/>
        </a:xfrm>
      </p:grpSpPr>
      <p:sp>
        <p:nvSpPr>
          <p:cNvPr id="450" name="Shape 450"/>
          <p:cNvSpPr txBox="1"/>
          <p:nvPr>
            <p:ph type="title"/>
          </p:nvPr>
        </p:nvSpPr>
        <p:spPr>
          <a:xfrm>
            <a:off y="546100" x="10807700"/>
            <a:ext cy="2298600" cx="4279799"/>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7600" lang="en-US" i="0">
                <a:solidFill>
                  <a:schemeClr val="lt1"/>
                </a:solidFill>
                <a:latin typeface="Cabin"/>
                <a:ea typeface="Cabin"/>
                <a:cs typeface="Cabin"/>
                <a:sym typeface="Cabin"/>
              </a:rPr>
              <a:t>XSD Data Types</a:t>
            </a:r>
          </a:p>
        </p:txBody>
      </p:sp>
      <p:sp>
        <p:nvSpPr>
          <p:cNvPr id="451" name="Shape 451"/>
          <p:cNvSpPr txBox="1"/>
          <p:nvPr/>
        </p:nvSpPr>
        <p:spPr>
          <a:xfrm>
            <a:off y="8280400" x="1501675"/>
            <a:ext cy="622199" cx="133824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sng" b="0" cap="none" baseline="0" sz="3600" lang="en-US" i="0">
                <a:solidFill>
                  <a:srgbClr val="FFFF00"/>
                </a:solidFill>
                <a:latin typeface="Cabin"/>
                <a:ea typeface="Cabin"/>
                <a:cs typeface="Cabin"/>
                <a:sym typeface="Cabin"/>
                <a:hlinkClick r:id="rId3"/>
              </a:rPr>
              <a:t>http://www.w3schools.com/Schema/schema_dtypes_numeric.asp</a:t>
            </a:r>
          </a:p>
        </p:txBody>
      </p:sp>
      <p:sp>
        <p:nvSpPr>
          <p:cNvPr id="452" name="Shape 452"/>
          <p:cNvSpPr txBox="1"/>
          <p:nvPr/>
        </p:nvSpPr>
        <p:spPr>
          <a:xfrm>
            <a:off y="1371600" x="695325"/>
            <a:ext cy="2705100" cx="10185300"/>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FF00FF"/>
              </a:buClr>
              <a:buSzPct val="25000"/>
              <a:buFont typeface="Cabin"/>
              <a:buNone/>
            </a:pPr>
            <a:r>
              <a:rPr strike="noStrike" u="none" b="0" cap="none" baseline="0" sz="3200" lang="en-US" i="0">
                <a:solidFill>
                  <a:srgbClr val="FF00FF"/>
                </a:solidFill>
                <a:latin typeface="Cabin"/>
                <a:ea typeface="Cabin"/>
                <a:cs typeface="Cabin"/>
                <a:sym typeface="Cabin"/>
              </a:rPr>
              <a:t>&lt;xs:element name="customer" type="xs:string"/&gt;</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3200" lang="en-US" i="0">
                <a:solidFill>
                  <a:srgbClr val="00FF00"/>
                </a:solidFill>
                <a:latin typeface="Cabin"/>
                <a:ea typeface="Cabin"/>
                <a:cs typeface="Cabin"/>
                <a:sym typeface="Cabin"/>
              </a:rPr>
              <a:t>&lt;xs:element name="start" type="xs:date"/&gt;</a:t>
            </a:r>
          </a:p>
          <a:p>
            <a:pPr algn="l" rtl="0" lvl="0" marR="0" indent="0" marL="0">
              <a:lnSpc>
                <a:spcPct val="100000"/>
              </a:lnSpc>
              <a:spcBef>
                <a:spcPts val="0"/>
              </a:spcBef>
              <a:spcAft>
                <a:spcPts val="0"/>
              </a:spcAft>
              <a:buClr>
                <a:srgbClr val="FF7F00"/>
              </a:buClr>
              <a:buSzPct val="25000"/>
              <a:buFont typeface="Cabin"/>
              <a:buNone/>
            </a:pPr>
            <a:r>
              <a:rPr strike="noStrike" u="none" b="0" cap="none" baseline="0" sz="3200" lang="en-US" i="0">
                <a:solidFill>
                  <a:srgbClr val="FF7F00"/>
                </a:solidFill>
                <a:latin typeface="Cabin"/>
                <a:ea typeface="Cabin"/>
                <a:cs typeface="Cabin"/>
                <a:sym typeface="Cabin"/>
              </a:rPr>
              <a:t>&lt;xs:element name="startdate" type="xs:dateTime"/&gt;</a:t>
            </a:r>
          </a:p>
          <a:p>
            <a:pPr algn="l" rtl="0" lvl="0" marR="0" indent="0" marL="0">
              <a:lnSpc>
                <a:spcPct val="100000"/>
              </a:lnSpc>
              <a:spcBef>
                <a:spcPts val="0"/>
              </a:spcBef>
              <a:spcAft>
                <a:spcPts val="0"/>
              </a:spcAft>
              <a:buClr>
                <a:srgbClr val="FFFF00"/>
              </a:buClr>
              <a:buSzPct val="25000"/>
              <a:buFont typeface="Cabin"/>
              <a:buNone/>
            </a:pPr>
            <a:r>
              <a:rPr strike="noStrike" u="none" b="0" cap="none" baseline="0" sz="3200" lang="en-US" i="0">
                <a:solidFill>
                  <a:srgbClr val="FFFF00"/>
                </a:solidFill>
                <a:latin typeface="Cabin"/>
                <a:ea typeface="Cabin"/>
                <a:cs typeface="Cabin"/>
                <a:sym typeface="Cabin"/>
              </a:rPr>
              <a:t>&lt;xs:element name="prize" type="xs:decimal"/&gt;</a:t>
            </a:r>
          </a:p>
          <a:p>
            <a:pPr algn="l" rtl="0" lvl="0" marR="0" indent="0" marL="0">
              <a:lnSpc>
                <a:spcPct val="100000"/>
              </a:lnSpc>
              <a:spcBef>
                <a:spcPts val="0"/>
              </a:spcBef>
              <a:spcAft>
                <a:spcPts val="0"/>
              </a:spcAft>
              <a:buClr>
                <a:srgbClr val="00FFFF"/>
              </a:buClr>
              <a:buSzPct val="25000"/>
              <a:buFont typeface="Cabin"/>
              <a:buNone/>
            </a:pPr>
            <a:r>
              <a:rPr strike="noStrike" u="none" b="0" cap="none" baseline="0" sz="3200" lang="en-US" i="0">
                <a:solidFill>
                  <a:srgbClr val="00FFFF"/>
                </a:solidFill>
                <a:latin typeface="Cabin"/>
                <a:ea typeface="Cabin"/>
                <a:cs typeface="Cabin"/>
                <a:sym typeface="Cabin"/>
              </a:rPr>
              <a:t>&lt;xs:element name="weeks" type="xs:integer"/&gt;</a:t>
            </a:r>
          </a:p>
        </p:txBody>
      </p:sp>
      <p:sp>
        <p:nvSpPr>
          <p:cNvPr id="453" name="Shape 453"/>
          <p:cNvSpPr txBox="1"/>
          <p:nvPr/>
        </p:nvSpPr>
        <p:spPr>
          <a:xfrm>
            <a:off y="4808537" x="6432550"/>
            <a:ext cy="3324225" cx="8880475"/>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FF00FF"/>
              </a:buClr>
              <a:buSzPct val="25000"/>
              <a:buFont typeface="Cabin"/>
              <a:buNone/>
            </a:pPr>
            <a:r>
              <a:rPr strike="noStrike" u="none" b="0" cap="none" baseline="0" sz="3200" lang="en-US" i="0">
                <a:solidFill>
                  <a:srgbClr val="FF00FF"/>
                </a:solidFill>
                <a:latin typeface="Cabin"/>
                <a:ea typeface="Cabin"/>
                <a:cs typeface="Cabin"/>
                <a:sym typeface="Cabin"/>
              </a:rPr>
              <a:t>&lt;customer&gt;John Smith&lt;/customer&gt;</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3200" lang="en-US" i="0">
                <a:solidFill>
                  <a:srgbClr val="00FF00"/>
                </a:solidFill>
                <a:latin typeface="Cabin"/>
                <a:ea typeface="Cabin"/>
                <a:cs typeface="Cabin"/>
                <a:sym typeface="Cabin"/>
              </a:rPr>
              <a:t>&lt;start&gt;2002-09-24&lt;/start&gt;</a:t>
            </a:r>
          </a:p>
          <a:p>
            <a:pPr algn="l" rtl="0" lvl="0" marR="0" indent="0" marL="0">
              <a:lnSpc>
                <a:spcPct val="100000"/>
              </a:lnSpc>
              <a:spcBef>
                <a:spcPts val="0"/>
              </a:spcBef>
              <a:spcAft>
                <a:spcPts val="0"/>
              </a:spcAft>
              <a:buClr>
                <a:srgbClr val="FF7F00"/>
              </a:buClr>
              <a:buSzPct val="25000"/>
              <a:buFont typeface="Cabin"/>
              <a:buNone/>
            </a:pPr>
            <a:r>
              <a:rPr strike="noStrike" u="none" b="0" cap="none" baseline="0" sz="3200" lang="en-US" i="0">
                <a:solidFill>
                  <a:srgbClr val="FF7F00"/>
                </a:solidFill>
                <a:latin typeface="Cabin"/>
                <a:ea typeface="Cabin"/>
                <a:cs typeface="Cabin"/>
                <a:sym typeface="Cabin"/>
              </a:rPr>
              <a:t>&lt;startdate&gt;2002-05-30T09:30:10</a:t>
            </a:r>
            <a:r>
              <a:rPr strike="noStrike" u="none" b="0" cap="none" baseline="0" sz="3200" lang="en-US" i="0">
                <a:solidFill>
                  <a:schemeClr val="lt1"/>
                </a:solidFill>
                <a:latin typeface="Cabin"/>
                <a:ea typeface="Cabin"/>
                <a:cs typeface="Cabin"/>
                <a:sym typeface="Cabin"/>
              </a:rPr>
              <a:t>Z</a:t>
            </a:r>
            <a:r>
              <a:rPr strike="noStrike" u="none" b="0" cap="none" baseline="0" sz="3200" lang="en-US" i="0">
                <a:solidFill>
                  <a:srgbClr val="FF7F00"/>
                </a:solidFill>
                <a:latin typeface="Cabin"/>
                <a:ea typeface="Cabin"/>
                <a:cs typeface="Cabin"/>
                <a:sym typeface="Cabin"/>
              </a:rPr>
              <a:t>&lt;/startdate&gt;</a:t>
            </a:r>
          </a:p>
          <a:p>
            <a:pPr algn="l" rtl="0" lvl="0" marR="0" indent="0" marL="0">
              <a:lnSpc>
                <a:spcPct val="100000"/>
              </a:lnSpc>
              <a:spcBef>
                <a:spcPts val="0"/>
              </a:spcBef>
              <a:spcAft>
                <a:spcPts val="0"/>
              </a:spcAft>
              <a:buClr>
                <a:srgbClr val="FFFF00"/>
              </a:buClr>
              <a:buSzPct val="25000"/>
              <a:buFont typeface="Cabin"/>
              <a:buNone/>
            </a:pPr>
            <a:r>
              <a:rPr strike="noStrike" u="none" b="0" cap="none" baseline="0" sz="3200" lang="en-US" i="0">
                <a:solidFill>
                  <a:srgbClr val="FFFF00"/>
                </a:solidFill>
                <a:latin typeface="Cabin"/>
                <a:ea typeface="Cabin"/>
                <a:cs typeface="Cabin"/>
                <a:sym typeface="Cabin"/>
              </a:rPr>
              <a:t>&lt;prize&gt;999.50&lt;/prize&gt;</a:t>
            </a:r>
          </a:p>
          <a:p>
            <a:pPr algn="l" rtl="0" lvl="0" marR="0" indent="0" marL="0">
              <a:lnSpc>
                <a:spcPct val="100000"/>
              </a:lnSpc>
              <a:spcBef>
                <a:spcPts val="0"/>
              </a:spcBef>
              <a:spcAft>
                <a:spcPts val="0"/>
              </a:spcAft>
              <a:buClr>
                <a:srgbClr val="00FFFF"/>
              </a:buClr>
              <a:buSzPct val="25000"/>
              <a:buFont typeface="Cabin"/>
              <a:buNone/>
            </a:pPr>
            <a:r>
              <a:rPr strike="noStrike" u="none" b="0" cap="none" baseline="0" sz="3200" lang="en-US" i="0">
                <a:solidFill>
                  <a:srgbClr val="00FFFF"/>
                </a:solidFill>
                <a:latin typeface="Cabin"/>
                <a:ea typeface="Cabin"/>
                <a:cs typeface="Cabin"/>
                <a:sym typeface="Cabin"/>
              </a:rPr>
              <a:t>&lt;weeks&gt;30&lt;/weeks&gt;</a:t>
            </a:r>
          </a:p>
          <a:p>
            <a:pPr algn="ctr" rtl="0" lvl="0" marR="0" indent="0" marL="0">
              <a:lnSpc>
                <a:spcPct val="100000"/>
              </a:lnSpc>
              <a:spcBef>
                <a:spcPts val="0"/>
              </a:spcBef>
              <a:spcAft>
                <a:spcPts val="0"/>
              </a:spcAft>
              <a:buNone/>
            </a:pPr>
            <a:r>
              <a:t/>
            </a:r>
            <a:endParaRPr/>
          </a:p>
        </p:txBody>
      </p:sp>
      <p:sp>
        <p:nvSpPr>
          <p:cNvPr id="454" name="Shape 454"/>
          <p:cNvSpPr txBox="1"/>
          <p:nvPr/>
        </p:nvSpPr>
        <p:spPr>
          <a:xfrm>
            <a:off y="5187275" x="1087500"/>
            <a:ext cy="2298600" cx="41894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2700" lang="en-US" i="0">
                <a:solidFill>
                  <a:schemeClr val="lt1"/>
                </a:solidFill>
                <a:latin typeface="Cabin"/>
                <a:ea typeface="Cabin"/>
                <a:cs typeface="Cabin"/>
                <a:sym typeface="Cabin"/>
              </a:rPr>
              <a:t>It is common to represent time in UTC/GMT, given that servers are often scattered around the world.</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8" name="Shape 458"/>
        <p:cNvGrpSpPr/>
        <p:nvPr/>
      </p:nvGrpSpPr>
      <p:grpSpPr>
        <a:xfrm>
          <a:off y="0" x="0"/>
          <a:ext cy="0" cx="0"/>
          <a:chOff y="0" x="0"/>
          <a:chExt cy="0" cx="0"/>
        </a:xfrm>
      </p:grpSpPr>
      <p:sp>
        <p:nvSpPr>
          <p:cNvPr id="459" name="Shape 459"/>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7600" lang="en-US" i="0">
                <a:solidFill>
                  <a:srgbClr val="FFFF00"/>
                </a:solidFill>
                <a:latin typeface="Cabin"/>
                <a:ea typeface="Cabin"/>
                <a:cs typeface="Cabin"/>
                <a:sym typeface="Cabin"/>
              </a:rPr>
              <a:t>ISO 8601 Date/Time Format</a:t>
            </a:r>
          </a:p>
        </p:txBody>
      </p:sp>
      <p:sp>
        <p:nvSpPr>
          <p:cNvPr id="460" name="Shape 460"/>
          <p:cNvSpPr txBox="1"/>
          <p:nvPr/>
        </p:nvSpPr>
        <p:spPr>
          <a:xfrm>
            <a:off y="2825750" x="1231900"/>
            <a:ext cy="1155599" cx="11482500"/>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FF00FF"/>
              </a:buClr>
              <a:buSzPct val="25000"/>
              <a:buFont typeface="Cabin"/>
              <a:buNone/>
            </a:pPr>
            <a:r>
              <a:rPr strike="noStrike" u="none" b="0" cap="none" baseline="0" sz="7200" lang="en-US" i="0">
                <a:solidFill>
                  <a:srgbClr val="FF00FF"/>
                </a:solidFill>
                <a:latin typeface="Cabin"/>
                <a:ea typeface="Cabin"/>
                <a:cs typeface="Cabin"/>
                <a:sym typeface="Cabin"/>
              </a:rPr>
              <a:t>2002-05-30</a:t>
            </a:r>
            <a:r>
              <a:rPr strike="noStrike" u="none" b="0" cap="none" baseline="0" sz="7200" lang="en-US" i="0">
                <a:solidFill>
                  <a:srgbClr val="FF7F00"/>
                </a:solidFill>
                <a:latin typeface="Cabin"/>
                <a:ea typeface="Cabin"/>
                <a:cs typeface="Cabin"/>
                <a:sym typeface="Cabin"/>
              </a:rPr>
              <a:t>T</a:t>
            </a:r>
            <a:r>
              <a:rPr strike="noStrike" u="none" b="0" cap="none" baseline="0" sz="7200" lang="en-US" i="0">
                <a:solidFill>
                  <a:srgbClr val="00FF00"/>
                </a:solidFill>
                <a:latin typeface="Cabin"/>
                <a:ea typeface="Cabin"/>
                <a:cs typeface="Cabin"/>
                <a:sym typeface="Cabin"/>
              </a:rPr>
              <a:t>09:30:10</a:t>
            </a:r>
            <a:r>
              <a:rPr strike="noStrike" u="none" b="0" cap="none" baseline="0" sz="7200" lang="en-US" i="0">
                <a:solidFill>
                  <a:srgbClr val="FF7F00"/>
                </a:solidFill>
                <a:latin typeface="Cabin"/>
                <a:ea typeface="Cabin"/>
                <a:cs typeface="Cabin"/>
                <a:sym typeface="Cabin"/>
              </a:rPr>
              <a:t>Z</a:t>
            </a:r>
          </a:p>
        </p:txBody>
      </p:sp>
      <p:sp>
        <p:nvSpPr>
          <p:cNvPr id="461" name="Shape 461"/>
          <p:cNvSpPr txBox="1"/>
          <p:nvPr/>
        </p:nvSpPr>
        <p:spPr>
          <a:xfrm>
            <a:off y="5143500" x="1228725"/>
            <a:ext cy="622199" cx="38075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3600" lang="en-US" i="0">
                <a:solidFill>
                  <a:srgbClr val="FF00FF"/>
                </a:solidFill>
                <a:latin typeface="Cabin"/>
                <a:ea typeface="Cabin"/>
                <a:cs typeface="Cabin"/>
                <a:sym typeface="Cabin"/>
              </a:rPr>
              <a:t>Year-month-day</a:t>
            </a:r>
          </a:p>
        </p:txBody>
      </p:sp>
      <p:sp>
        <p:nvSpPr>
          <p:cNvPr id="462" name="Shape 462"/>
          <p:cNvSpPr txBox="1"/>
          <p:nvPr/>
        </p:nvSpPr>
        <p:spPr>
          <a:xfrm>
            <a:off y="5257800" x="6351587"/>
            <a:ext cy="622199" cx="22937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3600" lang="en-US" i="0">
                <a:solidFill>
                  <a:srgbClr val="00FF00"/>
                </a:solidFill>
                <a:latin typeface="Cabin"/>
                <a:ea typeface="Cabin"/>
                <a:cs typeface="Cabin"/>
                <a:sym typeface="Cabin"/>
              </a:rPr>
              <a:t>Time of day</a:t>
            </a:r>
          </a:p>
        </p:txBody>
      </p:sp>
      <p:sp>
        <p:nvSpPr>
          <p:cNvPr id="463" name="Shape 463"/>
          <p:cNvSpPr txBox="1"/>
          <p:nvPr/>
        </p:nvSpPr>
        <p:spPr>
          <a:xfrm>
            <a:off y="5092700" x="9793275"/>
            <a:ext cy="1663800" cx="52943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7F00"/>
              </a:buClr>
              <a:buSzPct val="25000"/>
              <a:buFont typeface="Cabin"/>
              <a:buNone/>
            </a:pPr>
            <a:r>
              <a:rPr strike="noStrike" u="none" b="0" cap="none" baseline="0" sz="3600" lang="en-US" i="0">
                <a:solidFill>
                  <a:srgbClr val="FF7F00"/>
                </a:solidFill>
                <a:latin typeface="Cabin"/>
                <a:ea typeface="Cabin"/>
                <a:cs typeface="Cabin"/>
                <a:sym typeface="Cabin"/>
              </a:rPr>
              <a:t>Timezone - typically specified in UTC / GMT rather than local time zone.</a:t>
            </a:r>
          </a:p>
        </p:txBody>
      </p:sp>
      <p:sp>
        <p:nvSpPr>
          <p:cNvPr id="464" name="Shape 464"/>
          <p:cNvSpPr txBox="1"/>
          <p:nvPr/>
        </p:nvSpPr>
        <p:spPr>
          <a:xfrm>
            <a:off y="7481650" x="3695100"/>
            <a:ext cy="622199" cx="83873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sng" b="0" cap="none" baseline="0" sz="3600" lang="en-US" i="0">
                <a:solidFill>
                  <a:srgbClr val="FFFF00"/>
                </a:solidFill>
                <a:latin typeface="Cabin"/>
                <a:ea typeface="Cabin"/>
                <a:cs typeface="Cabin"/>
                <a:sym typeface="Cabin"/>
                <a:hlinkClick r:id="rId3"/>
              </a:rPr>
              <a:t>http://en.wikipedia.org/wiki/ISO_8601</a:t>
            </a:r>
          </a:p>
        </p:txBody>
      </p:sp>
      <p:sp>
        <p:nvSpPr>
          <p:cNvPr id="465" name="Shape 465"/>
          <p:cNvSpPr txBox="1"/>
          <p:nvPr/>
        </p:nvSpPr>
        <p:spPr>
          <a:xfrm>
            <a:off y="8267700" x="2343325"/>
            <a:ext cy="622199" cx="114825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sng" b="0" cap="none" baseline="0" sz="3600" lang="en-US" i="0">
                <a:solidFill>
                  <a:srgbClr val="FFFF00"/>
                </a:solidFill>
                <a:latin typeface="Cabin"/>
                <a:ea typeface="Cabin"/>
                <a:cs typeface="Cabin"/>
                <a:sym typeface="Cabin"/>
                <a:hlinkClick r:id="rId4"/>
              </a:rPr>
              <a:t>http://en.wikipedia.org/wiki/Coordinated_Universal_Time</a:t>
            </a:r>
          </a:p>
        </p:txBody>
      </p:sp>
      <p:cxnSp>
        <p:nvCxnSpPr>
          <p:cNvPr id="466" name="Shape 466"/>
          <p:cNvCxnSpPr/>
          <p:nvPr/>
        </p:nvCxnSpPr>
        <p:spPr>
          <a:xfrm flipH="1">
            <a:off y="4135437" x="2874961"/>
            <a:ext cy="952499" cx="314324"/>
          </a:xfrm>
          <a:prstGeom prst="straightConnector1">
            <a:avLst/>
          </a:prstGeom>
          <a:noFill/>
          <a:ln w="76200" cap="rnd">
            <a:solidFill>
              <a:srgbClr val="FF00FF"/>
            </a:solidFill>
            <a:prstDash val="solid"/>
            <a:miter/>
            <a:headEnd w="med" len="med" type="stealth"/>
            <a:tailEnd w="med" len="med" type="none"/>
          </a:ln>
        </p:spPr>
      </p:cxnSp>
      <p:cxnSp>
        <p:nvCxnSpPr>
          <p:cNvPr id="467" name="Shape 467"/>
          <p:cNvCxnSpPr/>
          <p:nvPr/>
        </p:nvCxnSpPr>
        <p:spPr>
          <a:xfrm flipH="1">
            <a:off y="4025900" x="7556461"/>
            <a:ext cy="1131899" cx="4799"/>
          </a:xfrm>
          <a:prstGeom prst="straightConnector1">
            <a:avLst/>
          </a:prstGeom>
          <a:noFill/>
          <a:ln w="76200" cap="rnd">
            <a:solidFill>
              <a:srgbClr val="00FF00"/>
            </a:solidFill>
            <a:prstDash val="solid"/>
            <a:miter/>
            <a:headEnd w="med" len="med" type="stealth"/>
            <a:tailEnd w="med" len="med" type="none"/>
          </a:ln>
        </p:spPr>
      </p:cxnSp>
      <p:cxnSp>
        <p:nvCxnSpPr>
          <p:cNvPr id="468" name="Shape 468"/>
          <p:cNvCxnSpPr/>
          <p:nvPr/>
        </p:nvCxnSpPr>
        <p:spPr>
          <a:xfrm>
            <a:off y="4002087" x="10995025"/>
            <a:ext cy="888899" cx="358799"/>
          </a:xfrm>
          <a:prstGeom prst="straightConnector1">
            <a:avLst/>
          </a:prstGeom>
          <a:noFill/>
          <a:ln w="76200" cap="rnd">
            <a:solidFill>
              <a:srgbClr val="FF7F00"/>
            </a:solidFill>
            <a:prstDash val="solid"/>
            <a:miter/>
            <a:headEnd w="med" len="med" type="stealth"/>
            <a:tailEnd w="med" len="med" type="none"/>
          </a:ln>
        </p:spPr>
      </p:cxn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2" name="Shape 472"/>
        <p:cNvGrpSpPr/>
        <p:nvPr/>
      </p:nvGrpSpPr>
      <p:grpSpPr>
        <a:xfrm>
          <a:off y="0" x="0"/>
          <a:ext cy="0" cx="0"/>
          <a:chOff y="0" x="0"/>
          <a:chExt cy="0" cx="0"/>
        </a:xfrm>
      </p:grpSpPr>
      <p:pic>
        <p:nvPicPr>
          <p:cNvPr id="473" name="Shape 473"/>
          <p:cNvPicPr preferRelativeResize="0"/>
          <p:nvPr/>
        </p:nvPicPr>
        <p:blipFill rotWithShape="1">
          <a:blip r:embed="rId3">
            <a:alphaModFix/>
          </a:blip>
          <a:srcRect t="0" b="0" r="0" l="0"/>
          <a:stretch/>
        </p:blipFill>
        <p:spPr>
          <a:xfrm>
            <a:off y="152400" x="203200"/>
            <a:ext cy="8166099" cx="13373099"/>
          </a:xfrm>
          <a:prstGeom prst="rect">
            <a:avLst/>
          </a:prstGeom>
          <a:noFill/>
          <a:ln>
            <a:noFill/>
          </a:ln>
        </p:spPr>
      </p:pic>
      <p:pic>
        <p:nvPicPr>
          <p:cNvPr id="474" name="Shape 474"/>
          <p:cNvPicPr preferRelativeResize="0"/>
          <p:nvPr/>
        </p:nvPicPr>
        <p:blipFill rotWithShape="1">
          <a:blip r:embed="rId4">
            <a:alphaModFix/>
          </a:blip>
          <a:srcRect t="0" b="0" r="0" l="0"/>
          <a:stretch/>
        </p:blipFill>
        <p:spPr>
          <a:xfrm>
            <a:off y="5105400" x="7213600"/>
            <a:ext cy="3733800" cx="9512299"/>
          </a:xfrm>
          <a:prstGeom prst="rect">
            <a:avLst/>
          </a:prstGeom>
          <a:noFill/>
          <a:ln>
            <a:noFill/>
          </a:ln>
        </p:spPr>
      </p:pic>
      <p:sp>
        <p:nvSpPr>
          <p:cNvPr id="475" name="Shape 475"/>
          <p:cNvSpPr/>
          <p:nvPr/>
        </p:nvSpPr>
        <p:spPr>
          <a:xfrm>
            <a:off y="4826000" x="635000"/>
            <a:ext cy="1270000" cx="1270000"/>
          </a:xfrm>
          <a:prstGeom prst="rightArrow">
            <a:avLst>
              <a:gd fmla="val 12096" name="adj1"/>
              <a:gd fmla="val 7344" name="adj2"/>
            </a:avLst>
          </a:prstGeom>
          <a:blipFill rotWithShape="1">
            <a:blip r:embed="rId5">
              <a:alphaModFix/>
            </a:blip>
            <a:stretch>
              <a:fillRect t="0" b="0" r="0" l="0"/>
            </a:stretch>
          </a:blipFill>
          <a:ln>
            <a:noFill/>
          </a:ln>
        </p:spPr>
        <p:txBody>
          <a:bodyPr bIns="0" rIns="0" lIns="0" tIns="0" anchor="t" anchorCtr="0">
            <a:noAutofit/>
          </a:bodyPr>
          <a:lstStyle/>
          <a:p>
            <a:pPr algn="ctr" rtl="0" lvl="0" marR="0" indent="0" marL="0">
              <a:lnSpc>
                <a:spcPct val="100000"/>
              </a:lnSpc>
              <a:spcBef>
                <a:spcPts val="0"/>
              </a:spcBef>
              <a:spcAft>
                <a:spcPts val="0"/>
              </a:spcAft>
              <a:buNone/>
            </a:pPr>
            <a:r>
              <a:t/>
            </a:r>
            <a:endParaRP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9" name="Shape 479"/>
        <p:cNvGrpSpPr/>
        <p:nvPr/>
      </p:nvGrpSpPr>
      <p:grpSpPr>
        <a:xfrm>
          <a:off y="0" x="0"/>
          <a:ext cy="0" cx="0"/>
          <a:chOff y="0" x="0"/>
          <a:chExt cy="0" cx="0"/>
        </a:xfrm>
      </p:grpSpPr>
      <p:sp>
        <p:nvSpPr>
          <p:cNvPr id="480" name="Shape 480"/>
          <p:cNvSpPr txBox="1"/>
          <p:nvPr/>
        </p:nvSpPr>
        <p:spPr>
          <a:xfrm>
            <a:off y="8281750" x="2252250"/>
            <a:ext cy="622199" cx="122709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sng" b="0" cap="none" baseline="0" sz="3600" lang="en-US" i="0">
                <a:solidFill>
                  <a:srgbClr val="FFFF00"/>
                </a:solidFill>
                <a:latin typeface="Cabin"/>
                <a:ea typeface="Cabin"/>
                <a:cs typeface="Cabin"/>
                <a:sym typeface="Cabin"/>
                <a:hlinkClick r:id="rId3"/>
              </a:rPr>
              <a:t>http://www.w3schools.com/Schema/schema_example.asp</a:t>
            </a:r>
          </a:p>
        </p:txBody>
      </p:sp>
      <p:pic>
        <p:nvPicPr>
          <p:cNvPr id="481" name="Shape 481"/>
          <p:cNvPicPr preferRelativeResize="0"/>
          <p:nvPr/>
        </p:nvPicPr>
        <p:blipFill rotWithShape="1">
          <a:blip r:embed="rId4">
            <a:alphaModFix/>
          </a:blip>
          <a:srcRect t="0" b="0" r="0" l="0"/>
          <a:stretch/>
        </p:blipFill>
        <p:spPr>
          <a:xfrm>
            <a:off y="190500" x="3632200"/>
            <a:ext cy="8115300" cx="8694736"/>
          </a:xfrm>
          <a:prstGeom prst="rect">
            <a:avLst/>
          </a:prstGeom>
          <a:noFill/>
          <a:ln>
            <a:noFill/>
          </a:ln>
        </p:spPr>
      </p:pic>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5" name="Shape 485"/>
        <p:cNvGrpSpPr/>
        <p:nvPr/>
      </p:nvGrpSpPr>
      <p:grpSpPr>
        <a:xfrm>
          <a:off y="0" x="0"/>
          <a:ext cy="0" cx="0"/>
          <a:chOff y="0" x="0"/>
          <a:chExt cy="0" cx="0"/>
        </a:xfrm>
      </p:grpSpPr>
      <p:sp>
        <p:nvSpPr>
          <p:cNvPr id="486" name="Shape 486"/>
          <p:cNvSpPr txBox="1"/>
          <p:nvPr/>
        </p:nvSpPr>
        <p:spPr>
          <a:xfrm>
            <a:off y="831850" x="1549400"/>
            <a:ext cy="6502399" cx="10198099"/>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chemeClr val="lt1"/>
              </a:buClr>
              <a:buSzPct val="25000"/>
              <a:buFont typeface="Courier New"/>
              <a:buNone/>
            </a:pPr>
            <a:r>
              <a:rPr strike="noStrike" u="none" b="0" cap="none" baseline="0" sz="3000" lang="en-US" i="0">
                <a:solidFill>
                  <a:schemeClr val="lt1"/>
                </a:solidFill>
                <a:latin typeface="Courier New"/>
                <a:ea typeface="Courier New"/>
                <a:cs typeface="Courier New"/>
                <a:sym typeface="Courier New"/>
              </a:rPr>
              <a:t>import xml.etree.ElementTree as ET</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3000" lang="en-US" i="0">
                <a:solidFill>
                  <a:schemeClr val="lt1"/>
                </a:solidFill>
                <a:latin typeface="Courier New"/>
                <a:ea typeface="Courier New"/>
                <a:cs typeface="Courier New"/>
                <a:sym typeface="Courier New"/>
              </a:rPr>
              <a:t>data = '''&lt;person&gt;</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3000" lang="en-US" i="0">
                <a:solidFill>
                  <a:schemeClr val="lt1"/>
                </a:solidFill>
                <a:latin typeface="Courier New"/>
                <a:ea typeface="Courier New"/>
                <a:cs typeface="Courier New"/>
                <a:sym typeface="Courier New"/>
              </a:rPr>
              <a:t>  &lt;name&gt;Chuck&lt;/name&gt;</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3000" lang="en-US" i="0">
                <a:solidFill>
                  <a:schemeClr val="lt1"/>
                </a:solidFill>
                <a:latin typeface="Courier New"/>
                <a:ea typeface="Courier New"/>
                <a:cs typeface="Courier New"/>
                <a:sym typeface="Courier New"/>
              </a:rPr>
              <a:t>  &lt;phone type="intl"&gt;</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3000" lang="en-US" i="0">
                <a:solidFill>
                  <a:schemeClr val="lt1"/>
                </a:solidFill>
                <a:latin typeface="Courier New"/>
                <a:ea typeface="Courier New"/>
                <a:cs typeface="Courier New"/>
                <a:sym typeface="Courier New"/>
              </a:rPr>
              <a:t>     +1 734 303 4456</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3000" lang="en-US" i="0">
                <a:solidFill>
                  <a:schemeClr val="lt1"/>
                </a:solidFill>
                <a:latin typeface="Courier New"/>
                <a:ea typeface="Courier New"/>
                <a:cs typeface="Courier New"/>
                <a:sym typeface="Courier New"/>
              </a:rPr>
              <a:t>   &lt;/phone&gt;</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3000" lang="en-US" i="0">
                <a:solidFill>
                  <a:schemeClr val="lt1"/>
                </a:solidFill>
                <a:latin typeface="Courier New"/>
                <a:ea typeface="Courier New"/>
                <a:cs typeface="Courier New"/>
                <a:sym typeface="Courier New"/>
              </a:rPr>
              <a:t>   &lt;email hide="yes"/&gt;</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3000" lang="en-US" i="0">
                <a:solidFill>
                  <a:schemeClr val="lt1"/>
                </a:solidFill>
                <a:latin typeface="Courier New"/>
                <a:ea typeface="Courier New"/>
                <a:cs typeface="Courier New"/>
                <a:sym typeface="Courier New"/>
              </a:rPr>
              <a:t>&lt;/person&gt;'''</a:t>
            </a:r>
          </a:p>
          <a:p>
            <a:pPr algn="ctr" rtl="0" lvl="0" marR="0" indent="0" marL="0">
              <a:lnSpc>
                <a:spcPct val="100000"/>
              </a:lnSpc>
              <a:spcBef>
                <a:spcPts val="0"/>
              </a:spcBef>
              <a:spcAft>
                <a:spcPts val="0"/>
              </a:spcAft>
              <a:buNone/>
            </a:pPr>
            <a:r>
              <a:t/>
            </a:r>
            <a:endParaRPr strike="noStrike" u="none" b="0" cap="none" baseline="0" sz="3000" i="0">
              <a:solidFill>
                <a:schemeClr val="lt1"/>
              </a:solidFill>
              <a:latin typeface="Courier New"/>
              <a:ea typeface="Courier New"/>
              <a:cs typeface="Courier New"/>
              <a:sym typeface="Courier New"/>
            </a:endParaRP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3000" lang="en-US" i="0">
                <a:solidFill>
                  <a:schemeClr val="lt1"/>
                </a:solidFill>
                <a:latin typeface="Courier New"/>
                <a:ea typeface="Courier New"/>
                <a:cs typeface="Courier New"/>
                <a:sym typeface="Courier New"/>
              </a:rPr>
              <a:t>tree = ET.fromstring(data)</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3000" lang="en-US" i="0">
                <a:solidFill>
                  <a:schemeClr val="lt1"/>
                </a:solidFill>
                <a:latin typeface="Courier New"/>
                <a:ea typeface="Courier New"/>
                <a:cs typeface="Courier New"/>
                <a:sym typeface="Courier New"/>
              </a:rPr>
              <a:t>print 'Name:',tree.find('name').text</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3000" lang="en-US" i="0">
                <a:solidFill>
                  <a:schemeClr val="lt1"/>
                </a:solidFill>
                <a:latin typeface="Courier New"/>
                <a:ea typeface="Courier New"/>
                <a:cs typeface="Courier New"/>
                <a:sym typeface="Courier New"/>
              </a:rPr>
              <a:t>print 'Attr:',tree.find('email').get('hide')</a:t>
            </a:r>
          </a:p>
        </p:txBody>
      </p:sp>
      <p:sp>
        <p:nvSpPr>
          <p:cNvPr id="487" name="Shape 487"/>
          <p:cNvSpPr txBox="1"/>
          <p:nvPr/>
        </p:nvSpPr>
        <p:spPr>
          <a:xfrm>
            <a:off y="450850" x="12925425"/>
            <a:ext cy="558799" cx="17145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ourier New"/>
              <a:buNone/>
            </a:pPr>
            <a:r>
              <a:rPr strike="noStrike" u="none" b="0" cap="none" baseline="0" sz="3000" lang="en-US" i="0">
                <a:solidFill>
                  <a:srgbClr val="FFFF00"/>
                </a:solidFill>
                <a:latin typeface="Courier New"/>
                <a:ea typeface="Courier New"/>
                <a:cs typeface="Courier New"/>
                <a:sym typeface="Courier New"/>
              </a:rPr>
              <a:t>xml1.py</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1" name="Shape 491"/>
        <p:cNvGrpSpPr/>
        <p:nvPr/>
      </p:nvGrpSpPr>
      <p:grpSpPr>
        <a:xfrm>
          <a:off y="0" x="0"/>
          <a:ext cy="0" cx="0"/>
          <a:chOff y="0" x="0"/>
          <a:chExt cy="0" cx="0"/>
        </a:xfrm>
      </p:grpSpPr>
      <p:sp>
        <p:nvSpPr>
          <p:cNvPr id="492" name="Shape 492"/>
          <p:cNvSpPr txBox="1"/>
          <p:nvPr/>
        </p:nvSpPr>
        <p:spPr>
          <a:xfrm>
            <a:off y="349250" x="1270000"/>
            <a:ext cy="8489949" cx="10972799"/>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chemeClr val="lt1"/>
              </a:buClr>
              <a:buSzPct val="25000"/>
              <a:buFont typeface="Courier New"/>
              <a:buNone/>
            </a:pPr>
            <a:r>
              <a:rPr strike="noStrike" u="none" b="0" cap="none" baseline="0" sz="2400" lang="en-US" i="0">
                <a:solidFill>
                  <a:schemeClr val="lt1"/>
                </a:solidFill>
                <a:latin typeface="Courier New"/>
                <a:ea typeface="Courier New"/>
                <a:cs typeface="Courier New"/>
                <a:sym typeface="Courier New"/>
              </a:rPr>
              <a:t>import xml.etree.ElementTree as ET</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400" lang="en-US" i="0">
                <a:solidFill>
                  <a:schemeClr val="lt1"/>
                </a:solidFill>
                <a:latin typeface="Courier New"/>
                <a:ea typeface="Courier New"/>
                <a:cs typeface="Courier New"/>
                <a:sym typeface="Courier New"/>
              </a:rPr>
              <a:t>input = '''&lt;stuff&gt;</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400" lang="en-US" i="0">
                <a:solidFill>
                  <a:schemeClr val="lt1"/>
                </a:solidFill>
                <a:latin typeface="Courier New"/>
                <a:ea typeface="Courier New"/>
                <a:cs typeface="Courier New"/>
                <a:sym typeface="Courier New"/>
              </a:rPr>
              <a:t>    &lt;users&gt;</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400" lang="en-US" i="0">
                <a:solidFill>
                  <a:schemeClr val="lt1"/>
                </a:solidFill>
                <a:latin typeface="Courier New"/>
                <a:ea typeface="Courier New"/>
                <a:cs typeface="Courier New"/>
                <a:sym typeface="Courier New"/>
              </a:rPr>
              <a:t>        &lt;user x="2"&gt;</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400" lang="en-US" i="0">
                <a:solidFill>
                  <a:schemeClr val="lt1"/>
                </a:solidFill>
                <a:latin typeface="Courier New"/>
                <a:ea typeface="Courier New"/>
                <a:cs typeface="Courier New"/>
                <a:sym typeface="Courier New"/>
              </a:rPr>
              <a:t>            &lt;id&gt;001&lt;/id&gt;</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400" lang="en-US" i="0">
                <a:solidFill>
                  <a:schemeClr val="lt1"/>
                </a:solidFill>
                <a:latin typeface="Courier New"/>
                <a:ea typeface="Courier New"/>
                <a:cs typeface="Courier New"/>
                <a:sym typeface="Courier New"/>
              </a:rPr>
              <a:t>            &lt;name&gt;Chuck&lt;/name&gt;</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400" lang="en-US" i="0">
                <a:solidFill>
                  <a:schemeClr val="lt1"/>
                </a:solidFill>
                <a:latin typeface="Courier New"/>
                <a:ea typeface="Courier New"/>
                <a:cs typeface="Courier New"/>
                <a:sym typeface="Courier New"/>
              </a:rPr>
              <a:t>        &lt;/user&gt;</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400" lang="en-US" i="0">
                <a:solidFill>
                  <a:schemeClr val="lt1"/>
                </a:solidFill>
                <a:latin typeface="Courier New"/>
                <a:ea typeface="Courier New"/>
                <a:cs typeface="Courier New"/>
                <a:sym typeface="Courier New"/>
              </a:rPr>
              <a:t>        &lt;user x="7"&gt;</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400" lang="en-US" i="0">
                <a:solidFill>
                  <a:schemeClr val="lt1"/>
                </a:solidFill>
                <a:latin typeface="Courier New"/>
                <a:ea typeface="Courier New"/>
                <a:cs typeface="Courier New"/>
                <a:sym typeface="Courier New"/>
              </a:rPr>
              <a:t>            &lt;id&gt;009&lt;/id&gt;</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400" lang="en-US" i="0">
                <a:solidFill>
                  <a:schemeClr val="lt1"/>
                </a:solidFill>
                <a:latin typeface="Courier New"/>
                <a:ea typeface="Courier New"/>
                <a:cs typeface="Courier New"/>
                <a:sym typeface="Courier New"/>
              </a:rPr>
              <a:t>            &lt;name&gt;Brent&lt;/name&gt;</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400" lang="en-US" i="0">
                <a:solidFill>
                  <a:schemeClr val="lt1"/>
                </a:solidFill>
                <a:latin typeface="Courier New"/>
                <a:ea typeface="Courier New"/>
                <a:cs typeface="Courier New"/>
                <a:sym typeface="Courier New"/>
              </a:rPr>
              <a:t>        &lt;/user&gt;</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400" lang="en-US" i="0">
                <a:solidFill>
                  <a:schemeClr val="lt1"/>
                </a:solidFill>
                <a:latin typeface="Courier New"/>
                <a:ea typeface="Courier New"/>
                <a:cs typeface="Courier New"/>
                <a:sym typeface="Courier New"/>
              </a:rPr>
              <a:t>    &lt;/users&gt;</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400" lang="en-US" i="0">
                <a:solidFill>
                  <a:schemeClr val="lt1"/>
                </a:solidFill>
                <a:latin typeface="Courier New"/>
                <a:ea typeface="Courier New"/>
                <a:cs typeface="Courier New"/>
                <a:sym typeface="Courier New"/>
              </a:rPr>
              <a:t>&lt;/stuff&gt;'''</a:t>
            </a:r>
          </a:p>
          <a:p>
            <a:pPr algn="ctr" rtl="0" lvl="0" marR="0" indent="0" marL="0">
              <a:lnSpc>
                <a:spcPct val="100000"/>
              </a:lnSpc>
              <a:spcBef>
                <a:spcPts val="0"/>
              </a:spcBef>
              <a:spcAft>
                <a:spcPts val="0"/>
              </a:spcAft>
              <a:buNone/>
            </a:pPr>
            <a:r>
              <a:t/>
            </a:r>
            <a:endParaRPr strike="noStrike" u="none" b="0" cap="none" baseline="0" sz="2400" i="0">
              <a:solidFill>
                <a:schemeClr val="lt1"/>
              </a:solidFill>
              <a:latin typeface="Courier New"/>
              <a:ea typeface="Courier New"/>
              <a:cs typeface="Courier New"/>
              <a:sym typeface="Courier New"/>
            </a:endParaRP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400" lang="en-US" i="0">
                <a:solidFill>
                  <a:schemeClr val="lt1"/>
                </a:solidFill>
                <a:latin typeface="Courier New"/>
                <a:ea typeface="Courier New"/>
                <a:cs typeface="Courier New"/>
                <a:sym typeface="Courier New"/>
              </a:rPr>
              <a:t>stuff = ET.fromstring(input)</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400" lang="en-US" i="0">
                <a:solidFill>
                  <a:schemeClr val="lt1"/>
                </a:solidFill>
                <a:latin typeface="Courier New"/>
                <a:ea typeface="Courier New"/>
                <a:cs typeface="Courier New"/>
                <a:sym typeface="Courier New"/>
              </a:rPr>
              <a:t>lst = stuff.findall('users/user')</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400" lang="en-US" i="0">
                <a:solidFill>
                  <a:schemeClr val="lt1"/>
                </a:solidFill>
                <a:latin typeface="Courier New"/>
                <a:ea typeface="Courier New"/>
                <a:cs typeface="Courier New"/>
                <a:sym typeface="Courier New"/>
              </a:rPr>
              <a:t>print 'User count:', len(lst)</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400" lang="en-US" i="0">
                <a:solidFill>
                  <a:schemeClr val="lt1"/>
                </a:solidFill>
                <a:latin typeface="Courier New"/>
                <a:ea typeface="Courier New"/>
                <a:cs typeface="Courier New"/>
                <a:sym typeface="Courier New"/>
              </a:rPr>
              <a:t>for item in lst:</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400" lang="en-US" i="0">
                <a:solidFill>
                  <a:schemeClr val="lt1"/>
                </a:solidFill>
                <a:latin typeface="Courier New"/>
                <a:ea typeface="Courier New"/>
                <a:cs typeface="Courier New"/>
                <a:sym typeface="Courier New"/>
              </a:rPr>
              <a:t>    print 'Name', item.find('name').text</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400" lang="en-US" i="0">
                <a:solidFill>
                  <a:schemeClr val="lt1"/>
                </a:solidFill>
                <a:latin typeface="Courier New"/>
                <a:ea typeface="Courier New"/>
                <a:cs typeface="Courier New"/>
                <a:sym typeface="Courier New"/>
              </a:rPr>
              <a:t>    print 'Id', item.find('id').text</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400" lang="en-US" i="0">
                <a:solidFill>
                  <a:schemeClr val="lt1"/>
                </a:solidFill>
                <a:latin typeface="Courier New"/>
                <a:ea typeface="Courier New"/>
                <a:cs typeface="Courier New"/>
                <a:sym typeface="Courier New"/>
              </a:rPr>
              <a:t>    print 'Attribute', item.get("x")</a:t>
            </a:r>
          </a:p>
        </p:txBody>
      </p:sp>
      <p:sp>
        <p:nvSpPr>
          <p:cNvPr id="493" name="Shape 493"/>
          <p:cNvSpPr txBox="1"/>
          <p:nvPr/>
        </p:nvSpPr>
        <p:spPr>
          <a:xfrm>
            <a:off y="450850" x="12925425"/>
            <a:ext cy="558799" cx="17145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ourier New"/>
              <a:buNone/>
            </a:pPr>
            <a:r>
              <a:rPr strike="noStrike" u="none" b="0" cap="none" baseline="0" sz="3000" lang="en-US" i="0">
                <a:solidFill>
                  <a:srgbClr val="FFFF00"/>
                </a:solidFill>
                <a:latin typeface="Courier New"/>
                <a:ea typeface="Courier New"/>
                <a:cs typeface="Courier New"/>
                <a:sym typeface="Courier New"/>
              </a:rPr>
              <a:t>xml2.py</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4" name="Shape 214"/>
        <p:cNvGrpSpPr/>
        <p:nvPr/>
      </p:nvGrpSpPr>
      <p:grpSpPr>
        <a:xfrm>
          <a:off y="0" x="0"/>
          <a:ext cy="0" cx="0"/>
          <a:chOff y="0" x="0"/>
          <a:chExt cy="0" cx="0"/>
        </a:xfrm>
      </p:grpSpPr>
      <p:sp>
        <p:nvSpPr>
          <p:cNvPr id="215" name="Shape 215"/>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7600" lang="en-US" i="0">
                <a:solidFill>
                  <a:schemeClr val="lt1"/>
                </a:solidFill>
                <a:latin typeface="Cabin"/>
                <a:ea typeface="Cabin"/>
                <a:cs typeface="Cabin"/>
                <a:sym typeface="Cabin"/>
              </a:rPr>
              <a:t>Sending Data across the </a:t>
            </a:r>
            <a:r>
              <a:rPr strike="noStrike" u="none" b="0" cap="none" baseline="0" sz="7600" lang="en-US" i="0">
                <a:solidFill>
                  <a:schemeClr val="lt1"/>
                </a:solidFill>
                <a:latin typeface="Arial"/>
                <a:ea typeface="Arial"/>
                <a:cs typeface="Arial"/>
                <a:sym typeface="Arial"/>
              </a:rPr>
              <a:t>“</a:t>
            </a:r>
            <a:r>
              <a:rPr strike="noStrike" u="none" b="0" cap="none" baseline="0" sz="7600" lang="en-US" i="0">
                <a:solidFill>
                  <a:schemeClr val="lt1"/>
                </a:solidFill>
                <a:latin typeface="Cabin"/>
                <a:ea typeface="Cabin"/>
                <a:cs typeface="Cabin"/>
                <a:sym typeface="Cabin"/>
              </a:rPr>
              <a:t>Net</a:t>
            </a:r>
            <a:r>
              <a:rPr strike="noStrike" u="none" b="0" cap="none" baseline="0" sz="7600" lang="en-US" i="0">
                <a:solidFill>
                  <a:schemeClr val="lt1"/>
                </a:solidFill>
                <a:latin typeface="Arial"/>
                <a:ea typeface="Arial"/>
                <a:cs typeface="Arial"/>
                <a:sym typeface="Arial"/>
              </a:rPr>
              <a:t>”</a:t>
            </a:r>
          </a:p>
        </p:txBody>
      </p:sp>
      <p:sp>
        <p:nvSpPr>
          <p:cNvPr id="216" name="Shape 216"/>
          <p:cNvSpPr txBox="1"/>
          <p:nvPr/>
        </p:nvSpPr>
        <p:spPr>
          <a:xfrm>
            <a:off y="4394200" x="850900"/>
            <a:ext cy="2400300" cx="3174999"/>
          </a:xfrm>
          <a:prstGeom prst="rect">
            <a:avLst/>
          </a:prstGeom>
          <a:noFill/>
          <a:ln w="63500" cap="rnd">
            <a:solidFill>
              <a:srgbClr val="FF00FF"/>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700" lang="en-US" i="0">
                <a:solidFill>
                  <a:schemeClr val="lt1"/>
                </a:solidFill>
                <a:latin typeface="Cabin"/>
                <a:ea typeface="Cabin"/>
                <a:cs typeface="Cabin"/>
                <a:sym typeface="Cabin"/>
              </a:rPr>
              <a:t>Python</a:t>
            </a:r>
          </a:p>
          <a:p>
            <a:pPr algn="ctr" rtl="0" lvl="0" marR="0" indent="0" marL="0">
              <a:lnSpc>
                <a:spcPct val="100000"/>
              </a:lnSpc>
              <a:spcBef>
                <a:spcPts val="0"/>
              </a:spcBef>
              <a:spcAft>
                <a:spcPts val="0"/>
              </a:spcAft>
              <a:buClr>
                <a:schemeClr val="lt1"/>
              </a:buClr>
              <a:buSzPct val="25000"/>
              <a:buFont typeface="Cabin"/>
              <a:buNone/>
            </a:pPr>
            <a:r>
              <a:rPr strike="noStrike" u="none" b="0" cap="none" baseline="0" sz="4700" lang="en-US" i="0">
                <a:solidFill>
                  <a:schemeClr val="lt1"/>
                </a:solidFill>
                <a:latin typeface="Cabin"/>
                <a:ea typeface="Cabin"/>
                <a:cs typeface="Cabin"/>
                <a:sym typeface="Cabin"/>
              </a:rPr>
              <a:t>Dictionary</a:t>
            </a:r>
          </a:p>
        </p:txBody>
      </p:sp>
      <p:sp>
        <p:nvSpPr>
          <p:cNvPr id="217" name="Shape 217"/>
          <p:cNvSpPr txBox="1"/>
          <p:nvPr/>
        </p:nvSpPr>
        <p:spPr>
          <a:xfrm>
            <a:off y="4394200" x="12204700"/>
            <a:ext cy="2400300" cx="3174999"/>
          </a:xfrm>
          <a:prstGeom prst="rect">
            <a:avLst/>
          </a:prstGeom>
          <a:noFill/>
          <a:ln w="63500" cap="rnd">
            <a:solidFill>
              <a:srgbClr val="FF00FF"/>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700" lang="en-US" i="0">
                <a:solidFill>
                  <a:schemeClr val="lt1"/>
                </a:solidFill>
                <a:latin typeface="Cabin"/>
                <a:ea typeface="Cabin"/>
                <a:cs typeface="Cabin"/>
                <a:sym typeface="Cabin"/>
              </a:rPr>
              <a:t>Java</a:t>
            </a:r>
          </a:p>
          <a:p>
            <a:pPr algn="ctr" rtl="0" lvl="0" marR="0" indent="0" marL="0">
              <a:lnSpc>
                <a:spcPct val="100000"/>
              </a:lnSpc>
              <a:spcBef>
                <a:spcPts val="0"/>
              </a:spcBef>
              <a:spcAft>
                <a:spcPts val="0"/>
              </a:spcAft>
              <a:buClr>
                <a:schemeClr val="lt1"/>
              </a:buClr>
              <a:buSzPct val="25000"/>
              <a:buFont typeface="Cabin"/>
              <a:buNone/>
            </a:pPr>
            <a:r>
              <a:rPr strike="noStrike" u="none" b="0" cap="none" baseline="0" sz="4700" lang="en-US" i="0">
                <a:solidFill>
                  <a:schemeClr val="lt1"/>
                </a:solidFill>
                <a:latin typeface="Cabin"/>
                <a:ea typeface="Cabin"/>
                <a:cs typeface="Cabin"/>
                <a:sym typeface="Cabin"/>
              </a:rPr>
              <a:t>HashMap</a:t>
            </a:r>
          </a:p>
        </p:txBody>
      </p:sp>
      <p:sp>
        <p:nvSpPr>
          <p:cNvPr id="218" name="Shape 218"/>
          <p:cNvSpPr/>
          <p:nvPr/>
        </p:nvSpPr>
        <p:spPr>
          <a:xfrm>
            <a:off y="4965700" x="4635500"/>
            <a:ext cy="1270000" cx="1270000"/>
          </a:xfrm>
          <a:prstGeom prst="rightArrow">
            <a:avLst>
              <a:gd fmla="val 38114" name="adj1"/>
              <a:gd fmla="val 19928" name="adj2"/>
            </a:avLst>
          </a:prstGeom>
          <a:blipFill rotWithShape="1">
            <a:blip r:embed="rId3">
              <a:alphaModFix/>
            </a:blip>
            <a:stretch>
              <a:fillRect t="0" b="0" r="0" l="0"/>
            </a:stretch>
          </a:blipFill>
          <a:ln>
            <a:noFill/>
          </a:ln>
        </p:spPr>
        <p:txBody>
          <a:bodyPr bIns="0" rIns="0" lIns="0" tIns="0" anchor="t" anchorCtr="0">
            <a:noAutofit/>
          </a:bodyPr>
          <a:lstStyle/>
          <a:p>
            <a:pPr algn="ctr" rtl="0" lvl="0" marR="0" indent="0" marL="0">
              <a:lnSpc>
                <a:spcPct val="100000"/>
              </a:lnSpc>
              <a:spcBef>
                <a:spcPts val="0"/>
              </a:spcBef>
              <a:spcAft>
                <a:spcPts val="0"/>
              </a:spcAft>
              <a:buNone/>
            </a:pPr>
            <a:r>
              <a:t/>
            </a:r>
            <a:endParaRPr/>
          </a:p>
        </p:txBody>
      </p:sp>
      <p:pic>
        <p:nvPicPr>
          <p:cNvPr id="219" name="Shape 219"/>
          <p:cNvPicPr preferRelativeResize="0"/>
          <p:nvPr/>
        </p:nvPicPr>
        <p:blipFill rotWithShape="1">
          <a:blip r:embed="rId4">
            <a:alphaModFix/>
          </a:blip>
          <a:srcRect t="0" b="0" r="0" l="0"/>
          <a:stretch/>
        </p:blipFill>
        <p:spPr>
          <a:xfrm>
            <a:off y="4013200" x="6019800"/>
            <a:ext cy="3179762" cx="4203699"/>
          </a:xfrm>
          <a:prstGeom prst="rect">
            <a:avLst/>
          </a:prstGeom>
          <a:noFill/>
          <a:ln>
            <a:noFill/>
          </a:ln>
        </p:spPr>
      </p:pic>
      <p:sp>
        <p:nvSpPr>
          <p:cNvPr id="220" name="Shape 220"/>
          <p:cNvSpPr txBox="1"/>
          <p:nvPr/>
        </p:nvSpPr>
        <p:spPr>
          <a:xfrm>
            <a:off y="8153400" x="3394075"/>
            <a:ext cy="622299" cx="99567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a.k.a.  </a:t>
            </a:r>
            <a:r>
              <a:rPr strike="noStrike" u="none" b="0" cap="none" baseline="0" sz="3600" lang="en-US" i="0">
                <a:solidFill>
                  <a:schemeClr val="lt1"/>
                </a:solidFill>
                <a:latin typeface="Arial"/>
                <a:ea typeface="Arial"/>
                <a:cs typeface="Arial"/>
                <a:sym typeface="Arial"/>
              </a:rPr>
              <a:t>“</a:t>
            </a:r>
            <a:r>
              <a:rPr strike="noStrike" u="none" b="0" cap="none" baseline="0" sz="3600" lang="en-US" i="0">
                <a:solidFill>
                  <a:schemeClr val="lt1"/>
                </a:solidFill>
                <a:latin typeface="Cabin"/>
                <a:ea typeface="Cabin"/>
                <a:cs typeface="Cabin"/>
                <a:sym typeface="Cabin"/>
              </a:rPr>
              <a:t>Wire Protocol</a:t>
            </a:r>
            <a:r>
              <a:rPr strike="noStrike" u="none" b="0" cap="none" baseline="0" sz="3600" lang="en-US" i="0">
                <a:solidFill>
                  <a:schemeClr val="lt1"/>
                </a:solidFill>
                <a:latin typeface="Arial"/>
                <a:ea typeface="Arial"/>
                <a:cs typeface="Arial"/>
                <a:sym typeface="Arial"/>
              </a:rPr>
              <a:t>”</a:t>
            </a:r>
            <a:r>
              <a:rPr strike="noStrike" u="none" b="0" cap="none" baseline="0" sz="3600" lang="en-US" i="0">
                <a:solidFill>
                  <a:schemeClr val="lt1"/>
                </a:solidFill>
                <a:latin typeface="Cabin"/>
                <a:ea typeface="Cabin"/>
                <a:cs typeface="Cabin"/>
                <a:sym typeface="Cabin"/>
              </a:rPr>
              <a:t> - What we send on the </a:t>
            </a:r>
            <a:r>
              <a:rPr strike="noStrike" u="none" b="0" cap="none" baseline="0" sz="3600" lang="en-US" i="0">
                <a:solidFill>
                  <a:schemeClr val="lt1"/>
                </a:solidFill>
                <a:latin typeface="Arial"/>
                <a:ea typeface="Arial"/>
                <a:cs typeface="Arial"/>
                <a:sym typeface="Arial"/>
              </a:rPr>
              <a:t>“</a:t>
            </a:r>
            <a:r>
              <a:rPr strike="noStrike" u="none" b="0" cap="none" baseline="0" sz="3600" lang="en-US" i="0">
                <a:solidFill>
                  <a:schemeClr val="lt1"/>
                </a:solidFill>
                <a:latin typeface="Cabin"/>
                <a:ea typeface="Cabin"/>
                <a:cs typeface="Cabin"/>
                <a:sym typeface="Cabin"/>
              </a:rPr>
              <a:t>wire</a:t>
            </a:r>
            <a:r>
              <a:rPr strike="noStrike" u="none" b="0" cap="none" baseline="0" sz="3600" lang="en-US" i="0">
                <a:solidFill>
                  <a:schemeClr val="lt1"/>
                </a:solidFill>
                <a:latin typeface="Arial"/>
                <a:ea typeface="Arial"/>
                <a:cs typeface="Arial"/>
                <a:sym typeface="Arial"/>
              </a:rPr>
              <a:t>”</a:t>
            </a:r>
          </a:p>
        </p:txBody>
      </p:sp>
      <p:sp>
        <p:nvSpPr>
          <p:cNvPr id="221" name="Shape 221"/>
          <p:cNvSpPr/>
          <p:nvPr/>
        </p:nvSpPr>
        <p:spPr>
          <a:xfrm>
            <a:off y="4968125" x="10579150"/>
            <a:ext cy="1269899" cx="1269899"/>
          </a:xfrm>
          <a:prstGeom prst="rightArrow">
            <a:avLst>
              <a:gd fmla="val 38114" name="adj1"/>
              <a:gd fmla="val 19928" name="adj2"/>
            </a:avLst>
          </a:prstGeom>
          <a:blipFill rotWithShape="1">
            <a:blip r:embed="rId3">
              <a:alphaModFix/>
            </a:blip>
            <a:stretch>
              <a:fillRect t="0" b="0" r="0" l="0"/>
            </a:stretch>
          </a:blipFill>
          <a:ln>
            <a:noFill/>
          </a:ln>
        </p:spPr>
        <p:txBody>
          <a:bodyPr bIns="0" rIns="0" lIns="0" tIns="0" anchor="t" anchorCtr="0">
            <a:noAutofit/>
          </a:bodyPr>
          <a:lstStyle/>
          <a:p>
            <a:pPr algn="ctr" rtl="0" lvl="0" marR="0" indent="0" marL="0">
              <a:lnSpc>
                <a:spcPct val="100000"/>
              </a:lnSpc>
              <a:spcBef>
                <a:spcPts val="0"/>
              </a:spcBef>
              <a:spcAft>
                <a:spcPts val="0"/>
              </a:spcAft>
              <a:buNone/>
            </a:pPr>
            <a:r>
              <a:t/>
            </a:r>
            <a:endParaRP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7" name="Shape 497"/>
        <p:cNvGrpSpPr/>
        <p:nvPr/>
      </p:nvGrpSpPr>
      <p:grpSpPr>
        <a:xfrm>
          <a:off y="0" x="0"/>
          <a:ext cy="0" cx="0"/>
          <a:chOff y="0" x="0"/>
          <a:chExt cy="0" cx="0"/>
        </a:xfrm>
      </p:grpSpPr>
      <p:sp>
        <p:nvSpPr>
          <p:cNvPr id="498" name="Shape 498"/>
          <p:cNvSpPr txBox="1"/>
          <p:nvPr>
            <p:ph type="title"/>
          </p:nvPr>
        </p:nvSpPr>
        <p:spPr>
          <a:xfrm>
            <a:off y="1536700" x="1155700"/>
            <a:ext cy="3086099" cx="13931900"/>
          </a:xfrm>
          <a:prstGeom prst="rect">
            <a:avLst/>
          </a:prstGeom>
          <a:noFill/>
          <a:ln>
            <a:noFill/>
          </a:ln>
        </p:spPr>
        <p:txBody>
          <a:bodyPr bIns="38100" rIns="38100" lIns="38100" tIns="38100" anchor="b"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7600" lang="en-US" i="0">
                <a:solidFill>
                  <a:srgbClr val="FFFF00"/>
                </a:solidFill>
                <a:latin typeface="Cabin"/>
                <a:ea typeface="Cabin"/>
                <a:cs typeface="Cabin"/>
                <a:sym typeface="Cabin"/>
              </a:rPr>
              <a:t>JavaScript </a:t>
            </a:r>
            <a:r>
              <a:rPr strike="noStrike" u="none" b="0" cap="none" baseline="0" sz="7600" lang="en-US" i="0">
                <a:solidFill>
                  <a:srgbClr val="00FF00"/>
                </a:solidFill>
                <a:latin typeface="Cabin"/>
                <a:ea typeface="Cabin"/>
                <a:cs typeface="Cabin"/>
                <a:sym typeface="Cabin"/>
              </a:rPr>
              <a:t>Object</a:t>
            </a:r>
            <a:r>
              <a:rPr strike="noStrike" u="none" b="0" cap="none" baseline="0" sz="7600" lang="en-US" i="0">
                <a:solidFill>
                  <a:srgbClr val="FFFF00"/>
                </a:solidFill>
                <a:latin typeface="Cabin"/>
                <a:ea typeface="Cabin"/>
                <a:cs typeface="Cabin"/>
                <a:sym typeface="Cabin"/>
              </a:rPr>
              <a:t> Notation</a:t>
            </a:r>
          </a:p>
        </p:txBody>
      </p:sp>
      <p:sp>
        <p:nvSpPr>
          <p:cNvPr id="499" name="Shape 499"/>
          <p:cNvSpPr txBox="1"/>
          <p:nvPr>
            <p:ph idx="1" type="body"/>
          </p:nvPr>
        </p:nvSpPr>
        <p:spPr>
          <a:xfrm>
            <a:off y="4711700" x="1155700"/>
            <a:ext cy="1054100" cx="13931900"/>
          </a:xfrm>
          <a:prstGeom prst="rect">
            <a:avLst/>
          </a:prstGeom>
          <a:noFill/>
          <a:ln>
            <a:noFill/>
          </a:ln>
        </p:spPr>
        <p:txBody>
          <a:bodyPr bIns="38100" rIns="38100" lIns="38100" tIns="38100" anchor="t" anchorCtr="0">
            <a:noAutofit/>
          </a:bodyPr>
          <a:lstStyle/>
          <a:p>
            <a:pPr algn="ctr" rtl="0" lvl="0" marR="0" indent="-342900" marL="342900">
              <a:spcBef>
                <a:spcPts val="0"/>
              </a:spcBef>
              <a:spcAft>
                <a:spcPts val="0"/>
              </a:spcAft>
              <a:buNone/>
            </a:pPr>
            <a:r>
              <a:t/>
            </a:r>
            <a:endParaRP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3" name="Shape 503"/>
        <p:cNvGrpSpPr/>
        <p:nvPr/>
      </p:nvGrpSpPr>
      <p:grpSpPr>
        <a:xfrm>
          <a:off y="0" x="0"/>
          <a:ext cy="0" cx="0"/>
          <a:chOff y="0" x="0"/>
          <a:chExt cy="0" cx="0"/>
        </a:xfrm>
      </p:grpSpPr>
      <p:sp>
        <p:nvSpPr>
          <p:cNvPr id="504" name="Shape 504"/>
          <p:cNvSpPr txBox="1"/>
          <p:nvPr>
            <p:ph type="title"/>
          </p:nvPr>
        </p:nvSpPr>
        <p:spPr>
          <a:xfrm>
            <a:off y="241300" x="1511300"/>
            <a:ext cy="2286000" cx="13233399"/>
          </a:xfrm>
          <a:prstGeom prst="rect">
            <a:avLst/>
          </a:prstGeom>
          <a:noFill/>
          <a:ln>
            <a:noFill/>
          </a:ln>
        </p:spPr>
        <p:txBody>
          <a:bodyPr bIns="50800" rIns="50800" lIns="50800" tIns="5080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7800" lang="en-US" i="0">
                <a:solidFill>
                  <a:srgbClr val="FFFF00"/>
                </a:solidFill>
                <a:latin typeface="Cabin"/>
                <a:ea typeface="Cabin"/>
                <a:cs typeface="Cabin"/>
                <a:sym typeface="Cabin"/>
              </a:rPr>
              <a:t>JavaScript Object Notation</a:t>
            </a:r>
          </a:p>
        </p:txBody>
      </p:sp>
      <p:sp>
        <p:nvSpPr>
          <p:cNvPr id="505" name="Shape 505"/>
          <p:cNvSpPr txBox="1"/>
          <p:nvPr>
            <p:ph idx="1" type="body"/>
          </p:nvPr>
        </p:nvSpPr>
        <p:spPr>
          <a:xfrm>
            <a:off y="2590800" x="1511300"/>
            <a:ext cy="4622699" cx="7835999"/>
          </a:xfrm>
          <a:prstGeom prst="rect">
            <a:avLst/>
          </a:prstGeom>
          <a:noFill/>
          <a:ln>
            <a:noFill/>
          </a:ln>
        </p:spPr>
        <p:txBody>
          <a:bodyPr bIns="50800" rIns="50800" lIns="50800" tIns="50800" anchor="ctr" anchorCtr="0">
            <a:noAutofit/>
          </a:bodyPr>
          <a:lstStyle/>
          <a:p>
            <a:pPr algn="l" rtl="0" lvl="0" marR="0" indent="-787400" marL="1104900">
              <a:lnSpc>
                <a:spcPct val="100000"/>
              </a:lnSpc>
              <a:spcBef>
                <a:spcPts val="0"/>
              </a:spcBef>
              <a:spcAft>
                <a:spcPts val="0"/>
              </a:spcAft>
              <a:buClr>
                <a:schemeClr val="lt1"/>
              </a:buClr>
              <a:buSzPct val="171000"/>
              <a:buFont typeface="Cabin"/>
              <a:buChar char="•"/>
            </a:pPr>
            <a:r>
              <a:rPr strike="noStrike" u="none" b="0" cap="none" baseline="0" sz="3800" lang="en-US" i="0">
                <a:solidFill>
                  <a:schemeClr val="lt1"/>
                </a:solidFill>
                <a:latin typeface="Cabin"/>
                <a:ea typeface="Cabin"/>
                <a:cs typeface="Cabin"/>
                <a:sym typeface="Cabin"/>
              </a:rPr>
              <a:t>Douglas Crockford - </a:t>
            </a:r>
            <a:r>
              <a:rPr sz="3800" lang="en-US">
                <a:solidFill>
                  <a:schemeClr val="lt1"/>
                </a:solidFill>
                <a:latin typeface="Cabin"/>
                <a:ea typeface="Cabin"/>
                <a:cs typeface="Cabin"/>
                <a:sym typeface="Cabin"/>
              </a:rPr>
              <a:t>“</a:t>
            </a:r>
            <a:r>
              <a:rPr strike="noStrike" u="none" b="0" cap="none" baseline="0" sz="3800" lang="en-US" i="0">
                <a:solidFill>
                  <a:schemeClr val="lt1"/>
                </a:solidFill>
                <a:latin typeface="Cabin"/>
                <a:ea typeface="Cabin"/>
                <a:cs typeface="Cabin"/>
                <a:sym typeface="Cabin"/>
              </a:rPr>
              <a:t>Discovered</a:t>
            </a:r>
            <a:r>
              <a:rPr sz="3800" lang="en-US">
                <a:solidFill>
                  <a:schemeClr val="lt1"/>
                </a:solidFill>
                <a:latin typeface="Cabin"/>
                <a:ea typeface="Cabin"/>
                <a:cs typeface="Cabin"/>
                <a:sym typeface="Cabin"/>
              </a:rPr>
              <a:t>”</a:t>
            </a:r>
            <a:r>
              <a:rPr strike="noStrike" u="none" b="0" cap="none" baseline="0" sz="3800" lang="en-US" i="0">
                <a:solidFill>
                  <a:schemeClr val="lt1"/>
                </a:solidFill>
                <a:latin typeface="Cabin"/>
                <a:ea typeface="Cabin"/>
                <a:cs typeface="Cabin"/>
                <a:sym typeface="Cabin"/>
              </a:rPr>
              <a:t> JSON</a:t>
            </a:r>
          </a:p>
          <a:p>
            <a:pPr algn="l" rtl="0" lvl="0" marR="0" indent="-787400" marL="1104900">
              <a:lnSpc>
                <a:spcPct val="100000"/>
              </a:lnSpc>
              <a:spcBef>
                <a:spcPts val="2300"/>
              </a:spcBef>
              <a:spcAft>
                <a:spcPts val="0"/>
              </a:spcAft>
              <a:buClr>
                <a:schemeClr val="lt1"/>
              </a:buClr>
              <a:buSzPct val="171000"/>
              <a:buFont typeface="Cabin"/>
              <a:buChar char="•"/>
            </a:pPr>
            <a:r>
              <a:rPr strike="noStrike" u="none" b="0" cap="none" baseline="0" sz="3800" lang="en-US" i="0">
                <a:solidFill>
                  <a:schemeClr val="lt1"/>
                </a:solidFill>
                <a:latin typeface="Cabin"/>
                <a:ea typeface="Cabin"/>
                <a:cs typeface="Cabin"/>
                <a:sym typeface="Cabin"/>
              </a:rPr>
              <a:t>Object literal notation in JavaScript</a:t>
            </a:r>
          </a:p>
        </p:txBody>
      </p:sp>
      <p:sp>
        <p:nvSpPr>
          <p:cNvPr id="506" name="Shape 506"/>
          <p:cNvSpPr txBox="1"/>
          <p:nvPr/>
        </p:nvSpPr>
        <p:spPr>
          <a:xfrm>
            <a:off y="7874000" x="2331300"/>
            <a:ext cy="660300" cx="113624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sng" b="0" cap="none" baseline="0" sz="3800" lang="en-US" i="0">
                <a:solidFill>
                  <a:srgbClr val="FFFF00"/>
                </a:solidFill>
                <a:latin typeface="Cabin"/>
                <a:ea typeface="Cabin"/>
                <a:cs typeface="Cabin"/>
                <a:sym typeface="Cabin"/>
                <a:hlinkClick r:id="rId3"/>
              </a:rPr>
              <a:t>http://www.youtube.com/watch?v=kc8BAR7SHJI</a:t>
            </a:r>
          </a:p>
        </p:txBody>
      </p:sp>
      <p:pic>
        <p:nvPicPr>
          <p:cNvPr id="507" name="Shape 507"/>
          <p:cNvPicPr preferRelativeResize="0"/>
          <p:nvPr/>
        </p:nvPicPr>
        <p:blipFill rotWithShape="1">
          <a:blip r:embed="rId4">
            <a:alphaModFix/>
          </a:blip>
          <a:srcRect t="0" b="0" r="0" l="0"/>
          <a:stretch/>
        </p:blipFill>
        <p:spPr>
          <a:xfrm>
            <a:off y="2489200" x="9855200"/>
            <a:ext cy="4762499" cx="5310186"/>
          </a:xfrm>
          <a:prstGeom prst="rect">
            <a:avLst/>
          </a:prstGeom>
          <a:noFill/>
          <a:ln>
            <a:noFill/>
          </a:ln>
        </p:spPr>
      </p:pic>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1" name="Shape 511"/>
        <p:cNvGrpSpPr/>
        <p:nvPr/>
      </p:nvGrpSpPr>
      <p:grpSpPr>
        <a:xfrm>
          <a:off y="0" x="0"/>
          <a:ext cy="0" cx="0"/>
          <a:chOff y="0" x="0"/>
          <a:chExt cy="0" cx="0"/>
        </a:xfrm>
      </p:grpSpPr>
      <p:pic>
        <p:nvPicPr>
          <p:cNvPr id="512" name="Shape 512"/>
          <p:cNvPicPr preferRelativeResize="0"/>
          <p:nvPr/>
        </p:nvPicPr>
        <p:blipFill rotWithShape="1">
          <a:blip r:embed="rId3">
            <a:alphaModFix/>
          </a:blip>
          <a:srcRect t="0" b="0" r="0" l="0"/>
          <a:stretch/>
        </p:blipFill>
        <p:spPr>
          <a:xfrm>
            <a:off y="76200" x="2133550"/>
            <a:ext cy="9007199" cx="12009600"/>
          </a:xfrm>
          <a:prstGeom prst="rect">
            <a:avLst/>
          </a:prstGeom>
          <a:noFill/>
          <a:ln>
            <a:noFill/>
          </a:ln>
        </p:spPr>
      </p:pic>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6" name="Shape 516"/>
        <p:cNvGrpSpPr/>
        <p:nvPr/>
      </p:nvGrpSpPr>
      <p:grpSpPr>
        <a:xfrm>
          <a:off y="0" x="0"/>
          <a:ext cy="0" cx="0"/>
          <a:chOff y="0" x="0"/>
          <a:chExt cy="0" cx="0"/>
        </a:xfrm>
      </p:grpSpPr>
      <p:pic>
        <p:nvPicPr>
          <p:cNvPr id="517" name="Shape 517"/>
          <p:cNvPicPr preferRelativeResize="0"/>
          <p:nvPr/>
        </p:nvPicPr>
        <p:blipFill rotWithShape="1">
          <a:blip r:embed="rId3">
            <a:alphaModFix/>
          </a:blip>
          <a:srcRect t="0" b="0" r="0" l="0"/>
          <a:stretch/>
        </p:blipFill>
        <p:spPr>
          <a:xfrm>
            <a:off y="241300" x="1917700"/>
            <a:ext cy="8648699" cx="12115799"/>
          </a:xfrm>
          <a:prstGeom prst="rect">
            <a:avLst/>
          </a:prstGeom>
          <a:noFill/>
          <a:ln>
            <a:noFill/>
          </a:ln>
        </p:spPr>
      </p:pic>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1" name="Shape 521"/>
        <p:cNvGrpSpPr/>
        <p:nvPr/>
      </p:nvGrpSpPr>
      <p:grpSpPr>
        <a:xfrm>
          <a:off y="0" x="0"/>
          <a:ext cy="0" cx="0"/>
          <a:chOff y="0" x="0"/>
          <a:chExt cy="0" cx="0"/>
        </a:xfrm>
      </p:grpSpPr>
      <p:sp>
        <p:nvSpPr>
          <p:cNvPr id="522" name="Shape 522"/>
          <p:cNvSpPr txBox="1"/>
          <p:nvPr/>
        </p:nvSpPr>
        <p:spPr>
          <a:xfrm>
            <a:off y="628650" x="962025"/>
            <a:ext cy="7874000" cx="13855699"/>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chemeClr val="lt1"/>
              </a:buClr>
              <a:buSzPct val="25000"/>
              <a:buFont typeface="Courier New"/>
              <a:buNone/>
            </a:pPr>
            <a:r>
              <a:rPr strike="noStrike" u="none" b="0" cap="none" baseline="0" sz="3000" lang="en-US" i="0">
                <a:solidFill>
                  <a:schemeClr val="lt1"/>
                </a:solidFill>
                <a:latin typeface="Courier New"/>
                <a:ea typeface="Courier New"/>
                <a:cs typeface="Courier New"/>
                <a:sym typeface="Courier New"/>
              </a:rPr>
              <a:t>import json</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3000" lang="en-US" i="0">
                <a:solidFill>
                  <a:schemeClr val="lt1"/>
                </a:solidFill>
                <a:latin typeface="Courier New"/>
                <a:ea typeface="Courier New"/>
                <a:cs typeface="Courier New"/>
                <a:sym typeface="Courier New"/>
              </a:rPr>
              <a:t>data = '''{</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3000" lang="en-US" i="0">
                <a:solidFill>
                  <a:schemeClr val="lt1"/>
                </a:solidFill>
                <a:latin typeface="Courier New"/>
                <a:ea typeface="Courier New"/>
                <a:cs typeface="Courier New"/>
                <a:sym typeface="Courier New"/>
              </a:rPr>
              <a:t>  "name" : "Chuck",</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3000" lang="en-US" i="0">
                <a:solidFill>
                  <a:schemeClr val="lt1"/>
                </a:solidFill>
                <a:latin typeface="Courier New"/>
                <a:ea typeface="Courier New"/>
                <a:cs typeface="Courier New"/>
                <a:sym typeface="Courier New"/>
              </a:rPr>
              <a:t>  "phone" : {</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3000" lang="en-US" i="0">
                <a:solidFill>
                  <a:schemeClr val="lt1"/>
                </a:solidFill>
                <a:latin typeface="Courier New"/>
                <a:ea typeface="Courier New"/>
                <a:cs typeface="Courier New"/>
                <a:sym typeface="Courier New"/>
              </a:rPr>
              <a:t>    "type" : "intl",</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3000" lang="en-US" i="0">
                <a:solidFill>
                  <a:schemeClr val="lt1"/>
                </a:solidFill>
                <a:latin typeface="Courier New"/>
                <a:ea typeface="Courier New"/>
                <a:cs typeface="Courier New"/>
                <a:sym typeface="Courier New"/>
              </a:rPr>
              <a:t>    "number" : "+1 734 303 4456"</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3000" lang="en-US" i="0">
                <a:solidFill>
                  <a:schemeClr val="lt1"/>
                </a:solidFill>
                <a:latin typeface="Courier New"/>
                <a:ea typeface="Courier New"/>
                <a:cs typeface="Courier New"/>
                <a:sym typeface="Courier New"/>
              </a:rPr>
              <a:t>   },</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3000" lang="en-US" i="0">
                <a:solidFill>
                  <a:schemeClr val="lt1"/>
                </a:solidFill>
                <a:latin typeface="Courier New"/>
                <a:ea typeface="Courier New"/>
                <a:cs typeface="Courier New"/>
                <a:sym typeface="Courier New"/>
              </a:rPr>
              <a:t>   "email" : {</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3000" lang="en-US" i="0">
                <a:solidFill>
                  <a:schemeClr val="lt1"/>
                </a:solidFill>
                <a:latin typeface="Courier New"/>
                <a:ea typeface="Courier New"/>
                <a:cs typeface="Courier New"/>
                <a:sym typeface="Courier New"/>
              </a:rPr>
              <a:t>     "hide" : "yes"</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3000" lang="en-US" i="0">
                <a:solidFill>
                  <a:schemeClr val="lt1"/>
                </a:solidFill>
                <a:latin typeface="Courier New"/>
                <a:ea typeface="Courier New"/>
                <a:cs typeface="Courier New"/>
                <a:sym typeface="Courier New"/>
              </a:rPr>
              <a:t>   }</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3000" lang="en-US" i="0">
                <a:solidFill>
                  <a:schemeClr val="lt1"/>
                </a:solidFill>
                <a:latin typeface="Courier New"/>
                <a:ea typeface="Courier New"/>
                <a:cs typeface="Courier New"/>
                <a:sym typeface="Courier New"/>
              </a:rPr>
              <a:t>}'''</a:t>
            </a:r>
          </a:p>
          <a:p>
            <a:pPr algn="ctr" rtl="0" lvl="0" marR="0" indent="0" marL="0">
              <a:lnSpc>
                <a:spcPct val="100000"/>
              </a:lnSpc>
              <a:spcBef>
                <a:spcPts val="0"/>
              </a:spcBef>
              <a:spcAft>
                <a:spcPts val="0"/>
              </a:spcAft>
              <a:buNone/>
            </a:pPr>
            <a:r>
              <a:t/>
            </a:r>
            <a:endParaRPr strike="noStrike" u="none" b="0" cap="none" baseline="0" sz="3000" i="0">
              <a:solidFill>
                <a:schemeClr val="lt1"/>
              </a:solidFill>
              <a:latin typeface="Courier New"/>
              <a:ea typeface="Courier New"/>
              <a:cs typeface="Courier New"/>
              <a:sym typeface="Courier New"/>
            </a:endParaRP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3000" lang="en-US" i="0">
                <a:solidFill>
                  <a:schemeClr val="lt1"/>
                </a:solidFill>
                <a:latin typeface="Courier New"/>
                <a:ea typeface="Courier New"/>
                <a:cs typeface="Courier New"/>
                <a:sym typeface="Courier New"/>
              </a:rPr>
              <a:t>info = json.loads(data)</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3000" lang="en-US" i="0">
                <a:solidFill>
                  <a:schemeClr val="lt1"/>
                </a:solidFill>
                <a:latin typeface="Courier New"/>
                <a:ea typeface="Courier New"/>
                <a:cs typeface="Courier New"/>
                <a:sym typeface="Courier New"/>
              </a:rPr>
              <a:t>print 'Name:',info["name"]</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3000" lang="en-US" i="0">
                <a:solidFill>
                  <a:schemeClr val="lt1"/>
                </a:solidFill>
                <a:latin typeface="Courier New"/>
                <a:ea typeface="Courier New"/>
                <a:cs typeface="Courier New"/>
                <a:sym typeface="Courier New"/>
              </a:rPr>
              <a:t>print 'Hide:',info["email"]["hide"]</a:t>
            </a:r>
          </a:p>
        </p:txBody>
      </p:sp>
      <p:sp>
        <p:nvSpPr>
          <p:cNvPr id="523" name="Shape 523"/>
          <p:cNvSpPr txBox="1"/>
          <p:nvPr/>
        </p:nvSpPr>
        <p:spPr>
          <a:xfrm>
            <a:off y="190500" x="13530262"/>
            <a:ext cy="647700" cx="23082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ourier New"/>
              <a:buNone/>
            </a:pPr>
            <a:r>
              <a:rPr strike="noStrike" u="none" b="0" cap="none" baseline="0" sz="3600" lang="en-US" i="0">
                <a:solidFill>
                  <a:srgbClr val="FFFF00"/>
                </a:solidFill>
                <a:latin typeface="Courier New"/>
                <a:ea typeface="Courier New"/>
                <a:cs typeface="Courier New"/>
                <a:sym typeface="Courier New"/>
              </a:rPr>
              <a:t>json1.py</a:t>
            </a:r>
          </a:p>
        </p:txBody>
      </p:sp>
      <p:sp>
        <p:nvSpPr>
          <p:cNvPr id="524" name="Shape 524"/>
          <p:cNvSpPr txBox="1"/>
          <p:nvPr/>
        </p:nvSpPr>
        <p:spPr>
          <a:xfrm>
            <a:off y="3276600" x="10682286"/>
            <a:ext cy="1663700" cx="50165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3600" lang="en-US" i="0">
                <a:solidFill>
                  <a:srgbClr val="FF00FF"/>
                </a:solidFill>
                <a:latin typeface="Cabin"/>
                <a:ea typeface="Cabin"/>
                <a:cs typeface="Cabin"/>
                <a:sym typeface="Cabin"/>
              </a:rPr>
              <a:t>JSON represents data as nested </a:t>
            </a:r>
            <a:r>
              <a:rPr sz="3600" lang="en-US">
                <a:solidFill>
                  <a:srgbClr val="FF00FF"/>
                </a:solidFill>
                <a:latin typeface="Cabin"/>
                <a:ea typeface="Cabin"/>
                <a:cs typeface="Cabin"/>
                <a:sym typeface="Cabin"/>
              </a:rPr>
              <a:t>“</a:t>
            </a:r>
            <a:r>
              <a:rPr strike="noStrike" u="none" b="0" cap="none" baseline="0" sz="3600" lang="en-US" i="0">
                <a:solidFill>
                  <a:srgbClr val="FF00FF"/>
                </a:solidFill>
                <a:latin typeface="Cabin"/>
                <a:ea typeface="Cabin"/>
                <a:cs typeface="Cabin"/>
                <a:sym typeface="Cabin"/>
              </a:rPr>
              <a:t>lists</a:t>
            </a:r>
            <a:r>
              <a:rPr sz="3600" lang="en-US">
                <a:solidFill>
                  <a:srgbClr val="FF00FF"/>
                </a:solidFill>
                <a:latin typeface="Cabin"/>
                <a:ea typeface="Cabin"/>
                <a:cs typeface="Cabin"/>
                <a:sym typeface="Cabin"/>
              </a:rPr>
              <a:t>”</a:t>
            </a:r>
            <a:r>
              <a:rPr strike="noStrike" u="none" b="0" cap="none" baseline="0" sz="3600" lang="en-US" i="0">
                <a:solidFill>
                  <a:srgbClr val="FF00FF"/>
                </a:solidFill>
                <a:latin typeface="Cabin"/>
                <a:ea typeface="Cabin"/>
                <a:cs typeface="Cabin"/>
                <a:sym typeface="Cabin"/>
              </a:rPr>
              <a:t> and </a:t>
            </a:r>
            <a:r>
              <a:rPr sz="3600" lang="en-US">
                <a:solidFill>
                  <a:srgbClr val="FF00FF"/>
                </a:solidFill>
                <a:latin typeface="Cabin"/>
                <a:ea typeface="Cabin"/>
                <a:cs typeface="Cabin"/>
                <a:sym typeface="Cabin"/>
              </a:rPr>
              <a:t>“</a:t>
            </a:r>
            <a:r>
              <a:rPr strike="noStrike" u="none" b="0" cap="none" baseline="0" sz="3600" lang="en-US" i="0">
                <a:solidFill>
                  <a:srgbClr val="FF00FF"/>
                </a:solidFill>
                <a:latin typeface="Cabin"/>
                <a:ea typeface="Cabin"/>
                <a:cs typeface="Cabin"/>
                <a:sym typeface="Cabin"/>
              </a:rPr>
              <a:t>dictionaries</a:t>
            </a:r>
            <a:r>
              <a:rPr sz="3600" lang="en-US">
                <a:solidFill>
                  <a:srgbClr val="FF00FF"/>
                </a:solidFill>
                <a:latin typeface="Cabin"/>
                <a:ea typeface="Cabin"/>
                <a:cs typeface="Cabin"/>
                <a:sym typeface="Cabin"/>
              </a:rPr>
              <a:t>”</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8" name="Shape 528"/>
        <p:cNvGrpSpPr/>
        <p:nvPr/>
      </p:nvGrpSpPr>
      <p:grpSpPr>
        <a:xfrm>
          <a:off y="0" x="0"/>
          <a:ext cy="0" cx="0"/>
          <a:chOff y="0" x="0"/>
          <a:chExt cy="0" cx="0"/>
        </a:xfrm>
      </p:grpSpPr>
      <p:sp>
        <p:nvSpPr>
          <p:cNvPr id="529" name="Shape 529"/>
          <p:cNvSpPr txBox="1"/>
          <p:nvPr/>
        </p:nvSpPr>
        <p:spPr>
          <a:xfrm>
            <a:off y="381000" x="962025"/>
            <a:ext cy="8369299" cx="13855699"/>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chemeClr val="lt1"/>
              </a:buClr>
              <a:buSzPct val="25000"/>
              <a:buFont typeface="Courier New"/>
              <a:buNone/>
            </a:pPr>
            <a:r>
              <a:rPr strike="noStrike" u="none" b="0" cap="none" baseline="0" sz="2600" lang="en-US" i="0">
                <a:solidFill>
                  <a:schemeClr val="lt1"/>
                </a:solidFill>
                <a:latin typeface="Courier New"/>
                <a:ea typeface="Courier New"/>
                <a:cs typeface="Courier New"/>
                <a:sym typeface="Courier New"/>
              </a:rPr>
              <a:t>import json</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600" lang="en-US" i="0">
                <a:solidFill>
                  <a:schemeClr val="lt1"/>
                </a:solidFill>
                <a:latin typeface="Courier New"/>
                <a:ea typeface="Courier New"/>
                <a:cs typeface="Courier New"/>
                <a:sym typeface="Courier New"/>
              </a:rPr>
              <a:t>input = '''[</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600" lang="en-US" i="0">
                <a:solidFill>
                  <a:schemeClr val="lt1"/>
                </a:solidFill>
                <a:latin typeface="Courier New"/>
                <a:ea typeface="Courier New"/>
                <a:cs typeface="Courier New"/>
                <a:sym typeface="Courier New"/>
              </a:rPr>
              <a:t>  { "id" : "001",</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600" lang="en-US" i="0">
                <a:solidFill>
                  <a:schemeClr val="lt1"/>
                </a:solidFill>
                <a:latin typeface="Courier New"/>
                <a:ea typeface="Courier New"/>
                <a:cs typeface="Courier New"/>
                <a:sym typeface="Courier New"/>
              </a:rPr>
              <a:t>    "x" : "2",</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600" lang="en-US" i="0">
                <a:solidFill>
                  <a:schemeClr val="lt1"/>
                </a:solidFill>
                <a:latin typeface="Courier New"/>
                <a:ea typeface="Courier New"/>
                <a:cs typeface="Courier New"/>
                <a:sym typeface="Courier New"/>
              </a:rPr>
              <a:t>    "name" : "Chuck"</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600" lang="en-US" i="0">
                <a:solidFill>
                  <a:schemeClr val="lt1"/>
                </a:solidFill>
                <a:latin typeface="Courier New"/>
                <a:ea typeface="Courier New"/>
                <a:cs typeface="Courier New"/>
                <a:sym typeface="Courier New"/>
              </a:rPr>
              <a:t>  } ,</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600" lang="en-US" i="0">
                <a:solidFill>
                  <a:schemeClr val="lt1"/>
                </a:solidFill>
                <a:latin typeface="Courier New"/>
                <a:ea typeface="Courier New"/>
                <a:cs typeface="Courier New"/>
                <a:sym typeface="Courier New"/>
              </a:rPr>
              <a:t>  { "id" : "009",</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600" lang="en-US" i="0">
                <a:solidFill>
                  <a:schemeClr val="lt1"/>
                </a:solidFill>
                <a:latin typeface="Courier New"/>
                <a:ea typeface="Courier New"/>
                <a:cs typeface="Courier New"/>
                <a:sym typeface="Courier New"/>
              </a:rPr>
              <a:t>    "x" : "7",</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600" lang="en-US" i="0">
                <a:solidFill>
                  <a:schemeClr val="lt1"/>
                </a:solidFill>
                <a:latin typeface="Courier New"/>
                <a:ea typeface="Courier New"/>
                <a:cs typeface="Courier New"/>
                <a:sym typeface="Courier New"/>
              </a:rPr>
              <a:t>    "name" : "Chuck"</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600" lang="en-US" i="0">
                <a:solidFill>
                  <a:schemeClr val="lt1"/>
                </a:solidFill>
                <a:latin typeface="Courier New"/>
                <a:ea typeface="Courier New"/>
                <a:cs typeface="Courier New"/>
                <a:sym typeface="Courier New"/>
              </a:rPr>
              <a:t>  }</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600" lang="en-US" i="0">
                <a:solidFill>
                  <a:schemeClr val="lt1"/>
                </a:solidFill>
                <a:latin typeface="Courier New"/>
                <a:ea typeface="Courier New"/>
                <a:cs typeface="Courier New"/>
                <a:sym typeface="Courier New"/>
              </a:rPr>
              <a:t>]'''</a:t>
            </a:r>
          </a:p>
          <a:p>
            <a:pPr algn="ctr" rtl="0" lvl="0" marR="0" indent="0" marL="0">
              <a:lnSpc>
                <a:spcPct val="100000"/>
              </a:lnSpc>
              <a:spcBef>
                <a:spcPts val="0"/>
              </a:spcBef>
              <a:spcAft>
                <a:spcPts val="0"/>
              </a:spcAft>
              <a:buNone/>
            </a:pPr>
            <a:r>
              <a:t/>
            </a:r>
            <a:endParaRPr strike="noStrike" u="none" b="0" cap="none" baseline="0" sz="2600" i="0">
              <a:solidFill>
                <a:schemeClr val="lt1"/>
              </a:solidFill>
              <a:latin typeface="Courier New"/>
              <a:ea typeface="Courier New"/>
              <a:cs typeface="Courier New"/>
              <a:sym typeface="Courier New"/>
            </a:endParaRP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600" lang="en-US" i="0">
                <a:solidFill>
                  <a:schemeClr val="lt1"/>
                </a:solidFill>
                <a:latin typeface="Courier New"/>
                <a:ea typeface="Courier New"/>
                <a:cs typeface="Courier New"/>
                <a:sym typeface="Courier New"/>
              </a:rPr>
              <a:t>info = json.loads(input)</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600" lang="en-US" i="0">
                <a:solidFill>
                  <a:schemeClr val="lt1"/>
                </a:solidFill>
                <a:latin typeface="Courier New"/>
                <a:ea typeface="Courier New"/>
                <a:cs typeface="Courier New"/>
                <a:sym typeface="Courier New"/>
              </a:rPr>
              <a:t>print 'User count:', len(info)</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600" lang="en-US" i="0">
                <a:solidFill>
                  <a:schemeClr val="lt1"/>
                </a:solidFill>
                <a:latin typeface="Courier New"/>
                <a:ea typeface="Courier New"/>
                <a:cs typeface="Courier New"/>
                <a:sym typeface="Courier New"/>
              </a:rPr>
              <a:t>for item in info:</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600" lang="en-US" i="0">
                <a:solidFill>
                  <a:schemeClr val="lt1"/>
                </a:solidFill>
                <a:latin typeface="Courier New"/>
                <a:ea typeface="Courier New"/>
                <a:cs typeface="Courier New"/>
                <a:sym typeface="Courier New"/>
              </a:rPr>
              <a:t>    print 'Name', item['name']</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600" lang="en-US" i="0">
                <a:solidFill>
                  <a:schemeClr val="lt1"/>
                </a:solidFill>
                <a:latin typeface="Courier New"/>
                <a:ea typeface="Courier New"/>
                <a:cs typeface="Courier New"/>
                <a:sym typeface="Courier New"/>
              </a:rPr>
              <a:t>    print 'Id', item['id']</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600" lang="en-US" i="0">
                <a:solidFill>
                  <a:schemeClr val="lt1"/>
                </a:solidFill>
                <a:latin typeface="Courier New"/>
                <a:ea typeface="Courier New"/>
                <a:cs typeface="Courier New"/>
                <a:sym typeface="Courier New"/>
              </a:rPr>
              <a:t>    print 'Attribute', item['x']</a:t>
            </a:r>
          </a:p>
        </p:txBody>
      </p:sp>
      <p:sp>
        <p:nvSpPr>
          <p:cNvPr id="530" name="Shape 530"/>
          <p:cNvSpPr txBox="1"/>
          <p:nvPr/>
        </p:nvSpPr>
        <p:spPr>
          <a:xfrm>
            <a:off y="190500" x="13530262"/>
            <a:ext cy="647700" cx="23082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ourier New"/>
              <a:buNone/>
            </a:pPr>
            <a:r>
              <a:rPr strike="noStrike" u="none" b="0" cap="none" baseline="0" sz="3600" lang="en-US" i="0">
                <a:solidFill>
                  <a:srgbClr val="FFFF00"/>
                </a:solidFill>
                <a:latin typeface="Courier New"/>
                <a:ea typeface="Courier New"/>
                <a:cs typeface="Courier New"/>
                <a:sym typeface="Courier New"/>
              </a:rPr>
              <a:t>json2.py</a:t>
            </a:r>
          </a:p>
        </p:txBody>
      </p:sp>
      <p:sp>
        <p:nvSpPr>
          <p:cNvPr id="531" name="Shape 531"/>
          <p:cNvSpPr txBox="1"/>
          <p:nvPr/>
        </p:nvSpPr>
        <p:spPr>
          <a:xfrm>
            <a:off y="3276600" x="10682286"/>
            <a:ext cy="1663700" cx="50165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3600" lang="en-US" i="0">
                <a:solidFill>
                  <a:srgbClr val="FF00FF"/>
                </a:solidFill>
                <a:latin typeface="Cabin"/>
                <a:ea typeface="Cabin"/>
                <a:cs typeface="Cabin"/>
                <a:sym typeface="Cabin"/>
              </a:rPr>
              <a:t>JSON represents data as nested </a:t>
            </a:r>
            <a:r>
              <a:rPr sz="3600" lang="en-US">
                <a:solidFill>
                  <a:srgbClr val="FF00FF"/>
                </a:solidFill>
                <a:latin typeface="Cabin"/>
                <a:ea typeface="Cabin"/>
                <a:cs typeface="Cabin"/>
                <a:sym typeface="Cabin"/>
              </a:rPr>
              <a:t>“</a:t>
            </a:r>
            <a:r>
              <a:rPr strike="noStrike" u="none" b="0" cap="none" baseline="0" sz="3600" lang="en-US" i="0">
                <a:solidFill>
                  <a:srgbClr val="FF00FF"/>
                </a:solidFill>
                <a:latin typeface="Cabin"/>
                <a:ea typeface="Cabin"/>
                <a:cs typeface="Cabin"/>
                <a:sym typeface="Cabin"/>
              </a:rPr>
              <a:t>lists</a:t>
            </a:r>
            <a:r>
              <a:rPr sz="3600" lang="en-US">
                <a:solidFill>
                  <a:srgbClr val="FF00FF"/>
                </a:solidFill>
                <a:latin typeface="Cabin"/>
                <a:ea typeface="Cabin"/>
                <a:cs typeface="Cabin"/>
                <a:sym typeface="Cabin"/>
              </a:rPr>
              <a:t>”</a:t>
            </a:r>
            <a:r>
              <a:rPr strike="noStrike" u="none" b="0" cap="none" baseline="0" sz="3600" lang="en-US" i="0">
                <a:solidFill>
                  <a:srgbClr val="FF00FF"/>
                </a:solidFill>
                <a:latin typeface="Cabin"/>
                <a:ea typeface="Cabin"/>
                <a:cs typeface="Cabin"/>
                <a:sym typeface="Cabin"/>
              </a:rPr>
              <a:t> and </a:t>
            </a:r>
            <a:r>
              <a:rPr sz="3600" lang="en-US">
                <a:solidFill>
                  <a:srgbClr val="FF00FF"/>
                </a:solidFill>
                <a:latin typeface="Cabin"/>
                <a:ea typeface="Cabin"/>
                <a:cs typeface="Cabin"/>
                <a:sym typeface="Cabin"/>
              </a:rPr>
              <a:t>“</a:t>
            </a:r>
            <a:r>
              <a:rPr strike="noStrike" u="none" b="0" cap="none" baseline="0" sz="3600" lang="en-US" i="0">
                <a:solidFill>
                  <a:srgbClr val="FF00FF"/>
                </a:solidFill>
                <a:latin typeface="Cabin"/>
                <a:ea typeface="Cabin"/>
                <a:cs typeface="Cabin"/>
                <a:sym typeface="Cabin"/>
              </a:rPr>
              <a:t>dictionaries</a:t>
            </a:r>
            <a:r>
              <a:rPr sz="3600" lang="en-US">
                <a:solidFill>
                  <a:srgbClr val="FF00FF"/>
                </a:solidFill>
                <a:latin typeface="Cabin"/>
                <a:ea typeface="Cabin"/>
                <a:cs typeface="Cabin"/>
                <a:sym typeface="Cabin"/>
              </a:rPr>
              <a:t>”</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5" name="Shape 535"/>
        <p:cNvGrpSpPr/>
        <p:nvPr/>
      </p:nvGrpSpPr>
      <p:grpSpPr>
        <a:xfrm>
          <a:off y="0" x="0"/>
          <a:ext cy="0" cx="0"/>
          <a:chOff y="0" x="0"/>
          <a:chExt cy="0" cx="0"/>
        </a:xfrm>
      </p:grpSpPr>
      <p:sp>
        <p:nvSpPr>
          <p:cNvPr id="536" name="Shape 536"/>
          <p:cNvSpPr txBox="1"/>
          <p:nvPr>
            <p:ph type="title"/>
          </p:nvPr>
        </p:nvSpPr>
        <p:spPr>
          <a:xfrm>
            <a:off y="1536700" x="1155700"/>
            <a:ext cy="3086099" cx="13931900"/>
          </a:xfrm>
          <a:prstGeom prst="rect">
            <a:avLst/>
          </a:prstGeom>
          <a:noFill/>
          <a:ln>
            <a:noFill/>
          </a:ln>
        </p:spPr>
        <p:txBody>
          <a:bodyPr bIns="38100" rIns="38100" lIns="38100" tIns="38100" anchor="b" anchorCtr="0">
            <a:noAutofit/>
          </a:bodyPr>
          <a:lstStyle/>
          <a:p>
            <a:pPr algn="ctr" rtl="0" lvl="0" marR="0" indent="0" marL="0">
              <a:lnSpc>
                <a:spcPct val="100000"/>
              </a:lnSpc>
              <a:spcBef>
                <a:spcPts val="0"/>
              </a:spcBef>
              <a:spcAft>
                <a:spcPts val="0"/>
              </a:spcAft>
              <a:buClr>
                <a:srgbClr val="FF00FF"/>
              </a:buClr>
              <a:buSzPct val="25000"/>
              <a:buFont typeface="Cabin"/>
              <a:buNone/>
            </a:pPr>
            <a:br>
              <a:rPr strike="noStrike" u="none" b="0" cap="none" baseline="0" sz="7600" lang="en-US" i="0">
                <a:solidFill>
                  <a:srgbClr val="FF00FF"/>
                </a:solidFill>
                <a:latin typeface="Cabin"/>
                <a:ea typeface="Cabin"/>
                <a:cs typeface="Cabin"/>
                <a:sym typeface="Cabin"/>
              </a:rPr>
            </a:br>
            <a:r>
              <a:rPr strike="noStrike" u="none" b="0" cap="none" baseline="0" sz="7600" lang="en-US" i="0">
                <a:solidFill>
                  <a:srgbClr val="FF00FF"/>
                </a:solidFill>
                <a:latin typeface="Cabin"/>
                <a:ea typeface="Cabin"/>
                <a:cs typeface="Cabin"/>
                <a:sym typeface="Cabin"/>
              </a:rPr>
              <a:t>Service Oriented Approach</a:t>
            </a:r>
          </a:p>
        </p:txBody>
      </p:sp>
      <p:sp>
        <p:nvSpPr>
          <p:cNvPr id="537" name="Shape 537"/>
          <p:cNvSpPr txBox="1"/>
          <p:nvPr>
            <p:ph idx="1" type="body"/>
          </p:nvPr>
        </p:nvSpPr>
        <p:spPr>
          <a:xfrm>
            <a:off y="4711700" x="1155700"/>
            <a:ext cy="1054100" cx="13931900"/>
          </a:xfrm>
          <a:prstGeom prst="rect">
            <a:avLst/>
          </a:prstGeom>
          <a:noFill/>
          <a:ln>
            <a:noFill/>
          </a:ln>
        </p:spPr>
        <p:txBody>
          <a:bodyPr bIns="38100" rIns="38100" lIns="38100" tIns="38100" anchor="t" anchorCtr="0">
            <a:noAutofit/>
          </a:bodyPr>
          <a:lstStyle/>
          <a:p>
            <a:pPr algn="ctr" rtl="0" lvl="0" marR="0" indent="-342900" marL="342900">
              <a:spcBef>
                <a:spcPts val="0"/>
              </a:spcBef>
              <a:spcAft>
                <a:spcPts val="0"/>
              </a:spcAft>
              <a:buNone/>
            </a:pPr>
            <a:r>
              <a:t/>
            </a:r>
            <a:endParaRPr/>
          </a:p>
        </p:txBody>
      </p:sp>
      <p:sp>
        <p:nvSpPr>
          <p:cNvPr id="538" name="Shape 538"/>
          <p:cNvSpPr txBox="1"/>
          <p:nvPr/>
        </p:nvSpPr>
        <p:spPr>
          <a:xfrm>
            <a:off y="7772400" x="2641600"/>
            <a:ext cy="622199" cx="115650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sng" b="0" cap="none" baseline="0" sz="3600" lang="en-US" i="0">
                <a:solidFill>
                  <a:srgbClr val="FFFF00"/>
                </a:solidFill>
                <a:latin typeface="Cabin"/>
                <a:ea typeface="Cabin"/>
                <a:cs typeface="Cabin"/>
                <a:sym typeface="Cabin"/>
                <a:hlinkClick r:id="rId3"/>
              </a:rPr>
              <a:t>http://en.wikipedia.org/wiki/Service-oriented_architecture</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2" name="Shape 542"/>
        <p:cNvGrpSpPr/>
        <p:nvPr/>
      </p:nvGrpSpPr>
      <p:grpSpPr>
        <a:xfrm>
          <a:off y="0" x="0"/>
          <a:ext cy="0" cx="0"/>
          <a:chOff y="0" x="0"/>
          <a:chExt cy="0" cx="0"/>
        </a:xfrm>
      </p:grpSpPr>
      <p:sp>
        <p:nvSpPr>
          <p:cNvPr id="543" name="Shape 543"/>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7600" lang="en-US" i="0">
                <a:solidFill>
                  <a:srgbClr val="00FF00"/>
                </a:solidFill>
                <a:latin typeface="Cabin"/>
                <a:ea typeface="Cabin"/>
                <a:cs typeface="Cabin"/>
                <a:sym typeface="Cabin"/>
              </a:rPr>
              <a:t>Service Oriented Approach</a:t>
            </a:r>
          </a:p>
        </p:txBody>
      </p:sp>
      <p:sp>
        <p:nvSpPr>
          <p:cNvPr id="544" name="Shape 544"/>
          <p:cNvSpPr txBox="1"/>
          <p:nvPr>
            <p:ph idx="1" type="body"/>
          </p:nvPr>
        </p:nvSpPr>
        <p:spPr>
          <a:xfrm>
            <a:off y="2603500" x="1155700"/>
            <a:ext cy="5702299" cx="9397999"/>
          </a:xfrm>
          <a:prstGeom prst="rect">
            <a:avLst/>
          </a:prstGeom>
          <a:noFill/>
          <a:ln>
            <a:noFill/>
          </a:ln>
        </p:spPr>
        <p:txBody>
          <a:bodyPr bIns="38100" rIns="38100" lIns="38100" tIns="38100" anchor="ctr" anchorCtr="0">
            <a:noAutofit/>
          </a:bodyPr>
          <a:lstStyle/>
          <a:p>
            <a:pPr algn="l" rtl="0" lvl="0" marR="0" indent="-457200" marL="457200">
              <a:lnSpc>
                <a:spcPct val="100000"/>
              </a:lnSpc>
              <a:spcBef>
                <a:spcPts val="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Most non-trivial web applications use services</a:t>
            </a:r>
          </a:p>
          <a:p>
            <a:pPr algn="l" rtl="0" lvl="0" marR="0" indent="-457200" marL="457200">
              <a:lnSpc>
                <a:spcPct val="100000"/>
              </a:lnSpc>
              <a:spcBef>
                <a:spcPts val="350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They use services from other applications</a:t>
            </a:r>
          </a:p>
          <a:p>
            <a:pPr algn="l" rtl="0" lvl="1" marR="0" indent="-457200" marL="914400">
              <a:lnSpc>
                <a:spcPct val="100000"/>
              </a:lnSpc>
              <a:spcBef>
                <a:spcPts val="350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Credit Card Charge</a:t>
            </a:r>
          </a:p>
          <a:p>
            <a:pPr algn="l" rtl="0" lvl="1" marR="0" indent="-457200" marL="914400">
              <a:lnSpc>
                <a:spcPct val="100000"/>
              </a:lnSpc>
              <a:spcBef>
                <a:spcPts val="350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Hotel Reservation systems</a:t>
            </a:r>
          </a:p>
          <a:p>
            <a:pPr algn="l" rtl="0" lvl="0" marR="0" indent="-457200" marL="457200">
              <a:lnSpc>
                <a:spcPct val="100000"/>
              </a:lnSpc>
              <a:spcBef>
                <a:spcPts val="350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Services publish the </a:t>
            </a:r>
            <a:r>
              <a:rPr sz="3600" lang="en-US">
                <a:solidFill>
                  <a:schemeClr val="lt1"/>
                </a:solidFill>
                <a:latin typeface="Cabin"/>
                <a:ea typeface="Cabin"/>
                <a:cs typeface="Cabin"/>
                <a:sym typeface="Cabin"/>
              </a:rPr>
              <a:t>“</a:t>
            </a:r>
            <a:r>
              <a:rPr strike="noStrike" u="none" b="0" cap="none" baseline="0" sz="3600" lang="en-US" i="0">
                <a:solidFill>
                  <a:schemeClr val="lt1"/>
                </a:solidFill>
                <a:latin typeface="Cabin"/>
                <a:ea typeface="Cabin"/>
                <a:cs typeface="Cabin"/>
                <a:sym typeface="Cabin"/>
              </a:rPr>
              <a:t>rules</a:t>
            </a:r>
            <a:r>
              <a:rPr sz="3600" lang="en-US">
                <a:solidFill>
                  <a:schemeClr val="lt1"/>
                </a:solidFill>
                <a:latin typeface="Cabin"/>
                <a:ea typeface="Cabin"/>
                <a:cs typeface="Cabin"/>
                <a:sym typeface="Cabin"/>
              </a:rPr>
              <a:t>”</a:t>
            </a:r>
            <a:r>
              <a:rPr strike="noStrike" u="none" b="0" cap="none" baseline="0" sz="3600" lang="en-US" i="0">
                <a:solidFill>
                  <a:schemeClr val="lt1"/>
                </a:solidFill>
                <a:latin typeface="Cabin"/>
                <a:ea typeface="Cabin"/>
                <a:cs typeface="Cabin"/>
                <a:sym typeface="Cabin"/>
              </a:rPr>
              <a:t> applications must follow to make use of the service (</a:t>
            </a:r>
            <a:r>
              <a:rPr strike="noStrike" u="none" b="0" cap="none" baseline="0" sz="3600" lang="en-US" i="0">
                <a:solidFill>
                  <a:srgbClr val="FF7F00"/>
                </a:solidFill>
                <a:latin typeface="Cabin"/>
                <a:ea typeface="Cabin"/>
                <a:cs typeface="Cabin"/>
                <a:sym typeface="Cabin"/>
              </a:rPr>
              <a:t>API</a:t>
            </a:r>
            <a:r>
              <a:rPr strike="noStrike" u="none" b="0" cap="none" baseline="0" sz="3600" lang="en-US" i="0">
                <a:solidFill>
                  <a:schemeClr val="lt1"/>
                </a:solidFill>
                <a:latin typeface="Cabin"/>
                <a:ea typeface="Cabin"/>
                <a:cs typeface="Cabin"/>
                <a:sym typeface="Cabin"/>
              </a:rPr>
              <a:t>)</a:t>
            </a:r>
          </a:p>
        </p:txBody>
      </p:sp>
      <p:pic>
        <p:nvPicPr>
          <p:cNvPr id="545" name="Shape 545"/>
          <p:cNvPicPr preferRelativeResize="0"/>
          <p:nvPr/>
        </p:nvPicPr>
        <p:blipFill rotWithShape="1">
          <a:blip r:embed="rId3">
            <a:alphaModFix/>
          </a:blip>
          <a:srcRect t="0" b="0" r="0" l="0"/>
          <a:stretch/>
        </p:blipFill>
        <p:spPr>
          <a:xfrm>
            <a:off y="5143500" x="11379200"/>
            <a:ext cy="3179762" cx="4203699"/>
          </a:xfrm>
          <a:prstGeom prst="rect">
            <a:avLst/>
          </a:prstGeom>
          <a:noFill/>
          <a:ln>
            <a:noFill/>
          </a:ln>
        </p:spPr>
      </p:pic>
      <p:pic>
        <p:nvPicPr>
          <p:cNvPr id="546" name="Shape 546"/>
          <p:cNvPicPr preferRelativeResize="0"/>
          <p:nvPr/>
        </p:nvPicPr>
        <p:blipFill rotWithShape="1">
          <a:blip r:embed="rId4">
            <a:alphaModFix/>
          </a:blip>
          <a:srcRect t="0" b="0" r="0" l="0"/>
          <a:stretch/>
        </p:blipFill>
        <p:spPr>
          <a:xfrm>
            <a:off y="5724525" x="13196887"/>
            <a:ext cy="828675" cx="838199"/>
          </a:xfrm>
          <a:prstGeom prst="rect">
            <a:avLst/>
          </a:prstGeom>
          <a:noFill/>
          <a:ln>
            <a:noFill/>
          </a:ln>
        </p:spPr>
      </p:pic>
      <p:pic>
        <p:nvPicPr>
          <p:cNvPr id="547" name="Shape 547"/>
          <p:cNvPicPr preferRelativeResize="0"/>
          <p:nvPr/>
        </p:nvPicPr>
        <p:blipFill rotWithShape="1">
          <a:blip r:embed="rId5">
            <a:alphaModFix/>
          </a:blip>
          <a:srcRect t="0" b="0" r="0" l="0"/>
          <a:stretch/>
        </p:blipFill>
        <p:spPr>
          <a:xfrm>
            <a:off y="6156325" x="14238287"/>
            <a:ext cy="828675" cx="838199"/>
          </a:xfrm>
          <a:prstGeom prst="rect">
            <a:avLst/>
          </a:prstGeom>
          <a:noFill/>
          <a:ln>
            <a:noFill/>
          </a:ln>
        </p:spPr>
      </p:pic>
      <p:pic>
        <p:nvPicPr>
          <p:cNvPr id="548" name="Shape 548"/>
          <p:cNvPicPr preferRelativeResize="0"/>
          <p:nvPr/>
        </p:nvPicPr>
        <p:blipFill rotWithShape="1">
          <a:blip r:embed="rId6">
            <a:alphaModFix/>
          </a:blip>
          <a:srcRect t="0" b="0" r="0" l="0"/>
          <a:stretch/>
        </p:blipFill>
        <p:spPr>
          <a:xfrm>
            <a:off y="6562725" x="12320586"/>
            <a:ext cy="828675" cx="838199"/>
          </a:xfrm>
          <a:prstGeom prst="rect">
            <a:avLst/>
          </a:prstGeom>
          <a:noFill/>
          <a:ln>
            <a:noFill/>
          </a:ln>
        </p:spPr>
      </p:pic>
      <p:sp>
        <p:nvSpPr>
          <p:cNvPr id="549" name="Shape 549"/>
          <p:cNvSpPr txBox="1"/>
          <p:nvPr/>
        </p:nvSpPr>
        <p:spPr>
          <a:xfrm>
            <a:off y="2552700" x="12369800"/>
            <a:ext cy="1270000" cx="2235199"/>
          </a:xfrm>
          <a:prstGeom prst="rect">
            <a:avLst/>
          </a:prstGeom>
          <a:solidFill>
            <a:srgbClr val="FF00FF"/>
          </a:solid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2600" lang="en-US" i="0">
                <a:solidFill>
                  <a:schemeClr val="lt1"/>
                </a:solidFill>
                <a:latin typeface="Cabin"/>
                <a:ea typeface="Cabin"/>
                <a:cs typeface="Cabin"/>
                <a:sym typeface="Cabin"/>
              </a:rPr>
              <a:t>Application</a:t>
            </a:r>
          </a:p>
        </p:txBody>
      </p:sp>
      <p:cxnSp>
        <p:nvCxnSpPr>
          <p:cNvPr id="550" name="Shape 550"/>
          <p:cNvCxnSpPr/>
          <p:nvPr/>
        </p:nvCxnSpPr>
        <p:spPr>
          <a:xfrm flipH="1">
            <a:off y="3935412" x="12657136"/>
            <a:ext cy="2524124" cx="247649"/>
          </a:xfrm>
          <a:prstGeom prst="straightConnector1">
            <a:avLst/>
          </a:prstGeom>
          <a:noFill/>
          <a:ln w="63500" cap="rnd">
            <a:solidFill>
              <a:srgbClr val="FF7F00"/>
            </a:solidFill>
            <a:prstDash val="solid"/>
            <a:miter/>
            <a:headEnd w="med" len="med" type="stealth"/>
            <a:tailEnd w="med" len="med" type="none"/>
          </a:ln>
        </p:spPr>
      </p:cxnSp>
      <p:cxnSp>
        <p:nvCxnSpPr>
          <p:cNvPr id="551" name="Shape 551"/>
          <p:cNvCxnSpPr/>
          <p:nvPr/>
        </p:nvCxnSpPr>
        <p:spPr>
          <a:xfrm>
            <a:off y="3970337" x="13488987"/>
            <a:ext cy="1584325" cx="106362"/>
          </a:xfrm>
          <a:prstGeom prst="straightConnector1">
            <a:avLst/>
          </a:prstGeom>
          <a:noFill/>
          <a:ln w="63500" cap="rnd">
            <a:solidFill>
              <a:srgbClr val="FF7F00"/>
            </a:solidFill>
            <a:prstDash val="solid"/>
            <a:miter/>
            <a:headEnd w="med" len="med" type="stealth"/>
            <a:tailEnd w="med" len="med" type="none"/>
          </a:ln>
        </p:spPr>
      </p:cxnSp>
      <p:cxnSp>
        <p:nvCxnSpPr>
          <p:cNvPr id="552" name="Shape 552"/>
          <p:cNvCxnSpPr/>
          <p:nvPr/>
        </p:nvCxnSpPr>
        <p:spPr>
          <a:xfrm>
            <a:off y="4041775" x="14092237"/>
            <a:ext cy="2009774" cx="390524"/>
          </a:xfrm>
          <a:prstGeom prst="straightConnector1">
            <a:avLst/>
          </a:prstGeom>
          <a:noFill/>
          <a:ln w="63500" cap="rnd">
            <a:solidFill>
              <a:srgbClr val="FF7F00"/>
            </a:solidFill>
            <a:prstDash val="solid"/>
            <a:miter/>
            <a:headEnd w="med" len="med" type="stealth"/>
            <a:tailEnd w="med" len="med" type="none"/>
          </a:ln>
        </p:spPr>
      </p:cxnSp>
      <p:sp>
        <p:nvSpPr>
          <p:cNvPr id="553" name="Shape 553"/>
          <p:cNvSpPr txBox="1"/>
          <p:nvPr/>
        </p:nvSpPr>
        <p:spPr>
          <a:xfrm>
            <a:off y="4356100" x="11634786"/>
            <a:ext cy="622299" cx="942975"/>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7F00"/>
              </a:buClr>
              <a:buSzPct val="25000"/>
              <a:buFont typeface="Cabin"/>
              <a:buNone/>
            </a:pPr>
            <a:r>
              <a:rPr strike="noStrike" u="none" b="0" cap="none" baseline="0" sz="3600" lang="en-US" i="0">
                <a:solidFill>
                  <a:srgbClr val="FF7F00"/>
                </a:solidFill>
                <a:latin typeface="Cabin"/>
                <a:ea typeface="Cabin"/>
                <a:cs typeface="Cabin"/>
                <a:sym typeface="Cabin"/>
              </a:rPr>
              <a:t>APIs</a:t>
            </a:r>
          </a:p>
        </p:txBody>
      </p:sp>
      <p:sp>
        <p:nvSpPr>
          <p:cNvPr id="554" name="Shape 554"/>
          <p:cNvSpPr txBox="1"/>
          <p:nvPr/>
        </p:nvSpPr>
        <p:spPr>
          <a:xfrm>
            <a:off y="7277100" x="11999911"/>
            <a:ext cy="622299" cx="1457324"/>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3397B7"/>
              </a:buClr>
              <a:buSzPct val="25000"/>
              <a:buFont typeface="Cabin"/>
              <a:buNone/>
            </a:pPr>
            <a:r>
              <a:rPr strike="noStrike" u="none" b="0" cap="none" baseline="0" sz="3600" lang="en-US" i="0">
                <a:solidFill>
                  <a:srgbClr val="3397B7"/>
                </a:solidFill>
                <a:latin typeface="Cabin"/>
                <a:ea typeface="Cabin"/>
                <a:cs typeface="Cabin"/>
                <a:sym typeface="Cabin"/>
              </a:rPr>
              <a:t>Service</a:t>
            </a:r>
          </a:p>
        </p:txBody>
      </p:sp>
      <p:sp>
        <p:nvSpPr>
          <p:cNvPr id="555" name="Shape 555"/>
          <p:cNvSpPr txBox="1"/>
          <p:nvPr/>
        </p:nvSpPr>
        <p:spPr>
          <a:xfrm>
            <a:off y="6997700" x="13766800"/>
            <a:ext cy="622299" cx="1455737"/>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3397B7"/>
              </a:buClr>
              <a:buSzPct val="25000"/>
              <a:buFont typeface="Cabin"/>
              <a:buNone/>
            </a:pPr>
            <a:r>
              <a:rPr strike="noStrike" u="none" b="0" cap="none" baseline="0" sz="3600" lang="en-US" i="0">
                <a:solidFill>
                  <a:srgbClr val="3397B7"/>
                </a:solidFill>
                <a:latin typeface="Cabin"/>
                <a:ea typeface="Cabin"/>
                <a:cs typeface="Cabin"/>
                <a:sym typeface="Cabin"/>
              </a:rPr>
              <a:t>Service</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9" name="Shape 559"/>
        <p:cNvGrpSpPr/>
        <p:nvPr/>
      </p:nvGrpSpPr>
      <p:grpSpPr>
        <a:xfrm>
          <a:off y="0" x="0"/>
          <a:ext cy="0" cx="0"/>
          <a:chOff y="0" x="0"/>
          <a:chExt cy="0" cx="0"/>
        </a:xfrm>
      </p:grpSpPr>
      <p:sp>
        <p:nvSpPr>
          <p:cNvPr id="560" name="Shape 560"/>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7600" lang="en-US" i="0">
                <a:solidFill>
                  <a:srgbClr val="FF00FF"/>
                </a:solidFill>
                <a:latin typeface="Cabin"/>
                <a:ea typeface="Cabin"/>
                <a:cs typeface="Cabin"/>
                <a:sym typeface="Cabin"/>
              </a:rPr>
              <a:t>Multiple Systems</a:t>
            </a:r>
          </a:p>
        </p:txBody>
      </p:sp>
      <p:sp>
        <p:nvSpPr>
          <p:cNvPr id="561" name="Shape 561"/>
          <p:cNvSpPr txBox="1"/>
          <p:nvPr>
            <p:ph idx="1" type="body"/>
          </p:nvPr>
        </p:nvSpPr>
        <p:spPr>
          <a:xfrm>
            <a:off y="2603500" x="1155700"/>
            <a:ext cy="5234699" cx="8140799"/>
          </a:xfrm>
          <a:prstGeom prst="rect">
            <a:avLst/>
          </a:prstGeom>
          <a:noFill/>
          <a:ln>
            <a:noFill/>
          </a:ln>
        </p:spPr>
        <p:txBody>
          <a:bodyPr bIns="38100" rIns="38100" lIns="38100" tIns="38100" anchor="ctr" anchorCtr="0">
            <a:noAutofit/>
          </a:bodyPr>
          <a:lstStyle/>
          <a:p>
            <a:pPr algn="l" rtl="0" lvl="0" marR="0" indent="-457200" marL="457200">
              <a:lnSpc>
                <a:spcPct val="100000"/>
              </a:lnSpc>
              <a:spcBef>
                <a:spcPts val="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Initially - two systems cooperate and split the problem</a:t>
            </a:r>
          </a:p>
          <a:p>
            <a:pPr algn="l" rtl="0" lvl="0" marR="0" indent="-457200" marL="457200">
              <a:lnSpc>
                <a:spcPct val="100000"/>
              </a:lnSpc>
              <a:spcBef>
                <a:spcPts val="350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As the data/service becomes useful - multiple applications want to use the information / application</a:t>
            </a:r>
          </a:p>
        </p:txBody>
      </p:sp>
      <p:pic>
        <p:nvPicPr>
          <p:cNvPr id="562" name="Shape 562"/>
          <p:cNvPicPr preferRelativeResize="0"/>
          <p:nvPr/>
        </p:nvPicPr>
        <p:blipFill rotWithShape="1">
          <a:blip r:embed="rId3">
            <a:alphaModFix/>
          </a:blip>
          <a:srcRect t="0" b="0" r="0" l="0"/>
          <a:stretch/>
        </p:blipFill>
        <p:spPr>
          <a:xfrm>
            <a:off y="3187700" x="9601200"/>
            <a:ext cy="4254499" cx="5411786"/>
          </a:xfrm>
          <a:prstGeom prst="rect">
            <a:avLst/>
          </a:prstGeom>
          <a:noFill/>
          <a:ln>
            <a:noFill/>
          </a:ln>
        </p:spPr>
      </p:pic>
      <p:sp>
        <p:nvSpPr>
          <p:cNvPr id="563" name="Shape 563"/>
          <p:cNvSpPr txBox="1"/>
          <p:nvPr/>
        </p:nvSpPr>
        <p:spPr>
          <a:xfrm>
            <a:off y="8089900" x="3162300"/>
            <a:ext cy="622199" cx="101705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sng" b="0" cap="none" baseline="0" sz="3600" lang="en-US" i="0">
                <a:solidFill>
                  <a:srgbClr val="FFFF00"/>
                </a:solidFill>
                <a:latin typeface="Cabin"/>
                <a:ea typeface="Cabin"/>
                <a:cs typeface="Cabin"/>
                <a:sym typeface="Cabin"/>
                <a:hlinkClick r:id="rId4"/>
              </a:rPr>
              <a:t>http://www.youtube.com/watch?v=mj-kCFzF0ME</a:t>
            </a:r>
          </a:p>
        </p:txBody>
      </p:sp>
      <p:sp>
        <p:nvSpPr>
          <p:cNvPr id="564" name="Shape 564"/>
          <p:cNvSpPr txBox="1"/>
          <p:nvPr/>
        </p:nvSpPr>
        <p:spPr>
          <a:xfrm>
            <a:off y="8153400" x="14843125"/>
            <a:ext cy="622199" cx="9000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5:15</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8" name="Shape 568"/>
        <p:cNvGrpSpPr/>
        <p:nvPr/>
      </p:nvGrpSpPr>
      <p:grpSpPr>
        <a:xfrm>
          <a:off y="0" x="0"/>
          <a:ext cy="0" cx="0"/>
          <a:chOff y="0" x="0"/>
          <a:chExt cy="0" cx="0"/>
        </a:xfrm>
      </p:grpSpPr>
      <p:sp>
        <p:nvSpPr>
          <p:cNvPr id="569" name="Shape 569"/>
          <p:cNvSpPr txBox="1"/>
          <p:nvPr>
            <p:ph type="title"/>
          </p:nvPr>
        </p:nvSpPr>
        <p:spPr>
          <a:xfrm>
            <a:off y="1536700" x="1155700"/>
            <a:ext cy="3086099" cx="13931900"/>
          </a:xfrm>
          <a:prstGeom prst="rect">
            <a:avLst/>
          </a:prstGeom>
          <a:noFill/>
          <a:ln>
            <a:noFill/>
          </a:ln>
        </p:spPr>
        <p:txBody>
          <a:bodyPr bIns="38100" rIns="38100" lIns="38100" tIns="38100" anchor="b" anchorCtr="0">
            <a:noAutofit/>
          </a:bodyPr>
          <a:lstStyle/>
          <a:p>
            <a:pPr algn="ctr" rtl="0" lvl="0" marR="0" indent="0" marL="0">
              <a:lnSpc>
                <a:spcPct val="100000"/>
              </a:lnSpc>
              <a:spcBef>
                <a:spcPts val="0"/>
              </a:spcBef>
              <a:spcAft>
                <a:spcPts val="0"/>
              </a:spcAft>
              <a:buClr>
                <a:srgbClr val="00FF00"/>
              </a:buClr>
              <a:buSzPct val="25000"/>
              <a:buFont typeface="Cabin"/>
              <a:buNone/>
            </a:pPr>
            <a:br>
              <a:rPr strike="noStrike" u="none" b="0" cap="none" baseline="0" sz="7600" lang="en-US" i="0">
                <a:solidFill>
                  <a:srgbClr val="00FF00"/>
                </a:solidFill>
                <a:latin typeface="Cabin"/>
                <a:ea typeface="Cabin"/>
                <a:cs typeface="Cabin"/>
                <a:sym typeface="Cabin"/>
              </a:rPr>
            </a:br>
            <a:r>
              <a:rPr strike="noStrike" u="none" b="0" cap="none" baseline="0" sz="7600" lang="en-US" i="0">
                <a:solidFill>
                  <a:srgbClr val="00FF00"/>
                </a:solidFill>
                <a:latin typeface="Cabin"/>
                <a:ea typeface="Cabin"/>
                <a:cs typeface="Cabin"/>
                <a:sym typeface="Cabin"/>
              </a:rPr>
              <a:t>Web Services</a:t>
            </a:r>
          </a:p>
        </p:txBody>
      </p:sp>
      <p:sp>
        <p:nvSpPr>
          <p:cNvPr id="570" name="Shape 570"/>
          <p:cNvSpPr txBox="1"/>
          <p:nvPr>
            <p:ph idx="1" type="body"/>
          </p:nvPr>
        </p:nvSpPr>
        <p:spPr>
          <a:xfrm>
            <a:off y="4711700" x="1155700"/>
            <a:ext cy="1054100" cx="13931900"/>
          </a:xfrm>
          <a:prstGeom prst="rect">
            <a:avLst/>
          </a:prstGeom>
          <a:noFill/>
          <a:ln>
            <a:noFill/>
          </a:ln>
        </p:spPr>
        <p:txBody>
          <a:bodyPr bIns="38100" rIns="38100" lIns="38100" tIns="38100" anchor="t" anchorCtr="0">
            <a:noAutofit/>
          </a:bodyPr>
          <a:lstStyle/>
          <a:p>
            <a:pPr algn="ctr" rtl="0" lvl="0" marR="0" indent="-342900" marL="342900">
              <a:spcBef>
                <a:spcPts val="0"/>
              </a:spcBef>
              <a:spcAft>
                <a:spcPts val="0"/>
              </a:spcAft>
              <a:buNone/>
            </a:pPr>
            <a:r>
              <a:t/>
            </a:r>
            <a:endParaRPr/>
          </a:p>
        </p:txBody>
      </p:sp>
      <p:sp>
        <p:nvSpPr>
          <p:cNvPr id="571" name="Shape 571"/>
          <p:cNvSpPr txBox="1"/>
          <p:nvPr/>
        </p:nvSpPr>
        <p:spPr>
          <a:xfrm>
            <a:off y="7852650" x="3421475"/>
            <a:ext cy="622199" cx="94184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sng" b="0" cap="none" baseline="0" sz="3600" lang="en-US" i="0">
                <a:solidFill>
                  <a:srgbClr val="FFFF00"/>
                </a:solidFill>
                <a:latin typeface="Cabin"/>
                <a:ea typeface="Cabin"/>
                <a:cs typeface="Cabin"/>
                <a:sym typeface="Cabin"/>
                <a:hlinkClick r:id="rId3"/>
              </a:rPr>
              <a:t>http://en.wikipedia.org/wiki/Web_services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5" name="Shape 225"/>
        <p:cNvGrpSpPr/>
        <p:nvPr/>
      </p:nvGrpSpPr>
      <p:grpSpPr>
        <a:xfrm>
          <a:off y="0" x="0"/>
          <a:ext cy="0" cx="0"/>
          <a:chOff y="0" x="0"/>
          <a:chExt cy="0" cx="0"/>
        </a:xfrm>
      </p:grpSpPr>
      <p:sp>
        <p:nvSpPr>
          <p:cNvPr id="226" name="Shape 226"/>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7600" lang="en-US" i="0">
                <a:solidFill>
                  <a:schemeClr val="lt1"/>
                </a:solidFill>
                <a:latin typeface="Cabin"/>
                <a:ea typeface="Cabin"/>
                <a:cs typeface="Cabin"/>
                <a:sym typeface="Cabin"/>
              </a:rPr>
              <a:t>Agreeing on a </a:t>
            </a:r>
            <a:r>
              <a:rPr strike="noStrike" u="none" b="0" cap="none" baseline="0" sz="7600" lang="en-US" i="0">
                <a:solidFill>
                  <a:schemeClr val="lt1"/>
                </a:solidFill>
                <a:latin typeface="Arial"/>
                <a:ea typeface="Arial"/>
                <a:cs typeface="Arial"/>
                <a:sym typeface="Arial"/>
              </a:rPr>
              <a:t>“</a:t>
            </a:r>
            <a:r>
              <a:rPr strike="noStrike" u="none" b="0" cap="none" baseline="0" sz="7600" lang="en-US" i="0">
                <a:solidFill>
                  <a:schemeClr val="lt1"/>
                </a:solidFill>
                <a:latin typeface="Cabin"/>
                <a:ea typeface="Cabin"/>
                <a:cs typeface="Cabin"/>
                <a:sym typeface="Cabin"/>
              </a:rPr>
              <a:t>Wire Format</a:t>
            </a:r>
            <a:r>
              <a:rPr strike="noStrike" u="none" b="0" cap="none" baseline="0" sz="7600" lang="en-US" i="0">
                <a:solidFill>
                  <a:schemeClr val="lt1"/>
                </a:solidFill>
                <a:latin typeface="Arial"/>
                <a:ea typeface="Arial"/>
                <a:cs typeface="Arial"/>
                <a:sym typeface="Arial"/>
              </a:rPr>
              <a:t>”</a:t>
            </a:r>
          </a:p>
        </p:txBody>
      </p:sp>
      <p:sp>
        <p:nvSpPr>
          <p:cNvPr id="227" name="Shape 227"/>
          <p:cNvSpPr txBox="1"/>
          <p:nvPr/>
        </p:nvSpPr>
        <p:spPr>
          <a:xfrm>
            <a:off y="4394200" x="850900"/>
            <a:ext cy="2400300" cx="3174999"/>
          </a:xfrm>
          <a:prstGeom prst="rect">
            <a:avLst/>
          </a:prstGeom>
          <a:noFill/>
          <a:ln w="63500" cap="rnd">
            <a:solidFill>
              <a:srgbClr val="FF00FF"/>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700" lang="en-US" i="0">
                <a:solidFill>
                  <a:schemeClr val="lt1"/>
                </a:solidFill>
                <a:latin typeface="Cabin"/>
                <a:ea typeface="Cabin"/>
                <a:cs typeface="Cabin"/>
                <a:sym typeface="Cabin"/>
              </a:rPr>
              <a:t>Python</a:t>
            </a:r>
          </a:p>
          <a:p>
            <a:pPr algn="ctr" rtl="0" lvl="0" marR="0" indent="0" marL="0">
              <a:lnSpc>
                <a:spcPct val="100000"/>
              </a:lnSpc>
              <a:spcBef>
                <a:spcPts val="0"/>
              </a:spcBef>
              <a:spcAft>
                <a:spcPts val="0"/>
              </a:spcAft>
              <a:buClr>
                <a:schemeClr val="lt1"/>
              </a:buClr>
              <a:buSzPct val="25000"/>
              <a:buFont typeface="Cabin"/>
              <a:buNone/>
            </a:pPr>
            <a:r>
              <a:rPr strike="noStrike" u="none" b="0" cap="none" baseline="0" sz="4700" lang="en-US" i="0">
                <a:solidFill>
                  <a:schemeClr val="lt1"/>
                </a:solidFill>
                <a:latin typeface="Cabin"/>
                <a:ea typeface="Cabin"/>
                <a:cs typeface="Cabin"/>
                <a:sym typeface="Cabin"/>
              </a:rPr>
              <a:t>Dictionary</a:t>
            </a:r>
          </a:p>
        </p:txBody>
      </p:sp>
      <p:sp>
        <p:nvSpPr>
          <p:cNvPr id="228" name="Shape 228"/>
          <p:cNvSpPr txBox="1"/>
          <p:nvPr/>
        </p:nvSpPr>
        <p:spPr>
          <a:xfrm>
            <a:off y="4394200" x="12204700"/>
            <a:ext cy="2400300" cx="3174999"/>
          </a:xfrm>
          <a:prstGeom prst="rect">
            <a:avLst/>
          </a:prstGeom>
          <a:noFill/>
          <a:ln w="63500" cap="rnd">
            <a:solidFill>
              <a:srgbClr val="FF00FF"/>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700" lang="en-US" i="0">
                <a:solidFill>
                  <a:schemeClr val="lt1"/>
                </a:solidFill>
                <a:latin typeface="Cabin"/>
                <a:ea typeface="Cabin"/>
                <a:cs typeface="Cabin"/>
                <a:sym typeface="Cabin"/>
              </a:rPr>
              <a:t>Java</a:t>
            </a:r>
          </a:p>
          <a:p>
            <a:pPr algn="ctr" rtl="0" lvl="0" marR="0" indent="0" marL="0">
              <a:lnSpc>
                <a:spcPct val="100000"/>
              </a:lnSpc>
              <a:spcBef>
                <a:spcPts val="0"/>
              </a:spcBef>
              <a:spcAft>
                <a:spcPts val="0"/>
              </a:spcAft>
              <a:buClr>
                <a:schemeClr val="lt1"/>
              </a:buClr>
              <a:buSzPct val="25000"/>
              <a:buFont typeface="Cabin"/>
              <a:buNone/>
            </a:pPr>
            <a:r>
              <a:rPr strike="noStrike" u="none" b="0" cap="none" baseline="0" sz="4700" lang="en-US" i="0">
                <a:solidFill>
                  <a:schemeClr val="lt1"/>
                </a:solidFill>
                <a:latin typeface="Cabin"/>
                <a:ea typeface="Cabin"/>
                <a:cs typeface="Cabin"/>
                <a:sym typeface="Cabin"/>
              </a:rPr>
              <a:t>HashMap</a:t>
            </a:r>
          </a:p>
        </p:txBody>
      </p:sp>
      <p:sp>
        <p:nvSpPr>
          <p:cNvPr id="229" name="Shape 229"/>
          <p:cNvSpPr txBox="1"/>
          <p:nvPr/>
        </p:nvSpPr>
        <p:spPr>
          <a:xfrm>
            <a:off y="6340000" x="4488662"/>
            <a:ext cy="622199" cx="16287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Serialize</a:t>
            </a:r>
          </a:p>
        </p:txBody>
      </p:sp>
      <p:sp>
        <p:nvSpPr>
          <p:cNvPr id="230" name="Shape 230"/>
          <p:cNvSpPr txBox="1"/>
          <p:nvPr/>
        </p:nvSpPr>
        <p:spPr>
          <a:xfrm>
            <a:off y="2952750" x="6580186"/>
            <a:ext cy="5283200" cx="3067049"/>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00FF00"/>
              </a:buClr>
              <a:buSzPct val="25000"/>
              <a:buFont typeface="Cabin"/>
              <a:buNone/>
            </a:pPr>
            <a:r>
              <a:rPr strike="noStrike" u="none" b="0" cap="none" baseline="0" sz="3800" lang="en-US" i="0">
                <a:solidFill>
                  <a:srgbClr val="00FF00"/>
                </a:solidFill>
                <a:latin typeface="Cabin"/>
                <a:ea typeface="Cabin"/>
                <a:cs typeface="Cabin"/>
                <a:sym typeface="Cabin"/>
              </a:rPr>
              <a:t>&lt;person&gt;</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3800" lang="en-US" i="0">
                <a:solidFill>
                  <a:srgbClr val="00FF00"/>
                </a:solidFill>
                <a:latin typeface="Cabin"/>
                <a:ea typeface="Cabin"/>
                <a:cs typeface="Cabin"/>
                <a:sym typeface="Cabin"/>
              </a:rPr>
              <a:t>   &lt;name&gt;</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3800" lang="en-US" i="0">
                <a:solidFill>
                  <a:srgbClr val="00FF00"/>
                </a:solidFill>
                <a:latin typeface="Cabin"/>
                <a:ea typeface="Cabin"/>
                <a:cs typeface="Cabin"/>
                <a:sym typeface="Cabin"/>
              </a:rPr>
              <a:t>      Chuck</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3800" lang="en-US" i="0">
                <a:solidFill>
                  <a:srgbClr val="00FF00"/>
                </a:solidFill>
                <a:latin typeface="Cabin"/>
                <a:ea typeface="Cabin"/>
                <a:cs typeface="Cabin"/>
                <a:sym typeface="Cabin"/>
              </a:rPr>
              <a:t>   &lt;/name&gt;</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3800" lang="en-US" i="0">
                <a:solidFill>
                  <a:srgbClr val="00FF00"/>
                </a:solidFill>
                <a:latin typeface="Cabin"/>
                <a:ea typeface="Cabin"/>
                <a:cs typeface="Cabin"/>
                <a:sym typeface="Cabin"/>
              </a:rPr>
              <a:t>   &lt;phone&gt;</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3800" lang="en-US" i="0">
                <a:solidFill>
                  <a:srgbClr val="00FF00"/>
                </a:solidFill>
                <a:latin typeface="Cabin"/>
                <a:ea typeface="Cabin"/>
                <a:cs typeface="Cabin"/>
                <a:sym typeface="Cabin"/>
              </a:rPr>
              <a:t>      303 4456</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3800" lang="en-US" i="0">
                <a:solidFill>
                  <a:srgbClr val="00FF00"/>
                </a:solidFill>
                <a:latin typeface="Cabin"/>
                <a:ea typeface="Cabin"/>
                <a:cs typeface="Cabin"/>
                <a:sym typeface="Cabin"/>
              </a:rPr>
              <a:t>   &lt;/phone&gt;</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3800" lang="en-US" i="0">
                <a:solidFill>
                  <a:srgbClr val="00FF00"/>
                </a:solidFill>
                <a:latin typeface="Cabin"/>
                <a:ea typeface="Cabin"/>
                <a:cs typeface="Cabin"/>
                <a:sym typeface="Cabin"/>
              </a:rPr>
              <a:t>&lt;/person&gt;</a:t>
            </a:r>
          </a:p>
        </p:txBody>
      </p:sp>
      <p:sp>
        <p:nvSpPr>
          <p:cNvPr id="231" name="Shape 231"/>
          <p:cNvSpPr txBox="1"/>
          <p:nvPr/>
        </p:nvSpPr>
        <p:spPr>
          <a:xfrm>
            <a:off y="4168150" x="9507924"/>
            <a:ext cy="622199" cx="25763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De-Serialize</a:t>
            </a:r>
          </a:p>
        </p:txBody>
      </p:sp>
      <p:sp>
        <p:nvSpPr>
          <p:cNvPr id="232" name="Shape 232"/>
          <p:cNvSpPr txBox="1"/>
          <p:nvPr/>
        </p:nvSpPr>
        <p:spPr>
          <a:xfrm>
            <a:off y="8128000" x="14327187"/>
            <a:ext cy="622299" cx="1019174"/>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XML</a:t>
            </a:r>
          </a:p>
        </p:txBody>
      </p:sp>
      <p:sp>
        <p:nvSpPr>
          <p:cNvPr id="233" name="Shape 233"/>
          <p:cNvSpPr/>
          <p:nvPr/>
        </p:nvSpPr>
        <p:spPr>
          <a:xfrm>
            <a:off y="4965700" x="4635500"/>
            <a:ext cy="1269899" cx="1269899"/>
          </a:xfrm>
          <a:prstGeom prst="rightArrow">
            <a:avLst>
              <a:gd fmla="val 38114" name="adj1"/>
              <a:gd fmla="val 19928" name="adj2"/>
            </a:avLst>
          </a:prstGeom>
          <a:blipFill rotWithShape="1">
            <a:blip r:embed="rId3">
              <a:alphaModFix/>
            </a:blip>
            <a:stretch>
              <a:fillRect t="0" b="0" r="0" l="0"/>
            </a:stretch>
          </a:blipFill>
          <a:ln>
            <a:noFill/>
          </a:ln>
        </p:spPr>
        <p:txBody>
          <a:bodyPr bIns="0" rIns="0" lIns="0" tIns="0" anchor="t" anchorCtr="0">
            <a:noAutofit/>
          </a:bodyPr>
          <a:lstStyle/>
          <a:p>
            <a:pPr algn="ctr" rtl="0" lvl="0" marR="0" indent="0" marL="0">
              <a:lnSpc>
                <a:spcPct val="100000"/>
              </a:lnSpc>
              <a:spcBef>
                <a:spcPts val="0"/>
              </a:spcBef>
              <a:spcAft>
                <a:spcPts val="0"/>
              </a:spcAft>
              <a:buNone/>
            </a:pPr>
            <a:r>
              <a:t/>
            </a:r>
            <a:endParaRPr/>
          </a:p>
        </p:txBody>
      </p:sp>
      <p:sp>
        <p:nvSpPr>
          <p:cNvPr id="234" name="Shape 234"/>
          <p:cNvSpPr/>
          <p:nvPr/>
        </p:nvSpPr>
        <p:spPr>
          <a:xfrm>
            <a:off y="4968125" x="10579150"/>
            <a:ext cy="1269899" cx="1269899"/>
          </a:xfrm>
          <a:prstGeom prst="rightArrow">
            <a:avLst>
              <a:gd fmla="val 38114" name="adj1"/>
              <a:gd fmla="val 19928" name="adj2"/>
            </a:avLst>
          </a:prstGeom>
          <a:blipFill rotWithShape="1">
            <a:blip r:embed="rId3">
              <a:alphaModFix/>
            </a:blip>
            <a:stretch>
              <a:fillRect t="0" b="0" r="0" l="0"/>
            </a:stretch>
          </a:blipFill>
          <a:ln>
            <a:noFill/>
          </a:ln>
        </p:spPr>
        <p:txBody>
          <a:bodyPr bIns="0" rIns="0" lIns="0" tIns="0" anchor="t" anchorCtr="0">
            <a:noAutofit/>
          </a:bodyPr>
          <a:lstStyle/>
          <a:p>
            <a:pPr algn="ctr" rtl="0" lvl="0" marR="0" indent="0" marL="0">
              <a:lnSpc>
                <a:spcPct val="100000"/>
              </a:lnSpc>
              <a:spcBef>
                <a:spcPts val="0"/>
              </a:spcBef>
              <a:spcAft>
                <a:spcPts val="0"/>
              </a:spcAft>
              <a:buNone/>
            </a:pPr>
            <a:r>
              <a:t/>
            </a:r>
            <a:endParaRP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5" name="Shape 575"/>
        <p:cNvGrpSpPr/>
        <p:nvPr/>
      </p:nvGrpSpPr>
      <p:grpSpPr>
        <a:xfrm>
          <a:off y="0" x="0"/>
          <a:ext cy="0" cx="0"/>
          <a:chOff y="0" x="0"/>
          <a:chExt cy="0" cx="0"/>
        </a:xfrm>
      </p:grpSpPr>
      <p:sp>
        <p:nvSpPr>
          <p:cNvPr id="576" name="Shape 576"/>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7600" lang="en-US" i="0">
                <a:solidFill>
                  <a:srgbClr val="00FF00"/>
                </a:solidFill>
                <a:latin typeface="Cabin"/>
                <a:ea typeface="Cabin"/>
                <a:cs typeface="Cabin"/>
                <a:sym typeface="Cabin"/>
              </a:rPr>
              <a:t>Application Program Interface</a:t>
            </a:r>
          </a:p>
        </p:txBody>
      </p:sp>
      <p:sp>
        <p:nvSpPr>
          <p:cNvPr id="577" name="Shape 577"/>
          <p:cNvSpPr txBox="1"/>
          <p:nvPr/>
        </p:nvSpPr>
        <p:spPr>
          <a:xfrm>
            <a:off y="8191500" x="4916375"/>
            <a:ext cy="622199" cx="68414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sng" b="0" cap="none" baseline="0" sz="3600" lang="en-US" i="0">
                <a:solidFill>
                  <a:srgbClr val="00FFFF"/>
                </a:solidFill>
                <a:latin typeface="Cabin"/>
                <a:ea typeface="Cabin"/>
                <a:cs typeface="Cabin"/>
                <a:sym typeface="Cabin"/>
                <a:hlinkClick r:id="rId3"/>
              </a:rPr>
              <a:t>http://en.wikipedia.org/wiki/API</a:t>
            </a:r>
          </a:p>
        </p:txBody>
      </p:sp>
      <p:sp>
        <p:nvSpPr>
          <p:cNvPr id="578" name="Shape 578"/>
          <p:cNvSpPr txBox="1"/>
          <p:nvPr/>
        </p:nvSpPr>
        <p:spPr>
          <a:xfrm>
            <a:off y="4254500" x="32423100"/>
            <a:ext cy="622299" cx="922337"/>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Text</a:t>
            </a:r>
          </a:p>
        </p:txBody>
      </p:sp>
      <p:sp>
        <p:nvSpPr>
          <p:cNvPr id="579" name="Shape 579"/>
          <p:cNvSpPr txBox="1"/>
          <p:nvPr/>
        </p:nvSpPr>
        <p:spPr>
          <a:xfrm>
            <a:off y="3486150" x="2155825"/>
            <a:ext cy="2895600" cx="125602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3900" lang="en-US" i="1">
                <a:solidFill>
                  <a:srgbClr val="FFFF00"/>
                </a:solidFill>
                <a:latin typeface="Cabin"/>
                <a:ea typeface="Cabin"/>
                <a:cs typeface="Cabin"/>
                <a:sym typeface="Cabin"/>
              </a:rPr>
              <a:t>The API itself is largely abstract in that it specifies an interface and controls the behavior of the objects specified in that interface. The software that provides the functionality described by an API is said to be an </a:t>
            </a:r>
            <a:r>
              <a:rPr strike="noStrike" u="none" b="0" cap="none" baseline="0" sz="3900" lang="en-US" i="1">
                <a:solidFill>
                  <a:srgbClr val="FFFF00"/>
                </a:solidFill>
                <a:latin typeface="Arial"/>
                <a:ea typeface="Arial"/>
                <a:cs typeface="Arial"/>
                <a:sym typeface="Arial"/>
              </a:rPr>
              <a:t>“</a:t>
            </a:r>
            <a:r>
              <a:rPr strike="noStrike" u="none" b="0" cap="none" baseline="0" sz="3900" lang="en-US" i="1">
                <a:solidFill>
                  <a:srgbClr val="FFFF00"/>
                </a:solidFill>
                <a:latin typeface="Cabin"/>
                <a:ea typeface="Cabin"/>
                <a:cs typeface="Cabin"/>
                <a:sym typeface="Cabin"/>
              </a:rPr>
              <a:t>implementation</a:t>
            </a:r>
            <a:r>
              <a:rPr strike="noStrike" u="none" b="0" cap="none" baseline="0" sz="3900" lang="en-US" i="1">
                <a:solidFill>
                  <a:srgbClr val="FFFF00"/>
                </a:solidFill>
                <a:latin typeface="Arial"/>
                <a:ea typeface="Arial"/>
                <a:cs typeface="Arial"/>
                <a:sym typeface="Arial"/>
              </a:rPr>
              <a:t>”</a:t>
            </a:r>
            <a:r>
              <a:rPr strike="noStrike" u="none" b="0" cap="none" baseline="0" sz="3900" lang="en-US" i="1">
                <a:solidFill>
                  <a:srgbClr val="FFFF00"/>
                </a:solidFill>
                <a:latin typeface="Cabin"/>
                <a:ea typeface="Cabin"/>
                <a:cs typeface="Cabin"/>
                <a:sym typeface="Cabin"/>
              </a:rPr>
              <a:t> of the API.   An API is typically defined in terms of the programming language used to build an application. </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3" name="Shape 583"/>
        <p:cNvGrpSpPr/>
        <p:nvPr/>
      </p:nvGrpSpPr>
      <p:grpSpPr>
        <a:xfrm>
          <a:off y="0" x="0"/>
          <a:ext cy="0" cx="0"/>
          <a:chOff y="0" x="0"/>
          <a:chExt cy="0" cx="0"/>
        </a:xfrm>
      </p:grpSpPr>
      <p:sp>
        <p:nvSpPr>
          <p:cNvPr id="584" name="Shape 584"/>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7600" lang="en-US" i="0">
                <a:solidFill>
                  <a:srgbClr val="00FF00"/>
                </a:solidFill>
                <a:latin typeface="Cabin"/>
                <a:ea typeface="Cabin"/>
                <a:cs typeface="Cabin"/>
                <a:sym typeface="Cabin"/>
              </a:rPr>
              <a:t>Web Service Technologies</a:t>
            </a:r>
          </a:p>
        </p:txBody>
      </p:sp>
      <p:sp>
        <p:nvSpPr>
          <p:cNvPr id="585" name="Shape 585"/>
          <p:cNvSpPr txBox="1"/>
          <p:nvPr>
            <p:ph idx="1" type="body"/>
          </p:nvPr>
        </p:nvSpPr>
        <p:spPr>
          <a:xfrm>
            <a:off y="2603500" x="1155700"/>
            <a:ext cy="5003800" cx="13931900"/>
          </a:xfrm>
          <a:prstGeom prst="rect">
            <a:avLst/>
          </a:prstGeom>
          <a:noFill/>
          <a:ln>
            <a:noFill/>
          </a:ln>
        </p:spPr>
        <p:txBody>
          <a:bodyPr bIns="38100" rIns="38100" lIns="38100" tIns="38100" anchor="ctr" anchorCtr="0">
            <a:noAutofit/>
          </a:bodyPr>
          <a:lstStyle/>
          <a:p>
            <a:pPr algn="l" rtl="0" lvl="0" marR="0" indent="-457200" marL="457200">
              <a:lnSpc>
                <a:spcPct val="100000"/>
              </a:lnSpc>
              <a:spcBef>
                <a:spcPts val="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SOAP - Simple Object Access Protocol (software)</a:t>
            </a:r>
          </a:p>
          <a:p>
            <a:pPr algn="l" rtl="0" lvl="1" marR="0" indent="-457200" marL="914400">
              <a:lnSpc>
                <a:spcPct val="100000"/>
              </a:lnSpc>
              <a:spcBef>
                <a:spcPts val="350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Remote programs/code which we use over the network</a:t>
            </a:r>
          </a:p>
          <a:p>
            <a:pPr algn="l" rtl="0" lvl="1" marR="0" indent="-457200" marL="914400">
              <a:lnSpc>
                <a:spcPct val="100000"/>
              </a:lnSpc>
              <a:spcBef>
                <a:spcPts val="350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Note: Dr. Chuck does not like SOAP because it is overly complex</a:t>
            </a:r>
          </a:p>
          <a:p>
            <a:pPr algn="l" rtl="0" lvl="0" marR="0" indent="-457200" marL="457200">
              <a:lnSpc>
                <a:spcPct val="100000"/>
              </a:lnSpc>
              <a:spcBef>
                <a:spcPts val="350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REST - Representational State Transfer (resource focused)</a:t>
            </a:r>
          </a:p>
          <a:p>
            <a:pPr algn="l" rtl="0" lvl="1" marR="0" indent="-457200" marL="914400">
              <a:lnSpc>
                <a:spcPct val="100000"/>
              </a:lnSpc>
              <a:spcBef>
                <a:spcPts val="350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Remote resources which we create, read, update and delete remotely</a:t>
            </a:r>
          </a:p>
        </p:txBody>
      </p:sp>
      <p:sp>
        <p:nvSpPr>
          <p:cNvPr id="586" name="Shape 586"/>
          <p:cNvSpPr txBox="1"/>
          <p:nvPr/>
        </p:nvSpPr>
        <p:spPr>
          <a:xfrm>
            <a:off y="7721600" x="3340100"/>
            <a:ext cy="622199" cx="102531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sng" b="0" cap="none" baseline="0" sz="3600" lang="en-US" i="0">
                <a:solidFill>
                  <a:srgbClr val="FFFF00"/>
                </a:solidFill>
                <a:latin typeface="Cabin"/>
                <a:ea typeface="Cabin"/>
                <a:cs typeface="Cabin"/>
                <a:sym typeface="Cabin"/>
                <a:hlinkClick r:id="rId3"/>
              </a:rPr>
              <a:t>http://en.wikipedia.org/wiki/SOAP_(protocol)</a:t>
            </a:r>
          </a:p>
        </p:txBody>
      </p:sp>
      <p:sp>
        <p:nvSpPr>
          <p:cNvPr id="587" name="Shape 587"/>
          <p:cNvSpPr txBox="1"/>
          <p:nvPr/>
        </p:nvSpPr>
        <p:spPr>
          <a:xfrm>
            <a:off y="8280400" x="4567700"/>
            <a:ext cy="622199" cx="80918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sng" b="0" cap="none" baseline="0" sz="3600" lang="en-US" i="0">
                <a:solidFill>
                  <a:srgbClr val="FFFF00"/>
                </a:solidFill>
                <a:latin typeface="Cabin"/>
                <a:ea typeface="Cabin"/>
                <a:cs typeface="Cabin"/>
                <a:sym typeface="Cabin"/>
                <a:hlinkClick r:id="rId4"/>
              </a:rPr>
              <a:t>http://en.wikipedia.org/wiki/REST</a:t>
            </a: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1" name="Shape 591"/>
        <p:cNvGrpSpPr/>
        <p:nvPr/>
      </p:nvGrpSpPr>
      <p:grpSpPr>
        <a:xfrm>
          <a:off y="0" x="0"/>
          <a:ext cy="0" cx="0"/>
          <a:chOff y="0" x="0"/>
          <a:chExt cy="0" cx="0"/>
        </a:xfrm>
      </p:grpSpPr>
      <p:sp>
        <p:nvSpPr>
          <p:cNvPr id="592" name="Shape 592"/>
          <p:cNvSpPr txBox="1"/>
          <p:nvPr/>
        </p:nvSpPr>
        <p:spPr>
          <a:xfrm>
            <a:off y="8343900" x="1513700"/>
            <a:ext cy="622199" cx="132260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sng" b="0" cap="none" baseline="0" sz="3600" lang="en-US" i="0">
                <a:solidFill>
                  <a:srgbClr val="FFFF00"/>
                </a:solidFill>
                <a:latin typeface="Cabin"/>
                <a:ea typeface="Cabin"/>
                <a:cs typeface="Cabin"/>
                <a:sym typeface="Cabin"/>
                <a:hlinkClick r:id="rId3"/>
              </a:rPr>
              <a:t>https://developers.google.com/maps/documentation/geocoding/</a:t>
            </a:r>
          </a:p>
        </p:txBody>
      </p:sp>
      <p:pic>
        <p:nvPicPr>
          <p:cNvPr id="593" name="Shape 593"/>
          <p:cNvPicPr preferRelativeResize="0"/>
          <p:nvPr/>
        </p:nvPicPr>
        <p:blipFill rotWithShape="1">
          <a:blip r:embed="rId4">
            <a:alphaModFix/>
          </a:blip>
          <a:srcRect t="0" b="0" r="0" l="0"/>
          <a:stretch/>
        </p:blipFill>
        <p:spPr>
          <a:xfrm>
            <a:off y="138111" x="2324100"/>
            <a:ext cy="8242300" cx="11610975"/>
          </a:xfrm>
          <a:prstGeom prst="rect">
            <a:avLst/>
          </a:prstGeom>
          <a:noFill/>
          <a:ln>
            <a:noFill/>
          </a:ln>
        </p:spPr>
      </p:pic>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7" name="Shape 597"/>
        <p:cNvGrpSpPr/>
        <p:nvPr/>
      </p:nvGrpSpPr>
      <p:grpSpPr>
        <a:xfrm>
          <a:off y="0" x="0"/>
          <a:ext cy="0" cx="0"/>
          <a:chOff y="0" x="0"/>
          <a:chExt cy="0" cx="0"/>
        </a:xfrm>
      </p:grpSpPr>
      <p:sp>
        <p:nvSpPr>
          <p:cNvPr id="598" name="Shape 598"/>
          <p:cNvSpPr txBox="1"/>
          <p:nvPr/>
        </p:nvSpPr>
        <p:spPr>
          <a:xfrm>
            <a:off y="330200" x="596900"/>
            <a:ext cy="8483599" cx="14668500"/>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    "status": "OK",</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     "results": [</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        {</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            "geometry": {</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                "location_type": "APPROXIMATE",</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                 "location": {</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                    "lat": 42.2808256,</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                     "lng": -83.7430378</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                }</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            },</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            "address_components": [</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                {</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                    "long_name": "Ann Arbor",</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                     "types": [</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                        "locality",</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                         "political"</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                    ],</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                    "short_name": "Ann Arbor"</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                }</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             ],</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             "formatted_address": "Ann Arbor, MI, USA",</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             "types": [</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                "locality",</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                "political"</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            ]</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        }</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    ]</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a:t>
            </a:r>
          </a:p>
        </p:txBody>
      </p:sp>
      <p:sp>
        <p:nvSpPr>
          <p:cNvPr id="599" name="Shape 599"/>
          <p:cNvSpPr txBox="1"/>
          <p:nvPr/>
        </p:nvSpPr>
        <p:spPr>
          <a:xfrm>
            <a:off y="8178800" x="13272825"/>
            <a:ext cy="622199" cx="26654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3600" lang="en-US" i="0">
                <a:solidFill>
                  <a:srgbClr val="FFFF00"/>
                </a:solidFill>
                <a:latin typeface="Cabin"/>
                <a:ea typeface="Cabin"/>
                <a:cs typeface="Cabin"/>
                <a:sym typeface="Cabin"/>
              </a:rPr>
              <a:t>geojson.py</a:t>
            </a:r>
          </a:p>
        </p:txBody>
      </p:sp>
      <p:sp>
        <p:nvSpPr>
          <p:cNvPr id="600" name="Shape 600"/>
          <p:cNvSpPr txBox="1"/>
          <p:nvPr/>
        </p:nvSpPr>
        <p:spPr>
          <a:xfrm>
            <a:off y="422750" x="7574025"/>
            <a:ext cy="863700" cx="7947300"/>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FF00FF"/>
              </a:buClr>
              <a:buSzPct val="25000"/>
              <a:buFont typeface="Cabin"/>
              <a:buNone/>
            </a:pPr>
            <a:r>
              <a:rPr strike="noStrike" u="none" b="0" cap="none" baseline="0" sz="2600" lang="en-US" i="0">
                <a:solidFill>
                  <a:srgbClr val="FF00FF"/>
                </a:solidFill>
                <a:latin typeface="Cabin"/>
                <a:ea typeface="Cabin"/>
                <a:cs typeface="Cabin"/>
                <a:sym typeface="Cabin"/>
              </a:rPr>
              <a:t>http://maps.googleapis.com/maps/api/geocode/json?sensor=false&amp;address=Ann+Arbor%2C+MI</a:t>
            </a:r>
          </a:p>
        </p:txBody>
      </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4" name="Shape 604"/>
        <p:cNvGrpSpPr/>
        <p:nvPr/>
      </p:nvGrpSpPr>
      <p:grpSpPr>
        <a:xfrm>
          <a:off y="0" x="0"/>
          <a:ext cy="0" cx="0"/>
          <a:chOff y="0" x="0"/>
          <a:chExt cy="0" cx="0"/>
        </a:xfrm>
      </p:grpSpPr>
      <p:sp>
        <p:nvSpPr>
          <p:cNvPr id="605" name="Shape 605"/>
          <p:cNvSpPr txBox="1"/>
          <p:nvPr/>
        </p:nvSpPr>
        <p:spPr>
          <a:xfrm>
            <a:off y="330200" x="596900"/>
            <a:ext cy="8483699" cx="14668500"/>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import urllib</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import json</a:t>
            </a:r>
          </a:p>
          <a:p>
            <a:pPr algn="ctr" rtl="0" lvl="0" marR="0" indent="0" marL="0">
              <a:lnSpc>
                <a:spcPct val="100000"/>
              </a:lnSpc>
              <a:spcBef>
                <a:spcPts val="0"/>
              </a:spcBef>
              <a:spcAft>
                <a:spcPts val="0"/>
              </a:spcAft>
              <a:buNone/>
            </a:pPr>
            <a:r>
              <a:t/>
            </a:r>
            <a:endParaRPr strike="noStrike" u="none" b="1" cap="none" baseline="0" sz="1900" i="0">
              <a:solidFill>
                <a:schemeClr val="lt1"/>
              </a:solidFill>
              <a:latin typeface="Courier New"/>
              <a:ea typeface="Courier New"/>
              <a:cs typeface="Courier New"/>
              <a:sym typeface="Courier New"/>
            </a:endParaRP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serviceurl = 'http://maps.googleapis.com/maps/api/geocode/json?'</a:t>
            </a:r>
          </a:p>
          <a:p>
            <a:pPr algn="ctr" rtl="0" lvl="0" marR="0" indent="0" marL="0">
              <a:lnSpc>
                <a:spcPct val="100000"/>
              </a:lnSpc>
              <a:spcBef>
                <a:spcPts val="0"/>
              </a:spcBef>
              <a:spcAft>
                <a:spcPts val="0"/>
              </a:spcAft>
              <a:buNone/>
            </a:pPr>
            <a:r>
              <a:t/>
            </a:r>
            <a:endParaRPr strike="noStrike" u="none" b="1" cap="none" baseline="0" sz="1900" i="0">
              <a:solidFill>
                <a:schemeClr val="lt1"/>
              </a:solidFill>
              <a:latin typeface="Courier New"/>
              <a:ea typeface="Courier New"/>
              <a:cs typeface="Courier New"/>
              <a:sym typeface="Courier New"/>
            </a:endParaRP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while True:</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    address = raw_input('Enter location: ')</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    if len(address) &lt; 1 : break</a:t>
            </a:r>
          </a:p>
          <a:p>
            <a:pPr algn="ctr" rtl="0" lvl="0" marR="0" indent="0" marL="0">
              <a:lnSpc>
                <a:spcPct val="100000"/>
              </a:lnSpc>
              <a:spcBef>
                <a:spcPts val="0"/>
              </a:spcBef>
              <a:spcAft>
                <a:spcPts val="0"/>
              </a:spcAft>
              <a:buNone/>
            </a:pPr>
            <a:r>
              <a:t/>
            </a:r>
            <a:endParaRPr strike="noStrike" u="none" b="1" cap="none" baseline="0" sz="1900" i="0">
              <a:solidFill>
                <a:schemeClr val="lt1"/>
              </a:solidFill>
              <a:latin typeface="Courier New"/>
              <a:ea typeface="Courier New"/>
              <a:cs typeface="Courier New"/>
              <a:sym typeface="Courier New"/>
            </a:endParaRP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    url = serviceurl + urllib.urlencode({'sensor':'false',</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           'address': address})</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    print 'Retrieving', url</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    uh = urllib.urlopen(url)</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    data = uh.read()</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    print 'Retrieved',len(data),'characters'</a:t>
            </a:r>
          </a:p>
          <a:p>
            <a:pPr algn="ctr" rtl="0" lvl="0" marR="0" indent="0" marL="0">
              <a:lnSpc>
                <a:spcPct val="100000"/>
              </a:lnSpc>
              <a:spcBef>
                <a:spcPts val="0"/>
              </a:spcBef>
              <a:spcAft>
                <a:spcPts val="0"/>
              </a:spcAft>
              <a:buNone/>
            </a:pPr>
            <a:r>
              <a:t/>
            </a:r>
            <a:endParaRPr strike="noStrike" u="none" b="1" cap="none" baseline="0" sz="1900" i="0">
              <a:solidFill>
                <a:schemeClr val="lt1"/>
              </a:solidFill>
              <a:latin typeface="Courier New"/>
              <a:ea typeface="Courier New"/>
              <a:cs typeface="Courier New"/>
              <a:sym typeface="Courier New"/>
            </a:endParaRP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    try: js = json.loads(str(data))</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    except: js = None</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    if 'status' not in js or js['status'] != 'OK':</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        print '==== Failure To Retrieve ===='</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        print data</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        continue</a:t>
            </a:r>
          </a:p>
          <a:p>
            <a:pPr algn="ctr" rtl="0" lvl="0" marR="0" indent="0" marL="0">
              <a:lnSpc>
                <a:spcPct val="100000"/>
              </a:lnSpc>
              <a:spcBef>
                <a:spcPts val="0"/>
              </a:spcBef>
              <a:spcAft>
                <a:spcPts val="0"/>
              </a:spcAft>
              <a:buNone/>
            </a:pPr>
            <a:r>
              <a:t/>
            </a:r>
            <a:endParaRPr strike="noStrike" u="none" b="1" cap="none" baseline="0" sz="1900" i="0">
              <a:solidFill>
                <a:schemeClr val="lt1"/>
              </a:solidFill>
              <a:latin typeface="Courier New"/>
              <a:ea typeface="Courier New"/>
              <a:cs typeface="Courier New"/>
              <a:sym typeface="Courier New"/>
            </a:endParaRP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    print json.dumps(js, indent=4)</a:t>
            </a:r>
          </a:p>
          <a:p>
            <a:pPr algn="ctr" rtl="0" lvl="0" marR="0" indent="0" marL="0">
              <a:lnSpc>
                <a:spcPct val="100000"/>
              </a:lnSpc>
              <a:spcBef>
                <a:spcPts val="0"/>
              </a:spcBef>
              <a:spcAft>
                <a:spcPts val="0"/>
              </a:spcAft>
              <a:buNone/>
            </a:pPr>
            <a:r>
              <a:t/>
            </a:r>
            <a:endParaRPr strike="noStrike" u="none" b="1" cap="none" baseline="0" sz="1900" i="0">
              <a:solidFill>
                <a:schemeClr val="lt1"/>
              </a:solidFill>
              <a:latin typeface="Courier New"/>
              <a:ea typeface="Courier New"/>
              <a:cs typeface="Courier New"/>
              <a:sym typeface="Courier New"/>
            </a:endParaRP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    lat = js["results"][0]["geometry"]["location"]["lat"]</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    lng = js["results"][0]["geometry"]["location"]["lng"]</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    print 'lat',lat,'lng',lng</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    location = js['results'][0]['formatted_address']</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1900" lang="en-US" i="0">
                <a:solidFill>
                  <a:schemeClr val="lt1"/>
                </a:solidFill>
                <a:latin typeface="Courier New"/>
                <a:ea typeface="Courier New"/>
                <a:cs typeface="Courier New"/>
                <a:sym typeface="Courier New"/>
              </a:rPr>
              <a:t>    print location</a:t>
            </a:r>
          </a:p>
        </p:txBody>
      </p:sp>
      <p:sp>
        <p:nvSpPr>
          <p:cNvPr id="606" name="Shape 606"/>
          <p:cNvSpPr txBox="1"/>
          <p:nvPr/>
        </p:nvSpPr>
        <p:spPr>
          <a:xfrm>
            <a:off y="8178800" x="13272825"/>
            <a:ext cy="622199" cx="26657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3600" lang="en-US" i="0">
                <a:solidFill>
                  <a:srgbClr val="FFFF00"/>
                </a:solidFill>
                <a:latin typeface="Cabin"/>
                <a:ea typeface="Cabin"/>
                <a:cs typeface="Cabin"/>
                <a:sym typeface="Cabin"/>
              </a:rPr>
              <a:t>geojson.py</a:t>
            </a:r>
          </a:p>
        </p:txBody>
      </p:sp>
      <p:sp>
        <p:nvSpPr>
          <p:cNvPr id="607" name="Shape 607"/>
          <p:cNvSpPr txBox="1"/>
          <p:nvPr/>
        </p:nvSpPr>
        <p:spPr>
          <a:xfrm>
            <a:off y="481250" x="9959350"/>
            <a:ext cy="2387699" cx="6161999"/>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FF00FF"/>
              </a:buClr>
              <a:buSzPct val="25000"/>
              <a:buFont typeface="Cabin"/>
              <a:buNone/>
            </a:pPr>
            <a:r>
              <a:rPr strike="noStrike" u="none" b="0" cap="none" baseline="0" sz="2600" lang="en-US" i="0">
                <a:solidFill>
                  <a:srgbClr val="FF00FF"/>
                </a:solidFill>
                <a:latin typeface="Cabin"/>
                <a:ea typeface="Cabin"/>
                <a:cs typeface="Cabin"/>
                <a:sym typeface="Cabin"/>
              </a:rPr>
              <a:t>Enter location: Ann Arbor, MI</a:t>
            </a:r>
          </a:p>
          <a:p>
            <a:pPr algn="l" rtl="0" lvl="0" marR="0" indent="0" marL="0">
              <a:lnSpc>
                <a:spcPct val="100000"/>
              </a:lnSpc>
              <a:spcBef>
                <a:spcPts val="0"/>
              </a:spcBef>
              <a:spcAft>
                <a:spcPts val="0"/>
              </a:spcAft>
              <a:buClr>
                <a:srgbClr val="FF00FF"/>
              </a:buClr>
              <a:buSzPct val="25000"/>
              <a:buFont typeface="Cabin"/>
              <a:buNone/>
            </a:pPr>
            <a:r>
              <a:rPr strike="noStrike" u="none" b="0" cap="none" baseline="0" sz="2600" lang="en-US" i="0">
                <a:solidFill>
                  <a:srgbClr val="FF00FF"/>
                </a:solidFill>
                <a:latin typeface="Cabin"/>
                <a:ea typeface="Cabin"/>
                <a:cs typeface="Cabin"/>
                <a:sym typeface="Cabin"/>
              </a:rPr>
              <a:t>Retrieving http://maps.googleapis.com/...</a:t>
            </a:r>
          </a:p>
          <a:p>
            <a:pPr algn="l" rtl="0" lvl="0" marR="0" indent="0" marL="0">
              <a:lnSpc>
                <a:spcPct val="100000"/>
              </a:lnSpc>
              <a:spcBef>
                <a:spcPts val="0"/>
              </a:spcBef>
              <a:spcAft>
                <a:spcPts val="0"/>
              </a:spcAft>
              <a:buClr>
                <a:srgbClr val="FF00FF"/>
              </a:buClr>
              <a:buSzPct val="25000"/>
              <a:buFont typeface="Cabin"/>
              <a:buNone/>
            </a:pPr>
            <a:r>
              <a:rPr strike="noStrike" u="none" b="0" cap="none" baseline="0" sz="2600" lang="en-US" i="0">
                <a:solidFill>
                  <a:srgbClr val="FF00FF"/>
                </a:solidFill>
                <a:latin typeface="Cabin"/>
                <a:ea typeface="Cabin"/>
                <a:cs typeface="Cabin"/>
                <a:sym typeface="Cabin"/>
              </a:rPr>
              <a:t>Retrieved 1669 characters</a:t>
            </a:r>
          </a:p>
          <a:p>
            <a:pPr algn="l" rtl="0" lvl="0" marR="0" indent="0" marL="0">
              <a:lnSpc>
                <a:spcPct val="100000"/>
              </a:lnSpc>
              <a:spcBef>
                <a:spcPts val="0"/>
              </a:spcBef>
              <a:spcAft>
                <a:spcPts val="0"/>
              </a:spcAft>
              <a:buClr>
                <a:srgbClr val="FF00FF"/>
              </a:buClr>
              <a:buSzPct val="25000"/>
              <a:buFont typeface="Cabin"/>
              <a:buNone/>
            </a:pPr>
            <a:r>
              <a:rPr strike="noStrike" u="none" b="0" cap="none" baseline="0" sz="2600" lang="en-US" i="0">
                <a:solidFill>
                  <a:srgbClr val="FF00FF"/>
                </a:solidFill>
                <a:latin typeface="Cabin"/>
                <a:ea typeface="Cabin"/>
                <a:cs typeface="Cabin"/>
                <a:sym typeface="Cabin"/>
              </a:rPr>
              <a:t>lat 42.2808256 lng -83.7430378</a:t>
            </a:r>
          </a:p>
          <a:p>
            <a:pPr algn="l" rtl="0" lvl="0" marR="0" indent="0" marL="0">
              <a:lnSpc>
                <a:spcPct val="100000"/>
              </a:lnSpc>
              <a:spcBef>
                <a:spcPts val="0"/>
              </a:spcBef>
              <a:spcAft>
                <a:spcPts val="0"/>
              </a:spcAft>
              <a:buClr>
                <a:srgbClr val="FF00FF"/>
              </a:buClr>
              <a:buSzPct val="25000"/>
              <a:buFont typeface="Cabin"/>
              <a:buNone/>
            </a:pPr>
            <a:r>
              <a:rPr strike="noStrike" u="none" b="0" cap="none" baseline="0" sz="2600" lang="en-US" i="0">
                <a:solidFill>
                  <a:srgbClr val="FF00FF"/>
                </a:solidFill>
                <a:latin typeface="Cabin"/>
                <a:ea typeface="Cabin"/>
                <a:cs typeface="Cabin"/>
                <a:sym typeface="Cabin"/>
              </a:rPr>
              <a:t>Ann Arbor, MI, USA</a:t>
            </a:r>
          </a:p>
          <a:p>
            <a:pPr algn="l" rtl="0" lvl="0" marR="0" indent="0" marL="0">
              <a:lnSpc>
                <a:spcPct val="100000"/>
              </a:lnSpc>
              <a:spcBef>
                <a:spcPts val="0"/>
              </a:spcBef>
              <a:spcAft>
                <a:spcPts val="0"/>
              </a:spcAft>
              <a:buClr>
                <a:srgbClr val="FF00FF"/>
              </a:buClr>
              <a:buSzPct val="25000"/>
              <a:buFont typeface="Cabin"/>
              <a:buNone/>
            </a:pPr>
            <a:r>
              <a:rPr strike="noStrike" u="none" b="0" cap="none" baseline="0" sz="2600" lang="en-US" i="0">
                <a:solidFill>
                  <a:srgbClr val="FF00FF"/>
                </a:solidFill>
                <a:latin typeface="Cabin"/>
                <a:ea typeface="Cabin"/>
                <a:cs typeface="Cabin"/>
                <a:sym typeface="Cabin"/>
              </a:rPr>
              <a:t>Enter location:</a:t>
            </a:r>
          </a:p>
        </p:txBody>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1" name="Shape 611"/>
        <p:cNvGrpSpPr/>
        <p:nvPr/>
      </p:nvGrpSpPr>
      <p:grpSpPr>
        <a:xfrm>
          <a:off y="0" x="0"/>
          <a:ext cy="0" cx="0"/>
          <a:chOff y="0" x="0"/>
          <a:chExt cy="0" cx="0"/>
        </a:xfrm>
      </p:grpSpPr>
      <p:sp>
        <p:nvSpPr>
          <p:cNvPr id="612" name="Shape 612"/>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7600" lang="en-US" i="0">
                <a:solidFill>
                  <a:srgbClr val="FF00FF"/>
                </a:solidFill>
                <a:latin typeface="Cabin"/>
                <a:ea typeface="Cabin"/>
                <a:cs typeface="Cabin"/>
                <a:sym typeface="Cabin"/>
              </a:rPr>
              <a:t>API Security and Rate Limiting</a:t>
            </a:r>
          </a:p>
        </p:txBody>
      </p:sp>
      <p:sp>
        <p:nvSpPr>
          <p:cNvPr id="613" name="Shape 613"/>
          <p:cNvSpPr txBox="1"/>
          <p:nvPr>
            <p:ph idx="1" type="body"/>
          </p:nvPr>
        </p:nvSpPr>
        <p:spPr>
          <a:xfrm>
            <a:off y="2603500" x="1155700"/>
            <a:ext cy="5702299" cx="13931900"/>
          </a:xfrm>
          <a:prstGeom prst="rect">
            <a:avLst/>
          </a:prstGeom>
          <a:noFill/>
          <a:ln>
            <a:noFill/>
          </a:ln>
        </p:spPr>
        <p:txBody>
          <a:bodyPr bIns="38100" rIns="38100" lIns="38100" tIns="38100" anchor="ctr" anchorCtr="0">
            <a:noAutofit/>
          </a:bodyPr>
          <a:lstStyle/>
          <a:p>
            <a:pPr algn="l" rtl="0" lvl="0" marR="0" indent="-457200" marL="457200">
              <a:lnSpc>
                <a:spcPct val="100000"/>
              </a:lnSpc>
              <a:spcBef>
                <a:spcPts val="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The compute resources to run these APIs are not </a:t>
            </a:r>
            <a:r>
              <a:rPr sz="3600" lang="en-US">
                <a:solidFill>
                  <a:schemeClr val="lt1"/>
                </a:solidFill>
                <a:latin typeface="Cabin"/>
                <a:ea typeface="Cabin"/>
                <a:cs typeface="Cabin"/>
                <a:sym typeface="Cabin"/>
              </a:rPr>
              <a:t>“</a:t>
            </a:r>
            <a:r>
              <a:rPr strike="noStrike" u="none" b="0" cap="none" baseline="0" sz="3600" lang="en-US" i="0">
                <a:solidFill>
                  <a:schemeClr val="lt1"/>
                </a:solidFill>
                <a:latin typeface="Cabin"/>
                <a:ea typeface="Cabin"/>
                <a:cs typeface="Cabin"/>
                <a:sym typeface="Cabin"/>
              </a:rPr>
              <a:t>free</a:t>
            </a:r>
            <a:r>
              <a:rPr sz="3600" lang="en-US">
                <a:solidFill>
                  <a:schemeClr val="lt1"/>
                </a:solidFill>
                <a:latin typeface="Cabin"/>
                <a:ea typeface="Cabin"/>
                <a:cs typeface="Cabin"/>
                <a:sym typeface="Cabin"/>
              </a:rPr>
              <a:t>”</a:t>
            </a:r>
          </a:p>
          <a:p>
            <a:pPr algn="l" rtl="0" lvl="0" marR="0" indent="-457200" marL="457200">
              <a:lnSpc>
                <a:spcPct val="100000"/>
              </a:lnSpc>
              <a:spcBef>
                <a:spcPts val="350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The data provided by these APIs is usually valuable</a:t>
            </a:r>
          </a:p>
          <a:p>
            <a:pPr algn="l" rtl="0" lvl="0" marR="0" indent="-457200" marL="457200">
              <a:lnSpc>
                <a:spcPct val="100000"/>
              </a:lnSpc>
              <a:spcBef>
                <a:spcPts val="350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The data providers might limit the number of requests per day, demand an API </a:t>
            </a:r>
            <a:r>
              <a:rPr sz="3600" lang="en-US">
                <a:solidFill>
                  <a:schemeClr val="lt1"/>
                </a:solidFill>
                <a:latin typeface="Cabin"/>
                <a:ea typeface="Cabin"/>
                <a:cs typeface="Cabin"/>
                <a:sym typeface="Cabin"/>
              </a:rPr>
              <a:t>“</a:t>
            </a:r>
            <a:r>
              <a:rPr strike="noStrike" u="none" b="0" cap="none" baseline="0" sz="3600" lang="en-US" i="0">
                <a:solidFill>
                  <a:schemeClr val="lt1"/>
                </a:solidFill>
                <a:latin typeface="Cabin"/>
                <a:ea typeface="Cabin"/>
                <a:cs typeface="Cabin"/>
                <a:sym typeface="Cabin"/>
              </a:rPr>
              <a:t>key</a:t>
            </a:r>
            <a:r>
              <a:rPr sz="3600" lang="en-US">
                <a:solidFill>
                  <a:schemeClr val="lt1"/>
                </a:solidFill>
                <a:latin typeface="Cabin"/>
                <a:ea typeface="Cabin"/>
                <a:cs typeface="Cabin"/>
                <a:sym typeface="Cabin"/>
              </a:rPr>
              <a:t>”,</a:t>
            </a:r>
            <a:r>
              <a:rPr strike="noStrike" u="none" b="0" cap="none" baseline="0" sz="3600" lang="en-US" i="0">
                <a:solidFill>
                  <a:schemeClr val="lt1"/>
                </a:solidFill>
                <a:latin typeface="Cabin"/>
                <a:ea typeface="Cabin"/>
                <a:cs typeface="Cabin"/>
                <a:sym typeface="Cabin"/>
              </a:rPr>
              <a:t> or even charge for usage</a:t>
            </a:r>
          </a:p>
          <a:p>
            <a:pPr algn="l" rtl="0" lvl="0" marR="0" indent="-457200" marL="457200">
              <a:lnSpc>
                <a:spcPct val="100000"/>
              </a:lnSpc>
              <a:spcBef>
                <a:spcPts val="350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They might change the rules as things progress...</a:t>
            </a:r>
          </a:p>
        </p:txBody>
      </p:sp>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7" name="Shape 617"/>
        <p:cNvGrpSpPr/>
        <p:nvPr/>
      </p:nvGrpSpPr>
      <p:grpSpPr>
        <a:xfrm>
          <a:off y="0" x="0"/>
          <a:ext cy="0" cx="0"/>
          <a:chOff y="0" x="0"/>
          <a:chExt cy="0" cx="0"/>
        </a:xfrm>
      </p:grpSpPr>
      <p:pic>
        <p:nvPicPr>
          <p:cNvPr id="618" name="Shape 618"/>
          <p:cNvPicPr preferRelativeResize="0"/>
          <p:nvPr/>
        </p:nvPicPr>
        <p:blipFill rotWithShape="1">
          <a:blip r:embed="rId3">
            <a:alphaModFix/>
          </a:blip>
          <a:srcRect t="0" b="0" r="0" l="0"/>
          <a:stretch/>
        </p:blipFill>
        <p:spPr>
          <a:xfrm>
            <a:off y="1231900" x="800100"/>
            <a:ext cy="6959599" cx="14643100"/>
          </a:xfrm>
          <a:prstGeom prst="rect">
            <a:avLst/>
          </a:prstGeom>
          <a:noFill/>
          <a:ln>
            <a:noFill/>
          </a:ln>
        </p:spPr>
      </p:pic>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2" name="Shape 622"/>
        <p:cNvGrpSpPr/>
        <p:nvPr/>
      </p:nvGrpSpPr>
      <p:grpSpPr>
        <a:xfrm>
          <a:off y="0" x="0"/>
          <a:ext cy="0" cx="0"/>
          <a:chOff y="0" x="0"/>
          <a:chExt cy="0" cx="0"/>
        </a:xfrm>
      </p:grpSpPr>
      <p:pic>
        <p:nvPicPr>
          <p:cNvPr id="623" name="Shape 623"/>
          <p:cNvPicPr preferRelativeResize="0"/>
          <p:nvPr/>
        </p:nvPicPr>
        <p:blipFill rotWithShape="1">
          <a:blip r:embed="rId3">
            <a:alphaModFix/>
          </a:blip>
          <a:srcRect t="0" b="0" r="0" l="0"/>
          <a:stretch/>
        </p:blipFill>
        <p:spPr>
          <a:xfrm>
            <a:off y="-1586" x="1941511"/>
            <a:ext cy="9091612" cx="12422186"/>
          </a:xfrm>
          <a:prstGeom prst="rect">
            <a:avLst/>
          </a:prstGeom>
          <a:noFill/>
          <a:ln>
            <a:noFill/>
          </a:ln>
        </p:spPr>
      </p:pic>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7" name="Shape 627"/>
        <p:cNvGrpSpPr/>
        <p:nvPr/>
      </p:nvGrpSpPr>
      <p:grpSpPr>
        <a:xfrm>
          <a:off y="0" x="0"/>
          <a:ext cy="0" cx="0"/>
          <a:chOff y="0" x="0"/>
          <a:chExt cy="0" cx="0"/>
        </a:xfrm>
      </p:grpSpPr>
      <p:pic>
        <p:nvPicPr>
          <p:cNvPr id="628" name="Shape 628"/>
          <p:cNvPicPr preferRelativeResize="0"/>
          <p:nvPr/>
        </p:nvPicPr>
        <p:blipFill rotWithShape="1">
          <a:blip r:embed="rId3">
            <a:alphaModFix/>
          </a:blip>
          <a:srcRect t="0" b="0" r="0" l="0"/>
          <a:stretch/>
        </p:blipFill>
        <p:spPr>
          <a:xfrm>
            <a:off y="25400" x="1916111"/>
            <a:ext cy="9093199" cx="12422186"/>
          </a:xfrm>
          <a:prstGeom prst="rect">
            <a:avLst/>
          </a:prstGeom>
          <a:noFill/>
          <a:ln>
            <a:noFill/>
          </a:ln>
        </p:spPr>
      </p:pic>
    </p:spTree>
  </p:cSld>
  <p:clrMapOvr>
    <a:masterClrMapping/>
  </p:clrMapOvr>
  <p:transition spd="slow">
    <p:cut/>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2" name="Shape 632"/>
        <p:cNvGrpSpPr/>
        <p:nvPr/>
      </p:nvGrpSpPr>
      <p:grpSpPr>
        <a:xfrm>
          <a:off y="0" x="0"/>
          <a:ext cy="0" cx="0"/>
          <a:chOff y="0" x="0"/>
          <a:chExt cy="0" cx="0"/>
        </a:xfrm>
      </p:grpSpPr>
      <p:pic>
        <p:nvPicPr>
          <p:cNvPr id="633" name="Shape 633"/>
          <p:cNvPicPr preferRelativeResize="0"/>
          <p:nvPr/>
        </p:nvPicPr>
        <p:blipFill rotWithShape="1">
          <a:blip r:embed="rId3">
            <a:alphaModFix/>
          </a:blip>
          <a:srcRect t="0" b="0" r="0" l="0"/>
          <a:stretch/>
        </p:blipFill>
        <p:spPr>
          <a:xfrm>
            <a:off y="11112" x="1892300"/>
            <a:ext cy="9118600" cx="12455524"/>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8" name="Shape 238"/>
        <p:cNvGrpSpPr/>
        <p:nvPr/>
      </p:nvGrpSpPr>
      <p:grpSpPr>
        <a:xfrm>
          <a:off y="0" x="0"/>
          <a:ext cy="0" cx="0"/>
          <a:chOff y="0" x="0"/>
          <a:chExt cy="0" cx="0"/>
        </a:xfrm>
      </p:grpSpPr>
      <p:sp>
        <p:nvSpPr>
          <p:cNvPr id="239" name="Shape 239"/>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7600" lang="en-US" i="0">
                <a:solidFill>
                  <a:schemeClr val="lt1"/>
                </a:solidFill>
                <a:latin typeface="Cabin"/>
                <a:ea typeface="Cabin"/>
                <a:cs typeface="Cabin"/>
                <a:sym typeface="Cabin"/>
              </a:rPr>
              <a:t>Agreeing on a </a:t>
            </a:r>
            <a:r>
              <a:rPr strike="noStrike" u="none" b="0" cap="none" baseline="0" sz="7600" lang="en-US" i="0">
                <a:solidFill>
                  <a:schemeClr val="lt1"/>
                </a:solidFill>
                <a:latin typeface="Arial"/>
                <a:ea typeface="Arial"/>
                <a:cs typeface="Arial"/>
                <a:sym typeface="Arial"/>
              </a:rPr>
              <a:t>“</a:t>
            </a:r>
            <a:r>
              <a:rPr strike="noStrike" u="none" b="0" cap="none" baseline="0" sz="7600" lang="en-US" i="0">
                <a:solidFill>
                  <a:schemeClr val="lt1"/>
                </a:solidFill>
                <a:latin typeface="Cabin"/>
                <a:ea typeface="Cabin"/>
                <a:cs typeface="Cabin"/>
                <a:sym typeface="Cabin"/>
              </a:rPr>
              <a:t>Wire Format</a:t>
            </a:r>
            <a:r>
              <a:rPr strike="noStrike" u="none" b="0" cap="none" baseline="0" sz="7600" lang="en-US" i="0">
                <a:solidFill>
                  <a:schemeClr val="lt1"/>
                </a:solidFill>
                <a:latin typeface="Arial"/>
                <a:ea typeface="Arial"/>
                <a:cs typeface="Arial"/>
                <a:sym typeface="Arial"/>
              </a:rPr>
              <a:t>”</a:t>
            </a:r>
          </a:p>
        </p:txBody>
      </p:sp>
      <p:sp>
        <p:nvSpPr>
          <p:cNvPr id="240" name="Shape 240"/>
          <p:cNvSpPr txBox="1"/>
          <p:nvPr/>
        </p:nvSpPr>
        <p:spPr>
          <a:xfrm>
            <a:off y="4394200" x="850900"/>
            <a:ext cy="2400300" cx="3174999"/>
          </a:xfrm>
          <a:prstGeom prst="rect">
            <a:avLst/>
          </a:prstGeom>
          <a:noFill/>
          <a:ln w="63500" cap="rnd">
            <a:solidFill>
              <a:srgbClr val="FF00FF"/>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700" lang="en-US" i="0">
                <a:solidFill>
                  <a:schemeClr val="lt1"/>
                </a:solidFill>
                <a:latin typeface="Cabin"/>
                <a:ea typeface="Cabin"/>
                <a:cs typeface="Cabin"/>
                <a:sym typeface="Cabin"/>
              </a:rPr>
              <a:t>Python</a:t>
            </a:r>
          </a:p>
          <a:p>
            <a:pPr algn="ctr" rtl="0" lvl="0" marR="0" indent="0" marL="0">
              <a:lnSpc>
                <a:spcPct val="100000"/>
              </a:lnSpc>
              <a:spcBef>
                <a:spcPts val="0"/>
              </a:spcBef>
              <a:spcAft>
                <a:spcPts val="0"/>
              </a:spcAft>
              <a:buClr>
                <a:schemeClr val="lt1"/>
              </a:buClr>
              <a:buSzPct val="25000"/>
              <a:buFont typeface="Cabin"/>
              <a:buNone/>
            </a:pPr>
            <a:r>
              <a:rPr strike="noStrike" u="none" b="0" cap="none" baseline="0" sz="4700" lang="en-US" i="0">
                <a:solidFill>
                  <a:schemeClr val="lt1"/>
                </a:solidFill>
                <a:latin typeface="Cabin"/>
                <a:ea typeface="Cabin"/>
                <a:cs typeface="Cabin"/>
                <a:sym typeface="Cabin"/>
              </a:rPr>
              <a:t>Dictionary</a:t>
            </a:r>
          </a:p>
        </p:txBody>
      </p:sp>
      <p:sp>
        <p:nvSpPr>
          <p:cNvPr id="241" name="Shape 241"/>
          <p:cNvSpPr txBox="1"/>
          <p:nvPr/>
        </p:nvSpPr>
        <p:spPr>
          <a:xfrm>
            <a:off y="4394200" x="12204700"/>
            <a:ext cy="2400300" cx="3174999"/>
          </a:xfrm>
          <a:prstGeom prst="rect">
            <a:avLst/>
          </a:prstGeom>
          <a:noFill/>
          <a:ln w="63500" cap="rnd">
            <a:solidFill>
              <a:srgbClr val="FF00FF"/>
            </a:solidFill>
            <a:prstDash val="solid"/>
            <a:miter/>
            <a:headEnd w="med" len="med" type="none"/>
            <a:tailEnd w="med" len="med" type="none"/>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700" lang="en-US" i="0">
                <a:solidFill>
                  <a:schemeClr val="lt1"/>
                </a:solidFill>
                <a:latin typeface="Cabin"/>
                <a:ea typeface="Cabin"/>
                <a:cs typeface="Cabin"/>
                <a:sym typeface="Cabin"/>
              </a:rPr>
              <a:t>Java</a:t>
            </a:r>
          </a:p>
          <a:p>
            <a:pPr algn="ctr" rtl="0" lvl="0" marR="0" indent="0" marL="0">
              <a:lnSpc>
                <a:spcPct val="100000"/>
              </a:lnSpc>
              <a:spcBef>
                <a:spcPts val="0"/>
              </a:spcBef>
              <a:spcAft>
                <a:spcPts val="0"/>
              </a:spcAft>
              <a:buClr>
                <a:schemeClr val="lt1"/>
              </a:buClr>
              <a:buSzPct val="25000"/>
              <a:buFont typeface="Cabin"/>
              <a:buNone/>
            </a:pPr>
            <a:r>
              <a:rPr strike="noStrike" u="none" b="0" cap="none" baseline="0" sz="4700" lang="en-US" i="0">
                <a:solidFill>
                  <a:schemeClr val="lt1"/>
                </a:solidFill>
                <a:latin typeface="Cabin"/>
                <a:ea typeface="Cabin"/>
                <a:cs typeface="Cabin"/>
                <a:sym typeface="Cabin"/>
              </a:rPr>
              <a:t>HashMap</a:t>
            </a:r>
          </a:p>
        </p:txBody>
      </p:sp>
      <p:sp>
        <p:nvSpPr>
          <p:cNvPr id="242" name="Shape 242"/>
          <p:cNvSpPr txBox="1"/>
          <p:nvPr/>
        </p:nvSpPr>
        <p:spPr>
          <a:xfrm>
            <a:off y="6311900" x="4459287"/>
            <a:ext cy="622199" cx="16287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Serialize</a:t>
            </a:r>
          </a:p>
        </p:txBody>
      </p:sp>
      <p:sp>
        <p:nvSpPr>
          <p:cNvPr id="243" name="Shape 243"/>
          <p:cNvSpPr txBox="1"/>
          <p:nvPr/>
        </p:nvSpPr>
        <p:spPr>
          <a:xfrm>
            <a:off y="3600450" x="6478587"/>
            <a:ext cy="3987800" cx="3497261"/>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00FF00"/>
              </a:buClr>
              <a:buSzPct val="25000"/>
              <a:buFont typeface="Cabin"/>
              <a:buNone/>
            </a:pPr>
            <a:r>
              <a:rPr strike="noStrike" u="none" b="0" cap="none" baseline="0" sz="4000" lang="en-US" i="0">
                <a:solidFill>
                  <a:srgbClr val="00FF00"/>
                </a:solidFill>
                <a:latin typeface="Cabin"/>
                <a:ea typeface="Cabin"/>
                <a:cs typeface="Cabin"/>
                <a:sym typeface="Cabin"/>
              </a:rPr>
              <a:t>{</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4000" lang="en-US" i="0">
                <a:solidFill>
                  <a:srgbClr val="00FF00"/>
                </a:solidFill>
                <a:latin typeface="Cabin"/>
                <a:ea typeface="Cabin"/>
                <a:cs typeface="Cabin"/>
                <a:sym typeface="Cabin"/>
              </a:rPr>
              <a:t>  "name" :  </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4000" lang="en-US" i="0">
                <a:solidFill>
                  <a:srgbClr val="00FF00"/>
                </a:solidFill>
                <a:latin typeface="Cabin"/>
                <a:ea typeface="Cabin"/>
                <a:cs typeface="Cabin"/>
                <a:sym typeface="Cabin"/>
              </a:rPr>
              <a:t>    "Chuck",</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4000" lang="en-US" i="0">
                <a:solidFill>
                  <a:srgbClr val="00FF00"/>
                </a:solidFill>
                <a:latin typeface="Cabin"/>
                <a:ea typeface="Cabin"/>
                <a:cs typeface="Cabin"/>
                <a:sym typeface="Cabin"/>
              </a:rPr>
              <a:t>  "phone" : </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4000" lang="en-US" i="0">
                <a:solidFill>
                  <a:srgbClr val="00FF00"/>
                </a:solidFill>
                <a:latin typeface="Cabin"/>
                <a:ea typeface="Cabin"/>
                <a:cs typeface="Cabin"/>
                <a:sym typeface="Cabin"/>
              </a:rPr>
              <a:t>     "303-4456"</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4000" lang="en-US" i="0">
                <a:solidFill>
                  <a:srgbClr val="00FF00"/>
                </a:solidFill>
                <a:latin typeface="Cabin"/>
                <a:ea typeface="Cabin"/>
                <a:cs typeface="Cabin"/>
                <a:sym typeface="Cabin"/>
              </a:rPr>
              <a:t>}</a:t>
            </a:r>
          </a:p>
        </p:txBody>
      </p:sp>
      <p:sp>
        <p:nvSpPr>
          <p:cNvPr id="244" name="Shape 244"/>
          <p:cNvSpPr txBox="1"/>
          <p:nvPr/>
        </p:nvSpPr>
        <p:spPr>
          <a:xfrm>
            <a:off y="4216400" x="9453375"/>
            <a:ext cy="622199" cx="25892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De-Serialize</a:t>
            </a:r>
          </a:p>
        </p:txBody>
      </p:sp>
      <p:sp>
        <p:nvSpPr>
          <p:cNvPr id="245" name="Shape 245"/>
          <p:cNvSpPr txBox="1"/>
          <p:nvPr/>
        </p:nvSpPr>
        <p:spPr>
          <a:xfrm>
            <a:off y="8128000" x="14250987"/>
            <a:ext cy="622299" cx="1171575"/>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JSON</a:t>
            </a:r>
          </a:p>
        </p:txBody>
      </p:sp>
      <p:sp>
        <p:nvSpPr>
          <p:cNvPr id="246" name="Shape 246"/>
          <p:cNvSpPr/>
          <p:nvPr/>
        </p:nvSpPr>
        <p:spPr>
          <a:xfrm>
            <a:off y="4965700" x="4635500"/>
            <a:ext cy="1269899" cx="1269899"/>
          </a:xfrm>
          <a:prstGeom prst="rightArrow">
            <a:avLst>
              <a:gd fmla="val 38114" name="adj1"/>
              <a:gd fmla="val 19928" name="adj2"/>
            </a:avLst>
          </a:prstGeom>
          <a:blipFill rotWithShape="1">
            <a:blip r:embed="rId3">
              <a:alphaModFix/>
            </a:blip>
            <a:stretch>
              <a:fillRect t="0" b="0" r="0" l="0"/>
            </a:stretch>
          </a:blipFill>
          <a:ln>
            <a:noFill/>
          </a:ln>
        </p:spPr>
        <p:txBody>
          <a:bodyPr bIns="0" rIns="0" lIns="0" tIns="0" anchor="t" anchorCtr="0">
            <a:noAutofit/>
          </a:bodyPr>
          <a:lstStyle/>
          <a:p>
            <a:pPr algn="ctr" rtl="0" lvl="0" marR="0" indent="0" marL="0">
              <a:lnSpc>
                <a:spcPct val="100000"/>
              </a:lnSpc>
              <a:spcBef>
                <a:spcPts val="0"/>
              </a:spcBef>
              <a:spcAft>
                <a:spcPts val="0"/>
              </a:spcAft>
              <a:buNone/>
            </a:pPr>
            <a:r>
              <a:t/>
            </a:r>
            <a:endParaRPr/>
          </a:p>
        </p:txBody>
      </p:sp>
      <p:sp>
        <p:nvSpPr>
          <p:cNvPr id="247" name="Shape 247"/>
          <p:cNvSpPr/>
          <p:nvPr/>
        </p:nvSpPr>
        <p:spPr>
          <a:xfrm>
            <a:off y="4968125" x="10579150"/>
            <a:ext cy="1269899" cx="1269899"/>
          </a:xfrm>
          <a:prstGeom prst="rightArrow">
            <a:avLst>
              <a:gd fmla="val 38114" name="adj1"/>
              <a:gd fmla="val 19928" name="adj2"/>
            </a:avLst>
          </a:prstGeom>
          <a:blipFill rotWithShape="1">
            <a:blip r:embed="rId3">
              <a:alphaModFix/>
            </a:blip>
            <a:stretch>
              <a:fillRect t="0" b="0" r="0" l="0"/>
            </a:stretch>
          </a:blipFill>
          <a:ln>
            <a:noFill/>
          </a:ln>
        </p:spPr>
        <p:txBody>
          <a:bodyPr bIns="0" rIns="0" lIns="0" tIns="0" anchor="t" anchorCtr="0">
            <a:noAutofit/>
          </a:bodyPr>
          <a:lstStyle/>
          <a:p>
            <a:pPr algn="ctr" rtl="0" lvl="0" marR="0" indent="0" marL="0">
              <a:lnSpc>
                <a:spcPct val="100000"/>
              </a:lnSpc>
              <a:spcBef>
                <a:spcPts val="0"/>
              </a:spcBef>
              <a:spcAft>
                <a:spcPts val="0"/>
              </a:spcAft>
              <a:buNone/>
            </a:pPr>
            <a:r>
              <a:t/>
            </a:r>
            <a:endParaRPr/>
          </a:p>
        </p:txBody>
      </p:sp>
    </p:spTree>
  </p:cSld>
  <p:clrMapOvr>
    <a:masterClrMapping/>
  </p:clrMapOvr>
  <p:transition spd="slow">
    <p:cut/>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7" name="Shape 637"/>
        <p:cNvGrpSpPr/>
        <p:nvPr/>
      </p:nvGrpSpPr>
      <p:grpSpPr>
        <a:xfrm>
          <a:off y="0" x="0"/>
          <a:ext cy="0" cx="0"/>
          <a:chOff y="0" x="0"/>
          <a:chExt cy="0" cx="0"/>
        </a:xfrm>
      </p:grpSpPr>
      <p:sp>
        <p:nvSpPr>
          <p:cNvPr id="638" name="Shape 638"/>
          <p:cNvSpPr txBox="1"/>
          <p:nvPr/>
        </p:nvSpPr>
        <p:spPr>
          <a:xfrm>
            <a:off y="247650" x="549275"/>
            <a:ext cy="8635999" cx="14770099"/>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chemeClr val="lt1"/>
              </a:buClr>
              <a:buSzPct val="25000"/>
              <a:buFont typeface="Courier New"/>
              <a:buNone/>
            </a:pPr>
            <a:r>
              <a:rPr strike="noStrike" u="none" b="0" cap="none" baseline="0" sz="2400" lang="en-US" i="0">
                <a:solidFill>
                  <a:schemeClr val="lt1"/>
                </a:solidFill>
                <a:latin typeface="Courier New"/>
                <a:ea typeface="Courier New"/>
                <a:cs typeface="Courier New"/>
                <a:sym typeface="Courier New"/>
              </a:rPr>
              <a:t>import urllib</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400" lang="en-US" i="0">
                <a:solidFill>
                  <a:schemeClr val="lt1"/>
                </a:solidFill>
                <a:latin typeface="Courier New"/>
                <a:ea typeface="Courier New"/>
                <a:cs typeface="Courier New"/>
                <a:sym typeface="Courier New"/>
              </a:rPr>
              <a:t>import twurl</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400" lang="en-US" i="0">
                <a:solidFill>
                  <a:schemeClr val="lt1"/>
                </a:solidFill>
                <a:latin typeface="Courier New"/>
                <a:ea typeface="Courier New"/>
                <a:cs typeface="Courier New"/>
                <a:sym typeface="Courier New"/>
              </a:rPr>
              <a:t>import json</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400" lang="en-US" i="0">
                <a:solidFill>
                  <a:schemeClr val="lt1"/>
                </a:solidFill>
                <a:latin typeface="Courier New"/>
                <a:ea typeface="Courier New"/>
                <a:cs typeface="Courier New"/>
                <a:sym typeface="Courier New"/>
              </a:rPr>
              <a:t>TWITTER_URL = 'https://api.twitter.com/1.1/friends/list.json'</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400" lang="en-US" i="0">
                <a:solidFill>
                  <a:schemeClr val="lt1"/>
                </a:solidFill>
                <a:latin typeface="Courier New"/>
                <a:ea typeface="Courier New"/>
                <a:cs typeface="Courier New"/>
                <a:sym typeface="Courier New"/>
              </a:rPr>
              <a:t>while True:</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400" lang="en-US" i="0">
                <a:solidFill>
                  <a:schemeClr val="lt1"/>
                </a:solidFill>
                <a:latin typeface="Courier New"/>
                <a:ea typeface="Courier New"/>
                <a:cs typeface="Courier New"/>
                <a:sym typeface="Courier New"/>
              </a:rPr>
              <a:t>    print ''</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400" lang="en-US" i="0">
                <a:solidFill>
                  <a:schemeClr val="lt1"/>
                </a:solidFill>
                <a:latin typeface="Courier New"/>
                <a:ea typeface="Courier New"/>
                <a:cs typeface="Courier New"/>
                <a:sym typeface="Courier New"/>
              </a:rPr>
              <a:t>    acct = raw_input('Enter Twitter Account:')</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400" lang="en-US" i="0">
                <a:solidFill>
                  <a:schemeClr val="lt1"/>
                </a:solidFill>
                <a:latin typeface="Courier New"/>
                <a:ea typeface="Courier New"/>
                <a:cs typeface="Courier New"/>
                <a:sym typeface="Courier New"/>
              </a:rPr>
              <a:t>    if ( len(acct) &lt; 1 ) : break</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400" lang="en-US" i="0">
                <a:solidFill>
                  <a:schemeClr val="lt1"/>
                </a:solidFill>
                <a:latin typeface="Courier New"/>
                <a:ea typeface="Courier New"/>
                <a:cs typeface="Courier New"/>
                <a:sym typeface="Courier New"/>
              </a:rPr>
              <a:t>    url = </a:t>
            </a:r>
            <a:r>
              <a:rPr strike="noStrike" u="none" b="0" cap="none" baseline="0" sz="2400" lang="en-US" i="0">
                <a:solidFill>
                  <a:srgbClr val="00FF00"/>
                </a:solidFill>
                <a:latin typeface="Courier New"/>
                <a:ea typeface="Courier New"/>
                <a:cs typeface="Courier New"/>
                <a:sym typeface="Courier New"/>
              </a:rPr>
              <a:t>twurl.augment(TWITTER_URL,</a:t>
            </a:r>
          </a:p>
          <a:p>
            <a:pPr algn="l" rtl="0" lvl="0" marR="0" indent="0" marL="0">
              <a:lnSpc>
                <a:spcPct val="100000"/>
              </a:lnSpc>
              <a:spcBef>
                <a:spcPts val="0"/>
              </a:spcBef>
              <a:spcAft>
                <a:spcPts val="0"/>
              </a:spcAft>
              <a:buClr>
                <a:srgbClr val="00FF00"/>
              </a:buClr>
              <a:buSzPct val="25000"/>
              <a:buFont typeface="Courier New"/>
              <a:buNone/>
            </a:pPr>
            <a:r>
              <a:rPr strike="noStrike" u="none" b="0" cap="none" baseline="0" sz="2400" lang="en-US" i="0">
                <a:solidFill>
                  <a:srgbClr val="00FF00"/>
                </a:solidFill>
                <a:latin typeface="Courier New"/>
                <a:ea typeface="Courier New"/>
                <a:cs typeface="Courier New"/>
                <a:sym typeface="Courier New"/>
              </a:rPr>
              <a:t>        {'screen_name': acct, 'count': '5'} )</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400" lang="en-US" i="0">
                <a:solidFill>
                  <a:schemeClr val="lt1"/>
                </a:solidFill>
                <a:latin typeface="Courier New"/>
                <a:ea typeface="Courier New"/>
                <a:cs typeface="Courier New"/>
                <a:sym typeface="Courier New"/>
              </a:rPr>
              <a:t>    print 'Retrieving', url</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400" lang="en-US" i="0">
                <a:solidFill>
                  <a:schemeClr val="lt1"/>
                </a:solidFill>
                <a:latin typeface="Courier New"/>
                <a:ea typeface="Courier New"/>
                <a:cs typeface="Courier New"/>
                <a:sym typeface="Courier New"/>
              </a:rPr>
              <a:t>    connection = urllib.urlopen(url)</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400" lang="en-US" i="0">
                <a:solidFill>
                  <a:schemeClr val="lt1"/>
                </a:solidFill>
                <a:latin typeface="Courier New"/>
                <a:ea typeface="Courier New"/>
                <a:cs typeface="Courier New"/>
                <a:sym typeface="Courier New"/>
              </a:rPr>
              <a:t>    data = connection.read()</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400" lang="en-US" i="0">
                <a:solidFill>
                  <a:schemeClr val="lt1"/>
                </a:solidFill>
                <a:latin typeface="Courier New"/>
                <a:ea typeface="Courier New"/>
                <a:cs typeface="Courier New"/>
                <a:sym typeface="Courier New"/>
              </a:rPr>
              <a:t>    headers = connection.info().dict</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400" lang="en-US" i="0">
                <a:solidFill>
                  <a:schemeClr val="lt1"/>
                </a:solidFill>
                <a:latin typeface="Courier New"/>
                <a:ea typeface="Courier New"/>
                <a:cs typeface="Courier New"/>
                <a:sym typeface="Courier New"/>
              </a:rPr>
              <a:t>    print 'Remaining', headers['x-rate-limit-remaining']</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400" lang="en-US" i="0">
                <a:solidFill>
                  <a:schemeClr val="lt1"/>
                </a:solidFill>
                <a:latin typeface="Courier New"/>
                <a:ea typeface="Courier New"/>
                <a:cs typeface="Courier New"/>
                <a:sym typeface="Courier New"/>
              </a:rPr>
              <a:t>    js = json.loads(data)</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400" lang="en-US" i="0">
                <a:solidFill>
                  <a:schemeClr val="lt1"/>
                </a:solidFill>
                <a:latin typeface="Courier New"/>
                <a:ea typeface="Courier New"/>
                <a:cs typeface="Courier New"/>
                <a:sym typeface="Courier New"/>
              </a:rPr>
              <a:t>    print json.dumps(js, indent=4)</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400" lang="en-US" i="0">
                <a:solidFill>
                  <a:schemeClr val="lt1"/>
                </a:solidFill>
                <a:latin typeface="Courier New"/>
                <a:ea typeface="Courier New"/>
                <a:cs typeface="Courier New"/>
                <a:sym typeface="Courier New"/>
              </a:rPr>
              <a:t>    for u in js['users'] :</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400" lang="en-US" i="0">
                <a:solidFill>
                  <a:schemeClr val="lt1"/>
                </a:solidFill>
                <a:latin typeface="Courier New"/>
                <a:ea typeface="Courier New"/>
                <a:cs typeface="Courier New"/>
                <a:sym typeface="Courier New"/>
              </a:rPr>
              <a:t>        print u['screen_name']</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400" lang="en-US" i="0">
                <a:solidFill>
                  <a:schemeClr val="lt1"/>
                </a:solidFill>
                <a:latin typeface="Courier New"/>
                <a:ea typeface="Courier New"/>
                <a:cs typeface="Courier New"/>
                <a:sym typeface="Courier New"/>
              </a:rPr>
              <a:t>        s = u['status']['text']</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400" lang="en-US" i="0">
                <a:solidFill>
                  <a:schemeClr val="lt1"/>
                </a:solidFill>
                <a:latin typeface="Courier New"/>
                <a:ea typeface="Courier New"/>
                <a:cs typeface="Courier New"/>
                <a:sym typeface="Courier New"/>
              </a:rPr>
              <a:t>        print '  ',s[:50]</a:t>
            </a:r>
          </a:p>
        </p:txBody>
      </p:sp>
      <p:sp>
        <p:nvSpPr>
          <p:cNvPr id="639" name="Shape 639"/>
          <p:cNvSpPr txBox="1"/>
          <p:nvPr/>
        </p:nvSpPr>
        <p:spPr>
          <a:xfrm>
            <a:off y="292100" x="12265025"/>
            <a:ext cy="622299" cx="35305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ourier New"/>
              <a:buNone/>
            </a:pPr>
            <a:r>
              <a:rPr strike="noStrike" u="none" b="0" cap="none" baseline="0" sz="3400" lang="en-US" i="0">
                <a:solidFill>
                  <a:srgbClr val="FFFF00"/>
                </a:solidFill>
                <a:latin typeface="Courier New"/>
                <a:ea typeface="Courier New"/>
                <a:cs typeface="Courier New"/>
                <a:sym typeface="Courier New"/>
              </a:rPr>
              <a:t>twitter2.py</a:t>
            </a:r>
          </a:p>
        </p:txBody>
      </p:sp>
    </p:spTree>
  </p:cSld>
  <p:clrMapOvr>
    <a:masterClrMapping/>
  </p:clrMapOvr>
  <p:transition spd="slow">
    <p:cut/>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3" name="Shape 643"/>
        <p:cNvGrpSpPr/>
        <p:nvPr/>
      </p:nvGrpSpPr>
      <p:grpSpPr>
        <a:xfrm>
          <a:off y="0" x="0"/>
          <a:ext cy="0" cx="0"/>
          <a:chOff y="0" x="0"/>
          <a:chExt cy="0" cx="0"/>
        </a:xfrm>
      </p:grpSpPr>
      <p:sp>
        <p:nvSpPr>
          <p:cNvPr id="644" name="Shape 644"/>
          <p:cNvSpPr txBox="1"/>
          <p:nvPr/>
        </p:nvSpPr>
        <p:spPr>
          <a:xfrm>
            <a:off y="44450" x="549275"/>
            <a:ext cy="9042399" cx="14770099"/>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chemeClr val="lt1"/>
              </a:buClr>
              <a:buSzPct val="25000"/>
              <a:buFont typeface="Courier New"/>
              <a:buNone/>
            </a:pPr>
            <a:r>
              <a:rPr strike="noStrike" u="none" b="0" cap="none" baseline="0" sz="1800" lang="en-US" i="0">
                <a:solidFill>
                  <a:schemeClr val="lt1"/>
                </a:solidFill>
                <a:latin typeface="Courier New"/>
                <a:ea typeface="Courier New"/>
                <a:cs typeface="Courier New"/>
                <a:sym typeface="Courier New"/>
              </a:rPr>
              <a:t>Enter Twitter Account:drchuck</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1800" lang="en-US" i="0">
                <a:solidFill>
                  <a:schemeClr val="lt1"/>
                </a:solidFill>
                <a:latin typeface="Courier New"/>
                <a:ea typeface="Courier New"/>
                <a:cs typeface="Courier New"/>
                <a:sym typeface="Courier New"/>
              </a:rPr>
              <a:t>Retrieving https://api.twitter.com/1.1/friends ...</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1800" lang="en-US" i="0">
                <a:solidFill>
                  <a:schemeClr val="lt1"/>
                </a:solidFill>
                <a:latin typeface="Courier New"/>
                <a:ea typeface="Courier New"/>
                <a:cs typeface="Courier New"/>
                <a:sym typeface="Courier New"/>
              </a:rPr>
              <a:t>Remaining 14</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1800" lang="en-US" i="0">
                <a:solidFill>
                  <a:schemeClr val="lt1"/>
                </a:solidFill>
                <a:latin typeface="Courier New"/>
                <a:ea typeface="Courier New"/>
                <a:cs typeface="Courier New"/>
                <a:sym typeface="Courier New"/>
              </a:rPr>
              <a:t>{</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1800" lang="en-US" i="0">
                <a:solidFill>
                  <a:schemeClr val="lt1"/>
                </a:solidFill>
                <a:latin typeface="Courier New"/>
                <a:ea typeface="Courier New"/>
                <a:cs typeface="Courier New"/>
                <a:sym typeface="Courier New"/>
              </a:rPr>
              <a:t>    "users": [</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1800" lang="en-US" i="0">
                <a:solidFill>
                  <a:schemeClr val="lt1"/>
                </a:solidFill>
                <a:latin typeface="Courier New"/>
                <a:ea typeface="Courier New"/>
                <a:cs typeface="Courier New"/>
                <a:sym typeface="Courier New"/>
              </a:rPr>
              <a:t>        {</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1800" lang="en-US" i="0">
                <a:solidFill>
                  <a:schemeClr val="lt1"/>
                </a:solidFill>
                <a:latin typeface="Courier New"/>
                <a:ea typeface="Courier New"/>
                <a:cs typeface="Courier New"/>
                <a:sym typeface="Courier New"/>
              </a:rPr>
              <a:t>            "status": {</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1800" lang="en-US" i="0">
                <a:solidFill>
                  <a:schemeClr val="lt1"/>
                </a:solidFill>
                <a:latin typeface="Courier New"/>
                <a:ea typeface="Courier New"/>
                <a:cs typeface="Courier New"/>
                <a:sym typeface="Courier New"/>
              </a:rPr>
              <a:t>                "text": "@jazzychad I just bought one .__.",</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1800" lang="en-US" i="0">
                <a:solidFill>
                  <a:schemeClr val="lt1"/>
                </a:solidFill>
                <a:latin typeface="Courier New"/>
                <a:ea typeface="Courier New"/>
                <a:cs typeface="Courier New"/>
                <a:sym typeface="Courier New"/>
              </a:rPr>
              <a:t>                 "created_at": "Fri Sep 20 08:36:34 +0000 2013",</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1800" lang="en-US" i="0">
                <a:solidFill>
                  <a:schemeClr val="lt1"/>
                </a:solidFill>
                <a:latin typeface="Courier New"/>
                <a:ea typeface="Courier New"/>
                <a:cs typeface="Courier New"/>
                <a:sym typeface="Courier New"/>
              </a:rPr>
              <a:t>             },</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1800" lang="en-US" i="0">
                <a:solidFill>
                  <a:schemeClr val="lt1"/>
                </a:solidFill>
                <a:latin typeface="Courier New"/>
                <a:ea typeface="Courier New"/>
                <a:cs typeface="Courier New"/>
                <a:sym typeface="Courier New"/>
              </a:rPr>
              <a:t>             "location": "San Francisco, California",</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1800" lang="en-US" i="0">
                <a:solidFill>
                  <a:schemeClr val="lt1"/>
                </a:solidFill>
                <a:latin typeface="Courier New"/>
                <a:ea typeface="Courier New"/>
                <a:cs typeface="Courier New"/>
                <a:sym typeface="Courier New"/>
              </a:rPr>
              <a:t>             "screen_name": "leahculver",</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1800" lang="en-US" i="0">
                <a:solidFill>
                  <a:schemeClr val="lt1"/>
                </a:solidFill>
                <a:latin typeface="Courier New"/>
                <a:ea typeface="Courier New"/>
                <a:cs typeface="Courier New"/>
                <a:sym typeface="Courier New"/>
              </a:rPr>
              <a:t>             "name": "Leah Culver",</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1800" lang="en-US" i="0">
                <a:solidFill>
                  <a:schemeClr val="lt1"/>
                </a:solidFill>
                <a:latin typeface="Courier New"/>
                <a:ea typeface="Courier New"/>
                <a:cs typeface="Courier New"/>
                <a:sym typeface="Courier New"/>
              </a:rPr>
              <a:t>         },</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1800" lang="en-US" i="0">
                <a:solidFill>
                  <a:schemeClr val="lt1"/>
                </a:solidFill>
                <a:latin typeface="Courier New"/>
                <a:ea typeface="Courier New"/>
                <a:cs typeface="Courier New"/>
                <a:sym typeface="Courier New"/>
              </a:rPr>
              <a:t>         {</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1800" lang="en-US" i="0">
                <a:solidFill>
                  <a:schemeClr val="lt1"/>
                </a:solidFill>
                <a:latin typeface="Courier New"/>
                <a:ea typeface="Courier New"/>
                <a:cs typeface="Courier New"/>
                <a:sym typeface="Courier New"/>
              </a:rPr>
              <a:t>            "status": {</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1800" lang="en-US" i="0">
                <a:solidFill>
                  <a:schemeClr val="lt1"/>
                </a:solidFill>
                <a:latin typeface="Courier New"/>
                <a:ea typeface="Courier New"/>
                <a:cs typeface="Courier New"/>
                <a:sym typeface="Courier New"/>
              </a:rPr>
              <a:t>                "text": "RT @WSJ: Big employers like Google ...",</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1800" lang="en-US" i="0">
                <a:solidFill>
                  <a:schemeClr val="lt1"/>
                </a:solidFill>
                <a:latin typeface="Courier New"/>
                <a:ea typeface="Courier New"/>
                <a:cs typeface="Courier New"/>
                <a:sym typeface="Courier New"/>
              </a:rPr>
              <a:t>                 "created_at": "Sat Sep 28 19:36:37 +0000 2013",</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1800" lang="en-US" i="0">
                <a:solidFill>
                  <a:schemeClr val="lt1"/>
                </a:solidFill>
                <a:latin typeface="Courier New"/>
                <a:ea typeface="Courier New"/>
                <a:cs typeface="Courier New"/>
                <a:sym typeface="Courier New"/>
              </a:rPr>
              <a:t>             },</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1800" lang="en-US" i="0">
                <a:solidFill>
                  <a:schemeClr val="lt1"/>
                </a:solidFill>
                <a:latin typeface="Courier New"/>
                <a:ea typeface="Courier New"/>
                <a:cs typeface="Courier New"/>
                <a:sym typeface="Courier New"/>
              </a:rPr>
              <a:t>             "location": "Victoria Canada",</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1800" lang="en-US" i="0">
                <a:solidFill>
                  <a:schemeClr val="lt1"/>
                </a:solidFill>
                <a:latin typeface="Courier New"/>
                <a:ea typeface="Courier New"/>
                <a:cs typeface="Courier New"/>
                <a:sym typeface="Courier New"/>
              </a:rPr>
              <a:t>             "screen_name": "_valeriei",</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1800" lang="en-US" i="0">
                <a:solidFill>
                  <a:schemeClr val="lt1"/>
                </a:solidFill>
                <a:latin typeface="Courier New"/>
                <a:ea typeface="Courier New"/>
                <a:cs typeface="Courier New"/>
                <a:sym typeface="Courier New"/>
              </a:rPr>
              <a:t>             "name": "Valerie Irvine",</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1800" lang="en-US" i="0">
                <a:solidFill>
                  <a:schemeClr val="lt1"/>
                </a:solidFill>
                <a:latin typeface="Courier New"/>
                <a:ea typeface="Courier New"/>
                <a:cs typeface="Courier New"/>
                <a:sym typeface="Courier New"/>
              </a:rPr>
              <a:t>     ],</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1800" lang="en-US" i="0">
                <a:solidFill>
                  <a:schemeClr val="lt1"/>
                </a:solidFill>
                <a:latin typeface="Courier New"/>
                <a:ea typeface="Courier New"/>
                <a:cs typeface="Courier New"/>
                <a:sym typeface="Courier New"/>
              </a:rPr>
              <a:t>}</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1800" lang="en-US" i="0">
                <a:solidFill>
                  <a:schemeClr val="lt1"/>
                </a:solidFill>
                <a:latin typeface="Courier New"/>
                <a:ea typeface="Courier New"/>
                <a:cs typeface="Courier New"/>
                <a:sym typeface="Courier New"/>
              </a:rPr>
              <a:t>Leahculver</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1800" lang="en-US" i="0">
                <a:solidFill>
                  <a:schemeClr val="lt1"/>
                </a:solidFill>
                <a:latin typeface="Courier New"/>
                <a:ea typeface="Courier New"/>
                <a:cs typeface="Courier New"/>
                <a:sym typeface="Courier New"/>
              </a:rPr>
              <a:t>   @jazzychad I just bought one .__._</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1800" lang="en-US" i="0">
                <a:solidFill>
                  <a:schemeClr val="lt1"/>
                </a:solidFill>
                <a:latin typeface="Courier New"/>
                <a:ea typeface="Courier New"/>
                <a:cs typeface="Courier New"/>
                <a:sym typeface="Courier New"/>
              </a:rPr>
              <a:t>Valeriei</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1800" lang="en-US" i="0">
                <a:solidFill>
                  <a:schemeClr val="lt1"/>
                </a:solidFill>
                <a:latin typeface="Courier New"/>
                <a:ea typeface="Courier New"/>
                <a:cs typeface="Courier New"/>
                <a:sym typeface="Courier New"/>
              </a:rPr>
              <a:t>   RT @WSJ: Big employers like Google, AT&amp;amp;T are h</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1800" lang="en-US" i="0">
                <a:solidFill>
                  <a:schemeClr val="lt1"/>
                </a:solidFill>
                <a:latin typeface="Courier New"/>
                <a:ea typeface="Courier New"/>
                <a:cs typeface="Courier New"/>
                <a:sym typeface="Courier New"/>
              </a:rPr>
              <a:t>Ericbollens</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1800" lang="en-US" i="0">
                <a:solidFill>
                  <a:schemeClr val="lt1"/>
                </a:solidFill>
                <a:latin typeface="Courier New"/>
                <a:ea typeface="Courier New"/>
                <a:cs typeface="Courier New"/>
                <a:sym typeface="Courier New"/>
              </a:rPr>
              <a:t>   RT @lukew: sneak peek: my LONG take on the good &amp;a</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1800" lang="en-US" i="0">
                <a:solidFill>
                  <a:schemeClr val="lt1"/>
                </a:solidFill>
                <a:latin typeface="Courier New"/>
                <a:ea typeface="Courier New"/>
                <a:cs typeface="Courier New"/>
                <a:sym typeface="Courier New"/>
              </a:rPr>
              <a:t>halherzog </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1800" lang="en-US" i="0">
                <a:solidFill>
                  <a:schemeClr val="lt1"/>
                </a:solidFill>
                <a:latin typeface="Courier New"/>
                <a:ea typeface="Courier New"/>
                <a:cs typeface="Courier New"/>
                <a:sym typeface="Courier New"/>
              </a:rPr>
              <a:t>  Learning Objects is 10. We had a cake with the LO,</a:t>
            </a:r>
          </a:p>
        </p:txBody>
      </p:sp>
      <p:sp>
        <p:nvSpPr>
          <p:cNvPr id="645" name="Shape 645"/>
          <p:cNvSpPr txBox="1"/>
          <p:nvPr/>
        </p:nvSpPr>
        <p:spPr>
          <a:xfrm>
            <a:off y="292100" x="12265025"/>
            <a:ext cy="622299" cx="35305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ourier New"/>
              <a:buNone/>
            </a:pPr>
            <a:r>
              <a:rPr strike="noStrike" u="none" b="0" cap="none" baseline="0" sz="3400" lang="en-US" i="0">
                <a:solidFill>
                  <a:srgbClr val="FFFF00"/>
                </a:solidFill>
                <a:latin typeface="Courier New"/>
                <a:ea typeface="Courier New"/>
                <a:cs typeface="Courier New"/>
                <a:sym typeface="Courier New"/>
              </a:rPr>
              <a:t>twitter2.py</a:t>
            </a:r>
          </a:p>
        </p:txBody>
      </p:sp>
    </p:spTree>
  </p:cSld>
  <p:clrMapOvr>
    <a:masterClrMapping/>
  </p:clrMapOvr>
  <p:transition spd="slow">
    <p:cut/>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9" name="Shape 649"/>
        <p:cNvGrpSpPr/>
        <p:nvPr/>
      </p:nvGrpSpPr>
      <p:grpSpPr>
        <a:xfrm>
          <a:off y="0" x="0"/>
          <a:ext cy="0" cx="0"/>
          <a:chOff y="0" x="0"/>
          <a:chExt cy="0" cx="0"/>
        </a:xfrm>
      </p:grpSpPr>
      <p:pic>
        <p:nvPicPr>
          <p:cNvPr id="650" name="Shape 650"/>
          <p:cNvPicPr preferRelativeResize="0"/>
          <p:nvPr/>
        </p:nvPicPr>
        <p:blipFill rotWithShape="1">
          <a:blip r:embed="rId3">
            <a:alphaModFix/>
          </a:blip>
          <a:srcRect t="0" b="0" r="0" l="0"/>
          <a:stretch/>
        </p:blipFill>
        <p:spPr>
          <a:xfrm>
            <a:off y="0" x="1916111"/>
            <a:ext cy="9093199" cx="12422186"/>
          </a:xfrm>
          <a:prstGeom prst="rect">
            <a:avLst/>
          </a:prstGeom>
          <a:noFill/>
          <a:ln>
            <a:noFill/>
          </a:ln>
        </p:spPr>
      </p:pic>
    </p:spTree>
  </p:cSld>
  <p:clrMapOvr>
    <a:masterClrMapping/>
  </p:clrMapOvr>
  <p:transition spd="slow">
    <p:cut/>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4" name="Shape 654"/>
        <p:cNvGrpSpPr/>
        <p:nvPr/>
      </p:nvGrpSpPr>
      <p:grpSpPr>
        <a:xfrm>
          <a:off y="0" x="0"/>
          <a:ext cy="0" cx="0"/>
          <a:chOff y="0" x="0"/>
          <a:chExt cy="0" cx="0"/>
        </a:xfrm>
      </p:grpSpPr>
      <p:pic>
        <p:nvPicPr>
          <p:cNvPr id="655" name="Shape 655"/>
          <p:cNvPicPr preferRelativeResize="0"/>
          <p:nvPr/>
        </p:nvPicPr>
        <p:blipFill rotWithShape="1">
          <a:blip r:embed="rId3">
            <a:alphaModFix/>
          </a:blip>
          <a:srcRect t="0" b="0" r="0" l="0"/>
          <a:stretch/>
        </p:blipFill>
        <p:spPr>
          <a:xfrm>
            <a:off y="0" x="1916111"/>
            <a:ext cy="9093199" cx="12422186"/>
          </a:xfrm>
          <a:prstGeom prst="rect">
            <a:avLst/>
          </a:prstGeom>
          <a:noFill/>
          <a:ln>
            <a:noFill/>
          </a:ln>
        </p:spPr>
      </p:pic>
      <p:sp>
        <p:nvSpPr>
          <p:cNvPr id="656" name="Shape 656"/>
          <p:cNvSpPr txBox="1"/>
          <p:nvPr/>
        </p:nvSpPr>
        <p:spPr>
          <a:xfrm>
            <a:off y="4095750" x="1800225"/>
            <a:ext cy="2832000" cx="14211300"/>
          </a:xfrm>
          <a:prstGeom prst="rect">
            <a:avLst/>
          </a:prstGeom>
          <a:solidFill>
            <a:srgbClr val="0000FF"/>
          </a:solidFill>
          <a:ln>
            <a:noFill/>
          </a:ln>
        </p:spPr>
        <p:txBody>
          <a:bodyPr bIns="0" rIns="0" lIns="0" tIns="0" anchor="ctr" anchorCtr="0">
            <a:noAutofit/>
          </a:bodyPr>
          <a:lstStyle/>
          <a:p>
            <a:pPr algn="l" rtl="0" lvl="0" marR="0" indent="0" marL="0">
              <a:lnSpc>
                <a:spcPct val="100000"/>
              </a:lnSpc>
              <a:spcBef>
                <a:spcPts val="0"/>
              </a:spcBef>
              <a:spcAft>
                <a:spcPts val="0"/>
              </a:spcAft>
              <a:buClr>
                <a:schemeClr val="lt1"/>
              </a:buClr>
              <a:buSzPct val="25000"/>
              <a:buFont typeface="Courier New"/>
              <a:buNone/>
            </a:pPr>
            <a:r>
              <a:rPr strike="noStrike" u="none" b="0" cap="none" baseline="0" sz="3600" lang="en-US" i="0">
                <a:solidFill>
                  <a:schemeClr val="lt1"/>
                </a:solidFill>
                <a:latin typeface="Courier New"/>
                <a:ea typeface="Courier New"/>
                <a:cs typeface="Courier New"/>
                <a:sym typeface="Courier New"/>
              </a:rPr>
              <a:t>def oauth() :</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3600" lang="en-US" i="0">
                <a:solidFill>
                  <a:schemeClr val="lt1"/>
                </a:solidFill>
                <a:latin typeface="Courier New"/>
                <a:ea typeface="Courier New"/>
                <a:cs typeface="Courier New"/>
                <a:sym typeface="Courier New"/>
              </a:rPr>
              <a:t>    return { "consumer_key" : "h7Lu...Ng",</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3600" lang="en-US" i="0">
                <a:solidFill>
                  <a:schemeClr val="lt1"/>
                </a:solidFill>
                <a:latin typeface="Courier New"/>
                <a:ea typeface="Courier New"/>
                <a:cs typeface="Courier New"/>
                <a:sym typeface="Courier New"/>
              </a:rPr>
              <a:t>        "consumer_secret" : "dNKenAC3New...mmn7Q",</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3600" lang="en-US" i="0">
                <a:solidFill>
                  <a:schemeClr val="lt1"/>
                </a:solidFill>
                <a:latin typeface="Courier New"/>
                <a:ea typeface="Courier New"/>
                <a:cs typeface="Courier New"/>
                <a:sym typeface="Courier New"/>
              </a:rPr>
              <a:t>        "token_key" : "10185562-ein2...P4GEQQOSGI",</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3600" lang="en-US" i="0">
                <a:solidFill>
                  <a:schemeClr val="lt1"/>
                </a:solidFill>
                <a:latin typeface="Courier New"/>
                <a:ea typeface="Courier New"/>
                <a:cs typeface="Courier New"/>
                <a:sym typeface="Courier New"/>
              </a:rPr>
              <a:t>        "token_secret" : "H0ycCFemmwyf1...qoIpBo" }</a:t>
            </a:r>
          </a:p>
        </p:txBody>
      </p:sp>
      <p:sp>
        <p:nvSpPr>
          <p:cNvPr id="657" name="Shape 657"/>
          <p:cNvSpPr txBox="1"/>
          <p:nvPr/>
        </p:nvSpPr>
        <p:spPr>
          <a:xfrm>
            <a:off y="4095750" x="13839825"/>
            <a:ext cy="558799" cx="21717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ourier New"/>
              <a:buNone/>
            </a:pPr>
            <a:r>
              <a:rPr strike="noStrike" u="none" b="0" cap="none" baseline="0" sz="3000" lang="en-US" i="0">
                <a:solidFill>
                  <a:srgbClr val="FFFF00"/>
                </a:solidFill>
                <a:latin typeface="Courier New"/>
                <a:ea typeface="Courier New"/>
                <a:cs typeface="Courier New"/>
                <a:sym typeface="Courier New"/>
              </a:rPr>
              <a:t>hidden.py</a:t>
            </a:r>
          </a:p>
        </p:txBody>
      </p:sp>
    </p:spTree>
  </p:cSld>
  <p:clrMapOvr>
    <a:masterClrMapping/>
  </p:clrMapOvr>
  <p:transition spd="slow">
    <p:cut/>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1" name="Shape 661"/>
        <p:cNvGrpSpPr/>
        <p:nvPr/>
      </p:nvGrpSpPr>
      <p:grpSpPr>
        <a:xfrm>
          <a:off y="0" x="0"/>
          <a:ext cy="0" cx="0"/>
          <a:chOff y="0" x="0"/>
          <a:chExt cy="0" cx="0"/>
        </a:xfrm>
      </p:grpSpPr>
      <p:pic>
        <p:nvPicPr>
          <p:cNvPr id="662" name="Shape 662"/>
          <p:cNvPicPr preferRelativeResize="0"/>
          <p:nvPr/>
        </p:nvPicPr>
        <p:blipFill rotWithShape="1">
          <a:blip r:embed="rId3">
            <a:alphaModFix/>
          </a:blip>
          <a:srcRect t="0" b="0" r="0" l="0"/>
          <a:stretch/>
        </p:blipFill>
        <p:spPr>
          <a:xfrm>
            <a:off y="-1586" x="1935161"/>
            <a:ext cy="9091612" cx="12422186"/>
          </a:xfrm>
          <a:prstGeom prst="rect">
            <a:avLst/>
          </a:prstGeom>
          <a:noFill/>
          <a:ln>
            <a:noFill/>
          </a:ln>
        </p:spPr>
      </p:pic>
    </p:spTree>
  </p:cSld>
  <p:clrMapOvr>
    <a:masterClrMapping/>
  </p:clrMapOvr>
  <p:transition spd="slow">
    <p:cut/>
  </p:transition>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6" name="Shape 666"/>
        <p:cNvGrpSpPr/>
        <p:nvPr/>
      </p:nvGrpSpPr>
      <p:grpSpPr>
        <a:xfrm>
          <a:off y="0" x="0"/>
          <a:ext cy="0" cx="0"/>
          <a:chOff y="0" x="0"/>
          <a:chExt cy="0" cx="0"/>
        </a:xfrm>
      </p:grpSpPr>
      <p:sp>
        <p:nvSpPr>
          <p:cNvPr id="667" name="Shape 667"/>
          <p:cNvSpPr txBox="1"/>
          <p:nvPr/>
        </p:nvSpPr>
        <p:spPr>
          <a:xfrm>
            <a:off y="539750" x="409575"/>
            <a:ext cy="4394200" cx="18478500"/>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chemeClr val="lt1"/>
              </a:buClr>
              <a:buSzPct val="25000"/>
              <a:buFont typeface="Courier New"/>
              <a:buNone/>
            </a:pPr>
            <a:r>
              <a:rPr strike="noStrike" u="none" b="0" cap="none" baseline="0" sz="2200" lang="en-US" i="0">
                <a:solidFill>
                  <a:schemeClr val="lt1"/>
                </a:solidFill>
                <a:latin typeface="Courier New"/>
                <a:ea typeface="Courier New"/>
                <a:cs typeface="Courier New"/>
                <a:sym typeface="Courier New"/>
              </a:rPr>
              <a:t>import urllib</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200" lang="en-US" i="0">
                <a:solidFill>
                  <a:schemeClr val="lt1"/>
                </a:solidFill>
                <a:latin typeface="Courier New"/>
                <a:ea typeface="Courier New"/>
                <a:cs typeface="Courier New"/>
                <a:sym typeface="Courier New"/>
              </a:rPr>
              <a:t>import oauth</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200" lang="en-US" i="0">
                <a:solidFill>
                  <a:schemeClr val="lt1"/>
                </a:solidFill>
                <a:latin typeface="Courier New"/>
                <a:ea typeface="Courier New"/>
                <a:cs typeface="Courier New"/>
                <a:sym typeface="Courier New"/>
              </a:rPr>
              <a:t>import hidden</a:t>
            </a:r>
          </a:p>
          <a:p>
            <a:pPr algn="ctr" rtl="0" lvl="0" marR="0" indent="0" marL="0">
              <a:lnSpc>
                <a:spcPct val="100000"/>
              </a:lnSpc>
              <a:spcBef>
                <a:spcPts val="0"/>
              </a:spcBef>
              <a:spcAft>
                <a:spcPts val="0"/>
              </a:spcAft>
              <a:buNone/>
            </a:pPr>
            <a:r>
              <a:t/>
            </a:r>
            <a:endParaRPr strike="noStrike" u="none" b="0" cap="none" baseline="0" sz="2200" i="0">
              <a:solidFill>
                <a:schemeClr val="lt1"/>
              </a:solidFill>
              <a:latin typeface="Courier New"/>
              <a:ea typeface="Courier New"/>
              <a:cs typeface="Courier New"/>
              <a:sym typeface="Courier New"/>
            </a:endParaRP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200" lang="en-US" i="0">
                <a:solidFill>
                  <a:schemeClr val="lt1"/>
                </a:solidFill>
                <a:latin typeface="Courier New"/>
                <a:ea typeface="Courier New"/>
                <a:cs typeface="Courier New"/>
                <a:sym typeface="Courier New"/>
              </a:rPr>
              <a:t>def augment(url, parameters) :</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200" lang="en-US" i="0">
                <a:solidFill>
                  <a:schemeClr val="lt1"/>
                </a:solidFill>
                <a:latin typeface="Courier New"/>
                <a:ea typeface="Courier New"/>
                <a:cs typeface="Courier New"/>
                <a:sym typeface="Courier New"/>
              </a:rPr>
              <a:t>    secrets = hidden.oauth()</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200" lang="en-US" i="0">
                <a:solidFill>
                  <a:schemeClr val="lt1"/>
                </a:solidFill>
                <a:latin typeface="Courier New"/>
                <a:ea typeface="Courier New"/>
                <a:cs typeface="Courier New"/>
                <a:sym typeface="Courier New"/>
              </a:rPr>
              <a:t>    consumer = oauth.OAuthConsumer(secrets['consumer_key'], secrets['consumer_secret'])</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200" lang="en-US" i="0">
                <a:solidFill>
                  <a:schemeClr val="lt1"/>
                </a:solidFill>
                <a:latin typeface="Courier New"/>
                <a:ea typeface="Courier New"/>
                <a:cs typeface="Courier New"/>
                <a:sym typeface="Courier New"/>
              </a:rPr>
              <a:t>    token = oauth.OAuthToken(secrets['token_key'],secrets['token_secret'])</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200" lang="en-US" i="0">
                <a:solidFill>
                  <a:schemeClr val="lt1"/>
                </a:solidFill>
                <a:latin typeface="Courier New"/>
                <a:ea typeface="Courier New"/>
                <a:cs typeface="Courier New"/>
                <a:sym typeface="Courier New"/>
              </a:rPr>
              <a:t>    oauth_request = oauth.OAuthRequest.from_consumer_and_token(consumer,</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200" lang="en-US" i="0">
                <a:solidFill>
                  <a:schemeClr val="lt1"/>
                </a:solidFill>
                <a:latin typeface="Courier New"/>
                <a:ea typeface="Courier New"/>
                <a:cs typeface="Courier New"/>
                <a:sym typeface="Courier New"/>
              </a:rPr>
              <a:t>         token=token, http_method='GET', http_url=url, parameters=parameters)</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200" lang="en-US" i="0">
                <a:solidFill>
                  <a:schemeClr val="lt1"/>
                </a:solidFill>
                <a:latin typeface="Courier New"/>
                <a:ea typeface="Courier New"/>
                <a:cs typeface="Courier New"/>
                <a:sym typeface="Courier New"/>
              </a:rPr>
              <a:t>    oauth_request.sign_request(oauth.OAuthSignatureMethod_HMAC_SHA1(), consumer, token)</a:t>
            </a:r>
          </a:p>
          <a:p>
            <a:pPr algn="l" rtl="0" lvl="0" marR="0" indent="0" marL="0">
              <a:lnSpc>
                <a:spcPct val="100000"/>
              </a:lnSpc>
              <a:spcBef>
                <a:spcPts val="0"/>
              </a:spcBef>
              <a:spcAft>
                <a:spcPts val="0"/>
              </a:spcAft>
              <a:buClr>
                <a:schemeClr val="lt1"/>
              </a:buClr>
              <a:buSzPct val="25000"/>
              <a:buFont typeface="Courier New"/>
              <a:buNone/>
            </a:pPr>
            <a:r>
              <a:rPr strike="noStrike" u="none" b="0" cap="none" baseline="0" sz="2200" lang="en-US" i="0">
                <a:solidFill>
                  <a:schemeClr val="lt1"/>
                </a:solidFill>
                <a:latin typeface="Courier New"/>
                <a:ea typeface="Courier New"/>
                <a:cs typeface="Courier New"/>
                <a:sym typeface="Courier New"/>
              </a:rPr>
              <a:t>    return oauth_request.to_url()</a:t>
            </a:r>
          </a:p>
        </p:txBody>
      </p:sp>
      <p:sp>
        <p:nvSpPr>
          <p:cNvPr id="668" name="Shape 668"/>
          <p:cNvSpPr txBox="1"/>
          <p:nvPr/>
        </p:nvSpPr>
        <p:spPr>
          <a:xfrm>
            <a:off y="323850" x="13928725"/>
            <a:ext cy="558899" cx="19431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ourier New"/>
              <a:buNone/>
            </a:pPr>
            <a:r>
              <a:rPr strike="noStrike" u="none" b="0" cap="none" baseline="0" sz="3000" lang="en-US" i="0">
                <a:solidFill>
                  <a:srgbClr val="FFFF00"/>
                </a:solidFill>
                <a:latin typeface="Courier New"/>
                <a:ea typeface="Courier New"/>
                <a:cs typeface="Courier New"/>
                <a:sym typeface="Courier New"/>
              </a:rPr>
              <a:t>twurl.py</a:t>
            </a:r>
          </a:p>
        </p:txBody>
      </p:sp>
      <p:sp>
        <p:nvSpPr>
          <p:cNvPr id="669" name="Shape 669"/>
          <p:cNvSpPr txBox="1"/>
          <p:nvPr/>
        </p:nvSpPr>
        <p:spPr>
          <a:xfrm>
            <a:off y="6026150" x="863600"/>
            <a:ext cy="2387600" cx="14517687"/>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FF00FF"/>
              </a:buClr>
              <a:buSzPct val="25000"/>
              <a:buFont typeface="Courier New"/>
              <a:buNone/>
            </a:pPr>
            <a:r>
              <a:rPr strike="noStrike" u="none" b="0" cap="none" baseline="0" sz="3000" lang="en-US" i="0">
                <a:solidFill>
                  <a:srgbClr val="FF00FF"/>
                </a:solidFill>
                <a:latin typeface="Courier New"/>
                <a:ea typeface="Courier New"/>
                <a:cs typeface="Courier New"/>
                <a:sym typeface="Courier New"/>
              </a:rPr>
              <a:t>https://api.twitter.com/1.1/statuses/user_timeline.json?count=2</a:t>
            </a:r>
            <a:r>
              <a:rPr strike="noStrike" u="none" b="0" cap="none" baseline="0" sz="3000" lang="en-US" i="0">
                <a:solidFill>
                  <a:srgbClr val="00FF00"/>
                </a:solidFill>
                <a:latin typeface="Courier New"/>
                <a:ea typeface="Courier New"/>
                <a:cs typeface="Courier New"/>
                <a:sym typeface="Courier New"/>
              </a:rPr>
              <a:t>&amp;oauth_version=1.0&amp;oauth_token=101...SGI</a:t>
            </a:r>
            <a:r>
              <a:rPr strike="noStrike" u="none" b="0" cap="none" baseline="0" sz="3000" lang="en-US" i="0">
                <a:solidFill>
                  <a:srgbClr val="FF00FF"/>
                </a:solidFill>
                <a:latin typeface="Courier New"/>
                <a:ea typeface="Courier New"/>
                <a:cs typeface="Courier New"/>
                <a:sym typeface="Courier New"/>
              </a:rPr>
              <a:t>&amp;screen_name=drchuck</a:t>
            </a:r>
            <a:r>
              <a:rPr strike="noStrike" u="none" b="0" cap="none" baseline="0" sz="3000" lang="en-US" i="0">
                <a:solidFill>
                  <a:srgbClr val="00FF00"/>
                </a:solidFill>
                <a:latin typeface="Courier New"/>
                <a:ea typeface="Courier New"/>
                <a:cs typeface="Courier New"/>
                <a:sym typeface="Courier New"/>
              </a:rPr>
              <a:t>&amp;oauth_nonce=09239679&amp;oauth_timestamp=1380395644&amp;oauth_signature=rLK...BoD&amp;oauth_consumer_key=h7Lu...GNg&amp;oauth_signature_method=HMAC-SHA1</a:t>
            </a:r>
          </a:p>
        </p:txBody>
      </p:sp>
    </p:spTree>
  </p:cSld>
  <p:clrMapOvr>
    <a:masterClrMapping/>
  </p:clrMapOvr>
  <p:transition spd="slow">
    <p:cut/>
  </p:transition>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3" name="Shape 673"/>
        <p:cNvGrpSpPr/>
        <p:nvPr/>
      </p:nvGrpSpPr>
      <p:grpSpPr>
        <a:xfrm>
          <a:off y="0" x="0"/>
          <a:ext cy="0" cx="0"/>
          <a:chOff y="0" x="0"/>
          <a:chExt cy="0" cx="0"/>
        </a:xfrm>
      </p:grpSpPr>
      <p:sp>
        <p:nvSpPr>
          <p:cNvPr id="674" name="Shape 674"/>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7600" lang="en-US" i="0">
                <a:solidFill>
                  <a:srgbClr val="FFFF00"/>
                </a:solidFill>
                <a:latin typeface="Cabin"/>
                <a:ea typeface="Cabin"/>
                <a:cs typeface="Cabin"/>
                <a:sym typeface="Cabin"/>
              </a:rPr>
              <a:t>Summary</a:t>
            </a:r>
          </a:p>
        </p:txBody>
      </p:sp>
      <p:sp>
        <p:nvSpPr>
          <p:cNvPr id="675" name="Shape 675"/>
          <p:cNvSpPr txBox="1"/>
          <p:nvPr>
            <p:ph idx="1" type="body"/>
          </p:nvPr>
        </p:nvSpPr>
        <p:spPr>
          <a:xfrm>
            <a:off y="2603500" x="1155700"/>
            <a:ext cy="5702299" cx="13931900"/>
          </a:xfrm>
          <a:prstGeom prst="rect">
            <a:avLst/>
          </a:prstGeom>
          <a:noFill/>
          <a:ln>
            <a:noFill/>
          </a:ln>
        </p:spPr>
        <p:txBody>
          <a:bodyPr bIns="38100" rIns="38100" lIns="38100" tIns="38100" anchor="ctr" anchorCtr="0">
            <a:noAutofit/>
          </a:bodyPr>
          <a:lstStyle/>
          <a:p>
            <a:pPr algn="l" rtl="0" lvl="0" marR="0" indent="-457200" marL="457200">
              <a:lnSpc>
                <a:spcPct val="100000"/>
              </a:lnSpc>
              <a:spcBef>
                <a:spcPts val="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Service Oriented Architecture - allows an application to be broken into parts and distributed across a network </a:t>
            </a:r>
          </a:p>
          <a:p>
            <a:pPr algn="l" rtl="0" lvl="0" marR="0" indent="-457200" marL="457200">
              <a:lnSpc>
                <a:spcPct val="100000"/>
              </a:lnSpc>
              <a:spcBef>
                <a:spcPts val="350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An Application Program Interface (API) is a contract for interaction</a:t>
            </a:r>
          </a:p>
          <a:p>
            <a:pPr algn="l" rtl="0" lvl="0" marR="0" indent="-457200" marL="457200">
              <a:lnSpc>
                <a:spcPct val="100000"/>
              </a:lnSpc>
              <a:spcBef>
                <a:spcPts val="350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Web Services provide infrastructure for applications cooperating (an API) over a network - SOAP and REST are two styles of web services</a:t>
            </a:r>
          </a:p>
          <a:p>
            <a:pPr algn="l" rtl="0" lvl="0" marR="0" indent="-457200" marL="457200">
              <a:lnSpc>
                <a:spcPct val="100000"/>
              </a:lnSpc>
              <a:spcBef>
                <a:spcPts val="350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XML and JSON are serialization formats</a:t>
            </a:r>
          </a:p>
        </p:txBody>
      </p:sp>
    </p:spTree>
  </p:cSld>
  <p:clrMapOvr>
    <a:masterClrMapping/>
  </p:clrMapOvr>
  <p:transition spd="slow">
    <p:cut/>
  </p:transition>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9" name="Shape 679"/>
        <p:cNvGrpSpPr/>
        <p:nvPr/>
      </p:nvGrpSpPr>
      <p:grpSpPr>
        <a:xfrm>
          <a:off y="0" x="0"/>
          <a:ext cy="0" cx="0"/>
          <a:chOff y="0" x="0"/>
          <a:chExt cy="0" cx="0"/>
        </a:xfrm>
      </p:grpSpPr>
      <p:sp>
        <p:nvSpPr>
          <p:cNvPr id="680" name="Shape 680"/>
          <p:cNvSpPr txBox="1"/>
          <p:nvPr>
            <p:ph type="title"/>
          </p:nvPr>
        </p:nvSpPr>
        <p:spPr>
          <a:xfrm>
            <a:off y="241300" x="1155700"/>
            <a:ext cy="811500" cx="13932000"/>
          </a:xfrm>
          <a:prstGeom prst="rect">
            <a:avLst/>
          </a:prstGeom>
        </p:spPr>
        <p:txBody>
          <a:bodyPr bIns="91425" rIns="91425" lIns="91425" tIns="91425" anchor="ctr" anchorCtr="0">
            <a:noAutofit/>
          </a:bodyPr>
          <a:lstStyle/>
          <a:p>
            <a:pPr rtl="0" lvl="0">
              <a:spcBef>
                <a:spcPts val="0"/>
              </a:spcBef>
              <a:buNone/>
            </a:pPr>
            <a:r>
              <a:rPr sz="3600" lang="en-US">
                <a:solidFill>
                  <a:srgbClr val="00FF00"/>
                </a:solidFill>
              </a:rPr>
              <a:t>Acknowledgements / Contributions</a:t>
            </a:r>
          </a:p>
        </p:txBody>
      </p:sp>
      <p:sp>
        <p:nvSpPr>
          <p:cNvPr id="681" name="Shape 681"/>
          <p:cNvSpPr txBox="1"/>
          <p:nvPr>
            <p:ph idx="1" type="body"/>
          </p:nvPr>
        </p:nvSpPr>
        <p:spPr>
          <a:xfrm>
            <a:off y="2603500" x="1155700"/>
            <a:ext cy="5702399" cx="13932000"/>
          </a:xfrm>
          <a:prstGeom prst="rect">
            <a:avLst/>
          </a:prstGeom>
        </p:spPr>
        <p:txBody>
          <a:bodyPr bIns="91425" rIns="91425" lIns="91425" tIns="91425" anchor="ctr" anchorCtr="0">
            <a:noAutofit/>
          </a:bodyPr>
          <a:lstStyle/>
          <a:p>
            <a:pPr rtl="0" lvl="0">
              <a:spcBef>
                <a:spcPts val="0"/>
              </a:spcBef>
              <a:buNone/>
            </a:pPr>
            <a:r>
              <a:t/>
            </a:r>
            <a:endParaRPr/>
          </a:p>
        </p:txBody>
      </p:sp>
      <p:sp>
        <p:nvSpPr>
          <p:cNvPr id="682" name="Shape 682"/>
          <p:cNvSpPr txBox="1"/>
          <p:nvPr/>
        </p:nvSpPr>
        <p:spPr>
          <a:xfrm>
            <a:off y="1381725" x="1206100"/>
            <a:ext cy="7082699" cx="6797699"/>
          </a:xfrm>
          <a:prstGeom prst="rect">
            <a:avLst/>
          </a:prstGeom>
          <a:noFill/>
          <a:ln>
            <a:noFill/>
          </a:ln>
        </p:spPr>
        <p:txBody>
          <a:bodyPr bIns="91425" rIns="91425" lIns="91425" tIns="91425" anchor="t" anchorCtr="0">
            <a:noAutofit/>
          </a:bodyPr>
          <a:lstStyle/>
          <a:p>
            <a:pPr rtl="0" lvl="0">
              <a:spcBef>
                <a:spcPts val="0"/>
              </a:spcBef>
              <a:buNone/>
            </a:pPr>
            <a:r>
              <a:rPr sz="1800" lang="en-US">
                <a:solidFill>
                  <a:srgbClr val="FFFFFF"/>
                </a:solidFill>
              </a:rPr>
              <a:t>Thes slide are Copyright 2010-  Charles R. Severance (</a:t>
            </a:r>
            <a:r>
              <a:rPr u="sng" sz="1800" lang="en-US">
                <a:solidFill>
                  <a:schemeClr val="hlink"/>
                </a:solidFill>
                <a:hlinkClick r:id="rId3"/>
              </a:rPr>
              <a:t>www.dr-chuck.com</a:t>
            </a:r>
            <a:r>
              <a:rPr sz="1800" lang="en-US">
                <a:solidFill>
                  <a:srgbClr val="FFFFFF"/>
                </a:solidFill>
              </a:rPr>
              <a:t>) of the University of Michigan School of Information and </a:t>
            </a:r>
            <a:r>
              <a:rPr u="sng" sz="1800" lang="en-US">
                <a:solidFill>
                  <a:schemeClr val="hlink"/>
                </a:solidFill>
                <a:hlinkClick r:id="rId4"/>
              </a:rPr>
              <a:t>open.umich.edu</a:t>
            </a:r>
            <a:r>
              <a:rPr sz="1800" lang="en-US">
                <a:solidFill>
                  <a:srgbClr val="FFFFFF"/>
                </a:solidFill>
              </a:rPr>
              <a:t>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rtl="0" lvl="0">
              <a:spcBef>
                <a:spcPts val="0"/>
              </a:spcBef>
              <a:buNone/>
            </a:pPr>
            <a:r>
              <a:t/>
            </a:r>
            <a:endParaRPr sz="1800">
              <a:solidFill>
                <a:srgbClr val="FFFFFF"/>
              </a:solidFill>
            </a:endParaRPr>
          </a:p>
          <a:p>
            <a:pPr rtl="0" lvl="0">
              <a:spcBef>
                <a:spcPts val="0"/>
              </a:spcBef>
              <a:buNone/>
            </a:pPr>
            <a:r>
              <a:rPr sz="1800" lang="en-US">
                <a:solidFill>
                  <a:srgbClr val="FFFFFF"/>
                </a:solidFill>
              </a:rPr>
              <a:t>Initial Development: Charles Severance, University of Michigan School of Information</a:t>
            </a:r>
          </a:p>
          <a:p>
            <a:pPr rtl="0" lvl="0">
              <a:spcBef>
                <a:spcPts val="0"/>
              </a:spcBef>
              <a:buNone/>
            </a:pPr>
            <a:r>
              <a:t/>
            </a:r>
            <a:endParaRPr sz="1800">
              <a:solidFill>
                <a:srgbClr val="FFFFFF"/>
              </a:solidFill>
            </a:endParaRPr>
          </a:p>
          <a:p>
            <a:pPr rtl="0" lvl="0">
              <a:spcBef>
                <a:spcPts val="0"/>
              </a:spcBef>
              <a:buNone/>
            </a:pPr>
            <a:r>
              <a:rPr sz="1800" lang="en-US">
                <a:solidFill>
                  <a:srgbClr val="FFFFFF"/>
                </a:solidFill>
              </a:rPr>
              <a:t>… Insert new Contributors here</a:t>
            </a:r>
          </a:p>
        </p:txBody>
      </p:sp>
      <p:pic>
        <p:nvPicPr>
          <p:cNvPr id="683" name="Shape 683"/>
          <p:cNvPicPr preferRelativeResize="0"/>
          <p:nvPr/>
        </p:nvPicPr>
        <p:blipFill rotWithShape="1">
          <a:blip r:embed="rId5">
            <a:alphaModFix/>
          </a:blip>
          <a:srcRect t="0" b="0" r="0" l="0"/>
          <a:stretch/>
        </p:blipFill>
        <p:spPr>
          <a:xfrm>
            <a:off y="134650" x="437900"/>
            <a:ext cy="1024800" cx="1024800"/>
          </a:xfrm>
          <a:prstGeom prst="rect">
            <a:avLst/>
          </a:prstGeom>
          <a:noFill/>
          <a:ln>
            <a:noFill/>
          </a:ln>
        </p:spPr>
      </p:pic>
      <p:pic>
        <p:nvPicPr>
          <p:cNvPr id="684" name="Shape 684"/>
          <p:cNvPicPr preferRelativeResize="0"/>
          <p:nvPr/>
        </p:nvPicPr>
        <p:blipFill rotWithShape="1">
          <a:blip r:embed="rId6">
            <a:alphaModFix/>
          </a:blip>
          <a:srcRect t="0" b="0" r="0" l="0"/>
          <a:stretch/>
        </p:blipFill>
        <p:spPr>
          <a:xfrm>
            <a:off y="312850" x="13897687"/>
            <a:ext cy="668400" cx="1968599"/>
          </a:xfrm>
          <a:prstGeom prst="rect">
            <a:avLst/>
          </a:prstGeom>
          <a:noFill/>
          <a:ln>
            <a:noFill/>
          </a:ln>
        </p:spPr>
      </p:pic>
      <p:sp>
        <p:nvSpPr>
          <p:cNvPr id="685" name="Shape 685"/>
          <p:cNvSpPr txBox="1"/>
          <p:nvPr/>
        </p:nvSpPr>
        <p:spPr>
          <a:xfrm>
            <a:off y="1512200" x="8704400"/>
            <a:ext cy="7082699" cx="6797699"/>
          </a:xfrm>
          <a:prstGeom prst="rect">
            <a:avLst/>
          </a:prstGeom>
          <a:noFill/>
          <a:ln>
            <a:noFill/>
          </a:ln>
        </p:spPr>
        <p:txBody>
          <a:bodyPr bIns="91425" rIns="91425" lIns="91425" tIns="91425" anchor="t" anchorCtr="0">
            <a:noAutofit/>
          </a:bodyPr>
          <a:lstStyle/>
          <a:p>
            <a:pPr rtl="0" lvl="0">
              <a:spcBef>
                <a:spcPts val="0"/>
              </a:spcBef>
              <a:buNone/>
            </a:pPr>
            <a:r>
              <a:rPr sz="1800" lang="en-US">
                <a:solidFill>
                  <a:srgbClr val="FFFFFF"/>
                </a:solidFill>
              </a:rPr>
              <a:t>...</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1" name="Shape 251"/>
        <p:cNvGrpSpPr/>
        <p:nvPr/>
      </p:nvGrpSpPr>
      <p:grpSpPr>
        <a:xfrm>
          <a:off y="0" x="0"/>
          <a:ext cy="0" cx="0"/>
          <a:chOff y="0" x="0"/>
          <a:chExt cy="0" cx="0"/>
        </a:xfrm>
      </p:grpSpPr>
      <p:sp>
        <p:nvSpPr>
          <p:cNvPr id="252" name="Shape 252"/>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7600" lang="en-US" i="0">
                <a:solidFill>
                  <a:schemeClr val="lt1"/>
                </a:solidFill>
                <a:latin typeface="Cabin"/>
                <a:ea typeface="Cabin"/>
                <a:cs typeface="Cabin"/>
                <a:sym typeface="Cabin"/>
              </a:rPr>
              <a:t>XML </a:t>
            </a:r>
            <a:r>
              <a:rPr strike="noStrike" u="none" b="0" cap="none" baseline="0" sz="7600" lang="en-US" i="0">
                <a:solidFill>
                  <a:schemeClr val="lt1"/>
                </a:solidFill>
                <a:latin typeface="Arial"/>
                <a:ea typeface="Arial"/>
                <a:cs typeface="Arial"/>
                <a:sym typeface="Arial"/>
              </a:rPr>
              <a:t>“</a:t>
            </a:r>
            <a:r>
              <a:rPr strike="noStrike" u="none" b="0" cap="none" baseline="0" sz="7600" lang="en-US" i="0">
                <a:solidFill>
                  <a:schemeClr val="lt1"/>
                </a:solidFill>
                <a:latin typeface="Cabin"/>
                <a:ea typeface="Cabin"/>
                <a:cs typeface="Cabin"/>
                <a:sym typeface="Cabin"/>
              </a:rPr>
              <a:t>Elements</a:t>
            </a:r>
            <a:r>
              <a:rPr strike="noStrike" u="none" b="0" cap="none" baseline="0" sz="7600" lang="en-US" i="0">
                <a:solidFill>
                  <a:schemeClr val="lt1"/>
                </a:solidFill>
                <a:latin typeface="Arial"/>
                <a:ea typeface="Arial"/>
                <a:cs typeface="Arial"/>
                <a:sym typeface="Arial"/>
              </a:rPr>
              <a:t>”</a:t>
            </a:r>
            <a:r>
              <a:rPr strike="noStrike" u="none" b="0" cap="none" baseline="0" sz="7600" lang="en-US" i="0">
                <a:solidFill>
                  <a:schemeClr val="lt1"/>
                </a:solidFill>
                <a:latin typeface="Cabin"/>
                <a:ea typeface="Cabin"/>
                <a:cs typeface="Cabin"/>
                <a:sym typeface="Cabin"/>
              </a:rPr>
              <a:t> (or Nodes)</a:t>
            </a:r>
          </a:p>
        </p:txBody>
      </p:sp>
      <p:sp>
        <p:nvSpPr>
          <p:cNvPr id="253" name="Shape 253"/>
          <p:cNvSpPr txBox="1"/>
          <p:nvPr>
            <p:ph idx="1" type="body"/>
          </p:nvPr>
        </p:nvSpPr>
        <p:spPr>
          <a:xfrm>
            <a:off y="2603500" x="1155700"/>
            <a:ext cy="5702299" cx="4775200"/>
          </a:xfrm>
          <a:prstGeom prst="rect">
            <a:avLst/>
          </a:prstGeom>
          <a:noFill/>
          <a:ln>
            <a:noFill/>
          </a:ln>
        </p:spPr>
        <p:txBody>
          <a:bodyPr bIns="38100" rIns="38100" lIns="38100" tIns="38100" anchor="ctr" anchorCtr="0">
            <a:noAutofit/>
          </a:bodyPr>
          <a:lstStyle/>
          <a:p>
            <a:pPr algn="l" rtl="0" lvl="0" marR="0" indent="-533400" marL="749300">
              <a:lnSpc>
                <a:spcPct val="100000"/>
              </a:lnSpc>
              <a:spcBef>
                <a:spcPts val="0"/>
              </a:spcBef>
              <a:spcAft>
                <a:spcPts val="0"/>
              </a:spcAft>
              <a:buClr>
                <a:srgbClr val="FFFF00"/>
              </a:buClr>
              <a:buSzPct val="171000"/>
              <a:buFont typeface="Cabin"/>
              <a:buChar char="•"/>
            </a:pPr>
            <a:r>
              <a:rPr strike="noStrike" u="none" b="0" cap="none" baseline="0" sz="3600" lang="en-US" i="0">
                <a:solidFill>
                  <a:srgbClr val="FFFF00"/>
                </a:solidFill>
                <a:latin typeface="Cabin"/>
                <a:ea typeface="Cabin"/>
                <a:cs typeface="Cabin"/>
                <a:sym typeface="Cabin"/>
              </a:rPr>
              <a:t>Simple Element</a:t>
            </a:r>
          </a:p>
          <a:p>
            <a:pPr algn="l" rtl="0" lvl="0" marR="0" indent="-533400" marL="749300">
              <a:lnSpc>
                <a:spcPct val="100000"/>
              </a:lnSpc>
              <a:spcBef>
                <a:spcPts val="3500"/>
              </a:spcBef>
              <a:spcAft>
                <a:spcPts val="0"/>
              </a:spcAft>
              <a:buClr>
                <a:srgbClr val="FF00FF"/>
              </a:buClr>
              <a:buSzPct val="171000"/>
              <a:buFont typeface="Cabin"/>
              <a:buChar char="•"/>
            </a:pPr>
            <a:r>
              <a:rPr strike="noStrike" u="none" b="0" cap="none" baseline="0" sz="3600" lang="en-US" i="0">
                <a:solidFill>
                  <a:srgbClr val="FF00FF"/>
                </a:solidFill>
                <a:latin typeface="Cabin"/>
                <a:ea typeface="Cabin"/>
                <a:cs typeface="Cabin"/>
                <a:sym typeface="Cabin"/>
              </a:rPr>
              <a:t>Complex Element</a:t>
            </a:r>
          </a:p>
        </p:txBody>
      </p:sp>
      <p:sp>
        <p:nvSpPr>
          <p:cNvPr id="254" name="Shape 254"/>
          <p:cNvSpPr txBox="1"/>
          <p:nvPr/>
        </p:nvSpPr>
        <p:spPr>
          <a:xfrm>
            <a:off y="2228850" x="7316786"/>
            <a:ext cy="6578699" cx="7295999"/>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00FF00"/>
              </a:buClr>
              <a:buSzPct val="25000"/>
              <a:buFont typeface="Cabin"/>
              <a:buNone/>
            </a:pPr>
            <a:r>
              <a:rPr strike="noStrike" u="none" b="0" cap="none" baseline="0" sz="4000" lang="en-US" i="0">
                <a:solidFill>
                  <a:srgbClr val="00FF00"/>
                </a:solidFill>
                <a:latin typeface="Cabin"/>
                <a:ea typeface="Cabin"/>
                <a:cs typeface="Cabin"/>
                <a:sym typeface="Cabin"/>
              </a:rPr>
              <a:t>&lt;people&gt;</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4000" lang="en-US" i="0">
                <a:solidFill>
                  <a:srgbClr val="00FF00"/>
                </a:solidFill>
                <a:latin typeface="Cabin"/>
                <a:ea typeface="Cabin"/>
                <a:cs typeface="Cabin"/>
                <a:sym typeface="Cabin"/>
              </a:rPr>
              <a:t>    &lt;person&gt;</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4000" lang="en-US" i="0">
                <a:solidFill>
                  <a:srgbClr val="00FF00"/>
                </a:solidFill>
                <a:latin typeface="Cabin"/>
                <a:ea typeface="Cabin"/>
                <a:cs typeface="Cabin"/>
                <a:sym typeface="Cabin"/>
              </a:rPr>
              <a:t>       </a:t>
            </a:r>
            <a:r>
              <a:rPr strike="noStrike" u="none" b="0" cap="none" baseline="0" sz="4000" lang="en-US" i="0">
                <a:solidFill>
                  <a:srgbClr val="FFFF00"/>
                </a:solidFill>
                <a:latin typeface="Cabin"/>
                <a:ea typeface="Cabin"/>
                <a:cs typeface="Cabin"/>
                <a:sym typeface="Cabin"/>
              </a:rPr>
              <a:t>&lt;name&gt;Chuck&lt;/name&gt;</a:t>
            </a:r>
          </a:p>
          <a:p>
            <a:pPr algn="l" rtl="0" lvl="0" marR="0" indent="0" marL="0">
              <a:lnSpc>
                <a:spcPct val="100000"/>
              </a:lnSpc>
              <a:spcBef>
                <a:spcPts val="0"/>
              </a:spcBef>
              <a:spcAft>
                <a:spcPts val="0"/>
              </a:spcAft>
              <a:buClr>
                <a:srgbClr val="FFFF00"/>
              </a:buClr>
              <a:buSzPct val="25000"/>
              <a:buFont typeface="Cabin"/>
              <a:buNone/>
            </a:pPr>
            <a:r>
              <a:rPr strike="noStrike" u="none" b="0" cap="none" baseline="0" sz="4000" lang="en-US" i="0">
                <a:solidFill>
                  <a:srgbClr val="FFFF00"/>
                </a:solidFill>
                <a:latin typeface="Cabin"/>
                <a:ea typeface="Cabin"/>
                <a:cs typeface="Cabin"/>
                <a:sym typeface="Cabin"/>
              </a:rPr>
              <a:t>       &lt;phone&gt;303 4456&lt;/phone&gt;</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4000" lang="en-US" i="0">
                <a:solidFill>
                  <a:srgbClr val="00FF00"/>
                </a:solidFill>
                <a:latin typeface="Cabin"/>
                <a:ea typeface="Cabin"/>
                <a:cs typeface="Cabin"/>
                <a:sym typeface="Cabin"/>
              </a:rPr>
              <a:t>    &lt;/person&gt;</a:t>
            </a:r>
          </a:p>
          <a:p>
            <a:pPr algn="l" rtl="0" lvl="0" marR="0" indent="0" marL="0">
              <a:lnSpc>
                <a:spcPct val="100000"/>
              </a:lnSpc>
              <a:spcBef>
                <a:spcPts val="0"/>
              </a:spcBef>
              <a:spcAft>
                <a:spcPts val="0"/>
              </a:spcAft>
              <a:buClr>
                <a:srgbClr val="FF00FF"/>
              </a:buClr>
              <a:buSzPct val="25000"/>
              <a:buFont typeface="Cabin"/>
              <a:buNone/>
            </a:pPr>
            <a:r>
              <a:rPr strike="noStrike" u="none" b="0" cap="none" baseline="0" sz="4000" lang="en-US" i="0">
                <a:solidFill>
                  <a:srgbClr val="FF00FF"/>
                </a:solidFill>
                <a:latin typeface="Cabin"/>
                <a:ea typeface="Cabin"/>
                <a:cs typeface="Cabin"/>
                <a:sym typeface="Cabin"/>
              </a:rPr>
              <a:t>    &lt;person&gt;</a:t>
            </a:r>
          </a:p>
          <a:p>
            <a:pPr algn="l" rtl="0" lvl="0" marR="0" indent="0" marL="0">
              <a:lnSpc>
                <a:spcPct val="100000"/>
              </a:lnSpc>
              <a:spcBef>
                <a:spcPts val="0"/>
              </a:spcBef>
              <a:spcAft>
                <a:spcPts val="0"/>
              </a:spcAft>
              <a:buClr>
                <a:srgbClr val="FF00FF"/>
              </a:buClr>
              <a:buSzPct val="25000"/>
              <a:buFont typeface="Cabin"/>
              <a:buNone/>
            </a:pPr>
            <a:r>
              <a:rPr strike="noStrike" u="none" b="0" cap="none" baseline="0" sz="4000" lang="en-US" i="0">
                <a:solidFill>
                  <a:srgbClr val="FF00FF"/>
                </a:solidFill>
                <a:latin typeface="Cabin"/>
                <a:ea typeface="Cabin"/>
                <a:cs typeface="Cabin"/>
                <a:sym typeface="Cabin"/>
              </a:rPr>
              <a:t>       &lt;name&gt;Noah&lt;/name&gt;</a:t>
            </a:r>
          </a:p>
          <a:p>
            <a:pPr algn="l" rtl="0" lvl="0" marR="0" indent="0" marL="0">
              <a:lnSpc>
                <a:spcPct val="100000"/>
              </a:lnSpc>
              <a:spcBef>
                <a:spcPts val="0"/>
              </a:spcBef>
              <a:spcAft>
                <a:spcPts val="0"/>
              </a:spcAft>
              <a:buClr>
                <a:srgbClr val="FF00FF"/>
              </a:buClr>
              <a:buSzPct val="25000"/>
              <a:buFont typeface="Cabin"/>
              <a:buNone/>
            </a:pPr>
            <a:r>
              <a:rPr strike="noStrike" u="none" b="0" cap="none" baseline="0" sz="4000" lang="en-US" i="0">
                <a:solidFill>
                  <a:srgbClr val="FF00FF"/>
                </a:solidFill>
                <a:latin typeface="Cabin"/>
                <a:ea typeface="Cabin"/>
                <a:cs typeface="Cabin"/>
                <a:sym typeface="Cabin"/>
              </a:rPr>
              <a:t>       &lt;phone&gt;622 7421&lt;/phone&gt;</a:t>
            </a:r>
          </a:p>
          <a:p>
            <a:pPr algn="l" rtl="0" lvl="0" marR="0" indent="0" marL="0">
              <a:lnSpc>
                <a:spcPct val="100000"/>
              </a:lnSpc>
              <a:spcBef>
                <a:spcPts val="0"/>
              </a:spcBef>
              <a:spcAft>
                <a:spcPts val="0"/>
              </a:spcAft>
              <a:buClr>
                <a:srgbClr val="FF00FF"/>
              </a:buClr>
              <a:buSzPct val="25000"/>
              <a:buFont typeface="Cabin"/>
              <a:buNone/>
            </a:pPr>
            <a:r>
              <a:rPr strike="noStrike" u="none" b="0" cap="none" baseline="0" sz="4000" lang="en-US" i="0">
                <a:solidFill>
                  <a:srgbClr val="FF00FF"/>
                </a:solidFill>
                <a:latin typeface="Cabin"/>
                <a:ea typeface="Cabin"/>
                <a:cs typeface="Cabin"/>
                <a:sym typeface="Cabin"/>
              </a:rPr>
              <a:t>    &lt;/person&gt;</a:t>
            </a:r>
          </a:p>
          <a:p>
            <a:pPr algn="l" rtl="0" lvl="0" marR="0" indent="0" marL="0">
              <a:lnSpc>
                <a:spcPct val="100000"/>
              </a:lnSpc>
              <a:spcBef>
                <a:spcPts val="0"/>
              </a:spcBef>
              <a:spcAft>
                <a:spcPts val="0"/>
              </a:spcAft>
              <a:buClr>
                <a:srgbClr val="00FF00"/>
              </a:buClr>
              <a:buSzPct val="25000"/>
              <a:buFont typeface="Cabin"/>
              <a:buNone/>
            </a:pPr>
            <a:r>
              <a:rPr strike="noStrike" u="none" b="0" cap="none" baseline="0" sz="4000" lang="en-US" i="0">
                <a:solidFill>
                  <a:srgbClr val="00FF00"/>
                </a:solidFill>
                <a:latin typeface="Cabin"/>
                <a:ea typeface="Cabin"/>
                <a:cs typeface="Cabin"/>
                <a:sym typeface="Cabin"/>
              </a:rPr>
              <a:t>&lt;/people&gt;</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8" name="Shape 258"/>
        <p:cNvGrpSpPr/>
        <p:nvPr/>
      </p:nvGrpSpPr>
      <p:grpSpPr>
        <a:xfrm>
          <a:off y="0" x="0"/>
          <a:ext cy="0" cx="0"/>
          <a:chOff y="0" x="0"/>
          <a:chExt cy="0" cx="0"/>
        </a:xfrm>
      </p:grpSpPr>
      <p:sp>
        <p:nvSpPr>
          <p:cNvPr id="259" name="Shape 259"/>
          <p:cNvSpPr txBox="1"/>
          <p:nvPr>
            <p:ph type="title"/>
          </p:nvPr>
        </p:nvSpPr>
        <p:spPr>
          <a:xfrm>
            <a:off y="1536700" x="1155700"/>
            <a:ext cy="3086099" cx="13931900"/>
          </a:xfrm>
          <a:prstGeom prst="rect">
            <a:avLst/>
          </a:prstGeom>
          <a:noFill/>
          <a:ln>
            <a:noFill/>
          </a:ln>
        </p:spPr>
        <p:txBody>
          <a:bodyPr bIns="38100" rIns="38100" lIns="38100" tIns="38100" anchor="b"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7600" lang="en-US" i="0">
                <a:solidFill>
                  <a:srgbClr val="00FF00"/>
                </a:solidFill>
                <a:latin typeface="Cabin"/>
                <a:ea typeface="Cabin"/>
                <a:cs typeface="Cabin"/>
                <a:sym typeface="Cabin"/>
              </a:rPr>
              <a:t>XML</a:t>
            </a:r>
          </a:p>
        </p:txBody>
      </p:sp>
      <p:sp>
        <p:nvSpPr>
          <p:cNvPr id="260" name="Shape 260"/>
          <p:cNvSpPr txBox="1"/>
          <p:nvPr>
            <p:ph idx="1" type="body"/>
          </p:nvPr>
        </p:nvSpPr>
        <p:spPr>
          <a:xfrm>
            <a:off y="4711700" x="1155700"/>
            <a:ext cy="1054100" cx="13931900"/>
          </a:xfrm>
          <a:prstGeom prst="rect">
            <a:avLst/>
          </a:prstGeom>
          <a:noFill/>
          <a:ln>
            <a:noFill/>
          </a:ln>
        </p:spPr>
        <p:txBody>
          <a:bodyPr bIns="38100" rIns="38100" lIns="38100" tIns="38100" anchor="t"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200" lang="en-US" i="0">
                <a:solidFill>
                  <a:schemeClr val="lt1"/>
                </a:solidFill>
                <a:latin typeface="Cabin"/>
                <a:ea typeface="Cabin"/>
                <a:cs typeface="Cabin"/>
                <a:sym typeface="Cabin"/>
              </a:rPr>
              <a:t>Marking up data to send across the network...</a:t>
            </a:r>
          </a:p>
        </p:txBody>
      </p:sp>
      <p:sp>
        <p:nvSpPr>
          <p:cNvPr id="261" name="Shape 261"/>
          <p:cNvSpPr txBox="1"/>
          <p:nvPr/>
        </p:nvSpPr>
        <p:spPr>
          <a:xfrm>
            <a:off y="8204200" x="4673600"/>
            <a:ext cy="622199" cx="68955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sng" b="0" cap="none" baseline="0" sz="3600" lang="en-US" i="0">
                <a:solidFill>
                  <a:srgbClr val="FFFF00"/>
                </a:solidFill>
                <a:latin typeface="Cabin"/>
                <a:ea typeface="Cabin"/>
                <a:cs typeface="Cabin"/>
                <a:sym typeface="Cabin"/>
                <a:hlinkClick r:id="rId3"/>
              </a:rPr>
              <a:t>http://en.wikipedia.org/wiki/XML</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5" name="Shape 265"/>
        <p:cNvGrpSpPr/>
        <p:nvPr/>
      </p:nvGrpSpPr>
      <p:grpSpPr>
        <a:xfrm>
          <a:off y="0" x="0"/>
          <a:ext cy="0" cx="0"/>
          <a:chOff y="0" x="0"/>
          <a:chExt cy="0" cx="0"/>
        </a:xfrm>
      </p:grpSpPr>
      <p:sp>
        <p:nvSpPr>
          <p:cNvPr id="266" name="Shape 266"/>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7600" lang="en-US" i="0">
                <a:solidFill>
                  <a:srgbClr val="00FF00"/>
                </a:solidFill>
                <a:latin typeface="Cabin"/>
                <a:ea typeface="Cabin"/>
                <a:cs typeface="Cabin"/>
                <a:sym typeface="Cabin"/>
              </a:rPr>
              <a:t>eXtensible Markup Language</a:t>
            </a:r>
          </a:p>
        </p:txBody>
      </p:sp>
      <p:sp>
        <p:nvSpPr>
          <p:cNvPr id="267" name="Shape 267"/>
          <p:cNvSpPr txBox="1"/>
          <p:nvPr>
            <p:ph idx="1" type="body"/>
          </p:nvPr>
        </p:nvSpPr>
        <p:spPr>
          <a:xfrm>
            <a:off y="2603500" x="1155700"/>
            <a:ext cy="4260900" cx="13932000"/>
          </a:xfrm>
          <a:prstGeom prst="rect">
            <a:avLst/>
          </a:prstGeom>
          <a:noFill/>
          <a:ln>
            <a:noFill/>
          </a:ln>
        </p:spPr>
        <p:txBody>
          <a:bodyPr bIns="38100" rIns="38100" lIns="38100" tIns="38100" anchor="ctr" anchorCtr="0">
            <a:noAutofit/>
          </a:bodyPr>
          <a:lstStyle/>
          <a:p>
            <a:pPr algn="l" rtl="0" lvl="0" marR="0" indent="-457200" marL="457200">
              <a:lnSpc>
                <a:spcPct val="100000"/>
              </a:lnSpc>
              <a:spcBef>
                <a:spcPts val="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Primary purpose is to help information systems </a:t>
            </a:r>
            <a:r>
              <a:rPr strike="noStrike" u="none" b="0" cap="none" baseline="0" sz="3600" lang="en-US" i="0">
                <a:solidFill>
                  <a:srgbClr val="00FF00"/>
                </a:solidFill>
                <a:latin typeface="Cabin"/>
                <a:ea typeface="Cabin"/>
                <a:cs typeface="Cabin"/>
                <a:sym typeface="Cabin"/>
              </a:rPr>
              <a:t>share structured data</a:t>
            </a:r>
          </a:p>
          <a:p>
            <a:pPr algn="l" rtl="0" lvl="0" marR="0" indent="-457200" marL="457200">
              <a:lnSpc>
                <a:spcPct val="100000"/>
              </a:lnSpc>
              <a:spcBef>
                <a:spcPts val="350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It started as a simplified subset of the Standard Generalized Markup Language (SGML), and is designed to be relatively human-legible</a:t>
            </a:r>
          </a:p>
        </p:txBody>
      </p:sp>
      <p:sp>
        <p:nvSpPr>
          <p:cNvPr id="268" name="Shape 268"/>
          <p:cNvSpPr txBox="1"/>
          <p:nvPr/>
        </p:nvSpPr>
        <p:spPr>
          <a:xfrm>
            <a:off y="8204200" x="4736025"/>
            <a:ext cy="622199" cx="67451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sng" b="0" cap="none" baseline="0" sz="3600" lang="en-US" i="0">
                <a:solidFill>
                  <a:srgbClr val="FFFF00"/>
                </a:solidFill>
                <a:latin typeface="Cabin"/>
                <a:ea typeface="Cabin"/>
                <a:cs typeface="Cabin"/>
                <a:sym typeface="Cabin"/>
                <a:hlinkClick r:id="rId3"/>
              </a:rPr>
              <a:t>http://en.wikipedia.org/wiki/XML</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2" name="Shape 272"/>
        <p:cNvGrpSpPr/>
        <p:nvPr/>
      </p:nvGrpSpPr>
      <p:grpSpPr>
        <a:xfrm>
          <a:off y="0" x="0"/>
          <a:ext cy="0" cx="0"/>
          <a:chOff y="0" x="0"/>
          <a:chExt cy="0" cx="0"/>
        </a:xfrm>
      </p:grpSpPr>
      <p:sp>
        <p:nvSpPr>
          <p:cNvPr id="273" name="Shape 273"/>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7600" lang="en-US" i="0">
                <a:solidFill>
                  <a:schemeClr val="lt1"/>
                </a:solidFill>
                <a:latin typeface="Cabin"/>
                <a:ea typeface="Cabin"/>
                <a:cs typeface="Cabin"/>
                <a:sym typeface="Cabin"/>
              </a:rPr>
              <a:t>XML Basics</a:t>
            </a:r>
          </a:p>
        </p:txBody>
      </p:sp>
      <p:sp>
        <p:nvSpPr>
          <p:cNvPr id="274" name="Shape 274"/>
          <p:cNvSpPr txBox="1"/>
          <p:nvPr>
            <p:ph idx="1" type="body"/>
          </p:nvPr>
        </p:nvSpPr>
        <p:spPr>
          <a:xfrm>
            <a:off y="2603500" x="1155700"/>
            <a:ext cy="5702299" cx="4597399"/>
          </a:xfrm>
          <a:prstGeom prst="rect">
            <a:avLst/>
          </a:prstGeom>
          <a:noFill/>
          <a:ln>
            <a:noFill/>
          </a:ln>
        </p:spPr>
        <p:txBody>
          <a:bodyPr bIns="38100" rIns="38100" lIns="38100" tIns="38100" anchor="ctr" anchorCtr="0">
            <a:noAutofit/>
          </a:bodyPr>
          <a:lstStyle/>
          <a:p>
            <a:pPr algn="l" rtl="0" lvl="0" marR="0" indent="-533400" marL="749300">
              <a:lnSpc>
                <a:spcPct val="100000"/>
              </a:lnSpc>
              <a:spcBef>
                <a:spcPts val="0"/>
              </a:spcBef>
              <a:spcAft>
                <a:spcPts val="0"/>
              </a:spcAft>
              <a:buClr>
                <a:srgbClr val="00FF00"/>
              </a:buClr>
              <a:buSzPct val="171000"/>
              <a:buFont typeface="Cabin"/>
              <a:buChar char="•"/>
            </a:pPr>
            <a:r>
              <a:rPr strike="noStrike" u="none" b="0" cap="none" baseline="0" sz="3600" lang="en-US" i="0">
                <a:solidFill>
                  <a:srgbClr val="00FF00"/>
                </a:solidFill>
                <a:latin typeface="Cabin"/>
                <a:ea typeface="Cabin"/>
                <a:cs typeface="Cabin"/>
                <a:sym typeface="Cabin"/>
              </a:rPr>
              <a:t>Start Tag</a:t>
            </a:r>
          </a:p>
          <a:p>
            <a:pPr algn="l" rtl="0" lvl="0" marR="0" indent="-533400" marL="749300">
              <a:lnSpc>
                <a:spcPct val="100000"/>
              </a:lnSpc>
              <a:spcBef>
                <a:spcPts val="3500"/>
              </a:spcBef>
              <a:spcAft>
                <a:spcPts val="0"/>
              </a:spcAft>
              <a:buClr>
                <a:srgbClr val="FFFF00"/>
              </a:buClr>
              <a:buSzPct val="171000"/>
              <a:buFont typeface="Cabin"/>
              <a:buChar char="•"/>
            </a:pPr>
            <a:r>
              <a:rPr strike="noStrike" u="none" b="0" cap="none" baseline="0" sz="3600" lang="en-US" i="0">
                <a:solidFill>
                  <a:srgbClr val="FFFF00"/>
                </a:solidFill>
                <a:latin typeface="Cabin"/>
                <a:ea typeface="Cabin"/>
                <a:cs typeface="Cabin"/>
                <a:sym typeface="Cabin"/>
              </a:rPr>
              <a:t>End Tag</a:t>
            </a:r>
          </a:p>
          <a:p>
            <a:pPr algn="l" rtl="0" lvl="0" marR="0" indent="-533400" marL="749300">
              <a:lnSpc>
                <a:spcPct val="100000"/>
              </a:lnSpc>
              <a:spcBef>
                <a:spcPts val="3500"/>
              </a:spcBef>
              <a:spcAft>
                <a:spcPts val="0"/>
              </a:spcAft>
              <a:buClr>
                <a:schemeClr val="lt1"/>
              </a:buClr>
              <a:buSzPct val="171000"/>
              <a:buFont typeface="Cabin"/>
              <a:buChar char="•"/>
            </a:pPr>
            <a:r>
              <a:rPr strike="noStrike" u="none" b="0" cap="none" baseline="0" sz="3600" lang="en-US" i="0">
                <a:solidFill>
                  <a:schemeClr val="lt1"/>
                </a:solidFill>
                <a:latin typeface="Cabin"/>
                <a:ea typeface="Cabin"/>
                <a:cs typeface="Cabin"/>
                <a:sym typeface="Cabin"/>
              </a:rPr>
              <a:t>Text Content</a:t>
            </a:r>
          </a:p>
          <a:p>
            <a:pPr algn="l" rtl="0" lvl="0" marR="0" indent="-533400" marL="749300">
              <a:lnSpc>
                <a:spcPct val="100000"/>
              </a:lnSpc>
              <a:spcBef>
                <a:spcPts val="3500"/>
              </a:spcBef>
              <a:spcAft>
                <a:spcPts val="0"/>
              </a:spcAft>
              <a:buClr>
                <a:srgbClr val="FF7F00"/>
              </a:buClr>
              <a:buSzPct val="171000"/>
              <a:buFont typeface="Cabin"/>
              <a:buChar char="•"/>
            </a:pPr>
            <a:r>
              <a:rPr strike="noStrike" u="none" b="0" cap="none" baseline="0" sz="3600" lang="en-US" i="0">
                <a:solidFill>
                  <a:srgbClr val="FF7F00"/>
                </a:solidFill>
                <a:latin typeface="Cabin"/>
                <a:ea typeface="Cabin"/>
                <a:cs typeface="Cabin"/>
                <a:sym typeface="Cabin"/>
              </a:rPr>
              <a:t>Attribute</a:t>
            </a:r>
          </a:p>
          <a:p>
            <a:pPr algn="l" rtl="0" lvl="0" marR="0" indent="-533400" marL="749300">
              <a:lnSpc>
                <a:spcPct val="100000"/>
              </a:lnSpc>
              <a:spcBef>
                <a:spcPts val="3500"/>
              </a:spcBef>
              <a:spcAft>
                <a:spcPts val="0"/>
              </a:spcAft>
              <a:buClr>
                <a:srgbClr val="FF00FF"/>
              </a:buClr>
              <a:buSzPct val="171000"/>
              <a:buFont typeface="Cabin"/>
              <a:buChar char="•"/>
            </a:pPr>
            <a:r>
              <a:rPr strike="noStrike" u="none" b="0" cap="none" baseline="0" sz="3600" lang="en-US" i="0">
                <a:solidFill>
                  <a:srgbClr val="FF00FF"/>
                </a:solidFill>
                <a:latin typeface="Cabin"/>
                <a:ea typeface="Cabin"/>
                <a:cs typeface="Cabin"/>
                <a:sym typeface="Cabin"/>
              </a:rPr>
              <a:t>Self Closing Tag</a:t>
            </a:r>
          </a:p>
        </p:txBody>
      </p:sp>
      <p:sp>
        <p:nvSpPr>
          <p:cNvPr id="275" name="Shape 275"/>
          <p:cNvSpPr txBox="1"/>
          <p:nvPr/>
        </p:nvSpPr>
        <p:spPr>
          <a:xfrm>
            <a:off y="3136900" x="8332774"/>
            <a:ext cy="4635599" cx="6394799"/>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00FF00"/>
              </a:buClr>
              <a:buSzPct val="25000"/>
              <a:buFont typeface="Cabin"/>
              <a:buNone/>
            </a:pPr>
            <a:r>
              <a:rPr strike="noStrike" u="none" b="0" cap="none" baseline="0" sz="4500" lang="en-US" i="0">
                <a:solidFill>
                  <a:srgbClr val="00FF00"/>
                </a:solidFill>
                <a:latin typeface="Cabin"/>
                <a:ea typeface="Cabin"/>
                <a:cs typeface="Cabin"/>
                <a:sym typeface="Cabin"/>
              </a:rPr>
              <a:t>&lt;person&gt;</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4500" lang="en-US" i="0">
                <a:solidFill>
                  <a:schemeClr val="lt1"/>
                </a:solidFill>
                <a:latin typeface="Cabin"/>
                <a:ea typeface="Cabin"/>
                <a:cs typeface="Cabin"/>
                <a:sym typeface="Cabin"/>
              </a:rPr>
              <a:t>  </a:t>
            </a:r>
            <a:r>
              <a:rPr strike="noStrike" u="none" b="0" cap="none" baseline="0" sz="4500" lang="en-US" i="0">
                <a:solidFill>
                  <a:srgbClr val="00FF00"/>
                </a:solidFill>
                <a:latin typeface="Cabin"/>
                <a:ea typeface="Cabin"/>
                <a:cs typeface="Cabin"/>
                <a:sym typeface="Cabin"/>
              </a:rPr>
              <a:t>&lt;name&gt;</a:t>
            </a:r>
            <a:r>
              <a:rPr strike="noStrike" u="none" b="0" cap="none" baseline="0" sz="4500" lang="en-US" i="0">
                <a:solidFill>
                  <a:schemeClr val="lt1"/>
                </a:solidFill>
                <a:latin typeface="Cabin"/>
                <a:ea typeface="Cabin"/>
                <a:cs typeface="Cabin"/>
                <a:sym typeface="Cabin"/>
              </a:rPr>
              <a:t>Chuck</a:t>
            </a:r>
            <a:r>
              <a:rPr strike="noStrike" u="none" b="0" cap="none" baseline="0" sz="4500" lang="en-US" i="0">
                <a:solidFill>
                  <a:srgbClr val="FFFF00"/>
                </a:solidFill>
                <a:latin typeface="Cabin"/>
                <a:ea typeface="Cabin"/>
                <a:cs typeface="Cabin"/>
                <a:sym typeface="Cabin"/>
              </a:rPr>
              <a:t>&lt;/name&gt;</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4500" lang="en-US" i="0">
                <a:solidFill>
                  <a:schemeClr val="lt1"/>
                </a:solidFill>
                <a:latin typeface="Cabin"/>
                <a:ea typeface="Cabin"/>
                <a:cs typeface="Cabin"/>
                <a:sym typeface="Cabin"/>
              </a:rPr>
              <a:t>  </a:t>
            </a:r>
            <a:r>
              <a:rPr strike="noStrike" u="none" b="0" cap="none" baseline="0" sz="4500" lang="en-US" i="0">
                <a:solidFill>
                  <a:srgbClr val="00FF00"/>
                </a:solidFill>
                <a:latin typeface="Cabin"/>
                <a:ea typeface="Cabin"/>
                <a:cs typeface="Cabin"/>
                <a:sym typeface="Cabin"/>
              </a:rPr>
              <a:t>&lt;phone </a:t>
            </a:r>
            <a:r>
              <a:rPr strike="noStrike" u="none" b="0" cap="none" baseline="0" sz="4500" lang="en-US" i="0">
                <a:solidFill>
                  <a:srgbClr val="FF7F00"/>
                </a:solidFill>
                <a:latin typeface="Cabin"/>
                <a:ea typeface="Cabin"/>
                <a:cs typeface="Cabin"/>
                <a:sym typeface="Cabin"/>
              </a:rPr>
              <a:t>type=</a:t>
            </a:r>
            <a:r>
              <a:rPr sz="4500" lang="en-US">
                <a:solidFill>
                  <a:srgbClr val="FF7F00"/>
                </a:solidFill>
              </a:rPr>
              <a:t>"</a:t>
            </a:r>
            <a:r>
              <a:rPr strike="noStrike" u="none" b="0" cap="none" baseline="0" sz="4500" lang="en-US" i="0">
                <a:solidFill>
                  <a:srgbClr val="FF7F00"/>
                </a:solidFill>
                <a:latin typeface="Cabin"/>
                <a:ea typeface="Cabin"/>
                <a:cs typeface="Cabin"/>
                <a:sym typeface="Cabin"/>
              </a:rPr>
              <a:t>intl</a:t>
            </a:r>
            <a:r>
              <a:rPr sz="4500" lang="en-US">
                <a:solidFill>
                  <a:srgbClr val="FF7F00"/>
                </a:solidFill>
              </a:rPr>
              <a:t>"</a:t>
            </a:r>
            <a:r>
              <a:rPr strike="noStrike" u="none" b="0" cap="none" baseline="0" sz="4500" lang="en-US" i="0">
                <a:solidFill>
                  <a:srgbClr val="00FF00"/>
                </a:solidFill>
                <a:latin typeface="Cabin"/>
                <a:ea typeface="Cabin"/>
                <a:cs typeface="Cabin"/>
                <a:sym typeface="Cabin"/>
              </a:rPr>
              <a:t>&gt;</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4500" lang="en-US" i="0">
                <a:solidFill>
                  <a:schemeClr val="lt1"/>
                </a:solidFill>
                <a:latin typeface="Cabin"/>
                <a:ea typeface="Cabin"/>
                <a:cs typeface="Cabin"/>
                <a:sym typeface="Cabin"/>
              </a:rPr>
              <a:t>     +1 734 303 4456</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4500" lang="en-US" i="0">
                <a:solidFill>
                  <a:schemeClr val="lt1"/>
                </a:solidFill>
                <a:latin typeface="Cabin"/>
                <a:ea typeface="Cabin"/>
                <a:cs typeface="Cabin"/>
                <a:sym typeface="Cabin"/>
              </a:rPr>
              <a:t>   </a:t>
            </a:r>
            <a:r>
              <a:rPr strike="noStrike" u="none" b="0" cap="none" baseline="0" sz="4500" lang="en-US" i="0">
                <a:solidFill>
                  <a:srgbClr val="FFFF00"/>
                </a:solidFill>
                <a:latin typeface="Cabin"/>
                <a:ea typeface="Cabin"/>
                <a:cs typeface="Cabin"/>
                <a:sym typeface="Cabin"/>
              </a:rPr>
              <a:t>&lt;/phone&gt;</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4500" lang="en-US" i="0">
                <a:solidFill>
                  <a:schemeClr val="lt1"/>
                </a:solidFill>
                <a:latin typeface="Cabin"/>
                <a:ea typeface="Cabin"/>
                <a:cs typeface="Cabin"/>
                <a:sym typeface="Cabin"/>
              </a:rPr>
              <a:t>   </a:t>
            </a:r>
            <a:r>
              <a:rPr strike="noStrike" u="none" b="0" cap="none" baseline="0" sz="4500" lang="en-US" i="0">
                <a:solidFill>
                  <a:srgbClr val="FF00FF"/>
                </a:solidFill>
                <a:latin typeface="Cabin"/>
                <a:ea typeface="Cabin"/>
                <a:cs typeface="Cabin"/>
                <a:sym typeface="Cabin"/>
              </a:rPr>
              <a:t>&lt;email</a:t>
            </a:r>
            <a:r>
              <a:rPr strike="noStrike" u="none" b="0" cap="none" baseline="0" sz="4500" lang="en-US" i="0">
                <a:solidFill>
                  <a:schemeClr val="lt1"/>
                </a:solidFill>
                <a:latin typeface="Cabin"/>
                <a:ea typeface="Cabin"/>
                <a:cs typeface="Cabin"/>
                <a:sym typeface="Cabin"/>
              </a:rPr>
              <a:t> </a:t>
            </a:r>
            <a:r>
              <a:rPr strike="noStrike" u="none" b="0" cap="none" baseline="0" sz="4500" lang="en-US" i="0">
                <a:solidFill>
                  <a:srgbClr val="FF7F00"/>
                </a:solidFill>
                <a:latin typeface="Cabin"/>
                <a:ea typeface="Cabin"/>
                <a:cs typeface="Cabin"/>
                <a:sym typeface="Cabin"/>
              </a:rPr>
              <a:t>hide=</a:t>
            </a:r>
            <a:r>
              <a:rPr sz="4500" lang="en-US">
                <a:solidFill>
                  <a:srgbClr val="FF7F00"/>
                </a:solidFill>
              </a:rPr>
              <a:t>"</a:t>
            </a:r>
            <a:r>
              <a:rPr strike="noStrike" u="none" b="0" cap="none" baseline="0" sz="4500" lang="en-US" i="0">
                <a:solidFill>
                  <a:srgbClr val="FF7F00"/>
                </a:solidFill>
                <a:latin typeface="Cabin"/>
                <a:ea typeface="Cabin"/>
                <a:cs typeface="Cabin"/>
                <a:sym typeface="Cabin"/>
              </a:rPr>
              <a:t>yes</a:t>
            </a:r>
            <a:r>
              <a:rPr sz="4500" lang="en-US">
                <a:solidFill>
                  <a:srgbClr val="FF7F00"/>
                </a:solidFill>
              </a:rPr>
              <a:t>"</a:t>
            </a:r>
            <a:r>
              <a:rPr strike="noStrike" u="none" b="0" cap="none" baseline="0" sz="4500" lang="en-US" i="0">
                <a:solidFill>
                  <a:schemeClr val="lt1"/>
                </a:solidFill>
                <a:latin typeface="Cabin"/>
                <a:ea typeface="Cabin"/>
                <a:cs typeface="Cabin"/>
                <a:sym typeface="Cabin"/>
              </a:rPr>
              <a:t> </a:t>
            </a:r>
            <a:r>
              <a:rPr strike="noStrike" u="none" b="0" cap="none" baseline="0" sz="4500" lang="en-US" i="0">
                <a:solidFill>
                  <a:srgbClr val="FF00FF"/>
                </a:solidFill>
                <a:latin typeface="Cabin"/>
                <a:ea typeface="Cabin"/>
                <a:cs typeface="Cabin"/>
                <a:sym typeface="Cabin"/>
              </a:rPr>
              <a:t>/&gt;</a:t>
            </a:r>
          </a:p>
          <a:p>
            <a:pPr algn="l" rtl="0" lvl="0" marR="0" indent="0" marL="0">
              <a:lnSpc>
                <a:spcPct val="100000"/>
              </a:lnSpc>
              <a:spcBef>
                <a:spcPts val="0"/>
              </a:spcBef>
              <a:spcAft>
                <a:spcPts val="0"/>
              </a:spcAft>
              <a:buClr>
                <a:srgbClr val="FFFF00"/>
              </a:buClr>
              <a:buSzPct val="25000"/>
              <a:buFont typeface="Cabin"/>
              <a:buNone/>
            </a:pPr>
            <a:r>
              <a:rPr strike="noStrike" u="none" b="0" cap="none" baseline="0" sz="4500" lang="en-US" i="0">
                <a:solidFill>
                  <a:srgbClr val="FFFF00"/>
                </a:solidFill>
                <a:latin typeface="Cabin"/>
                <a:ea typeface="Cabin"/>
                <a:cs typeface="Cabin"/>
                <a:sym typeface="Cabin"/>
              </a:rPr>
              <a:t>&lt;/person&gt;</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Title &amp; Bullets">
  <a:themeElements>
    <a:clrScheme name="">
      <a:dk1>
        <a:srgbClr val="808080"/>
      </a:dk1>
      <a:lt1>
        <a:srgbClr val="FFFFFF"/>
      </a:lt1>
      <a:dk2>
        <a:srgbClr val="000000"/>
      </a:dk2>
      <a:lt2>
        <a:srgbClr val="000000"/>
      </a:lt2>
      <a:accent1>
        <a:srgbClr val="FFFFFF"/>
      </a:accent1>
      <a:accent2>
        <a:srgbClr val="333399"/>
      </a:accent2>
      <a:accent3>
        <a:srgbClr val="AAAAAA"/>
      </a:accent3>
      <a:accent4>
        <a:srgbClr val="DADADA"/>
      </a:accent4>
      <a:accent5>
        <a:srgbClr val="FFFFFF"/>
      </a:accent5>
      <a:accent6>
        <a:srgbClr val="2D2D8A"/>
      </a:accent6>
      <a:hlink>
        <a:srgbClr val="009999"/>
      </a:hlink>
      <a:folHlink>
        <a:srgbClr val="99CC0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Title &amp; Bullets">
  <a:themeElements>
    <a:clrScheme name="">
      <a:dk1>
        <a:srgbClr val="808080"/>
      </a:dk1>
      <a:lt1>
        <a:srgbClr val="FFFFFF"/>
      </a:lt1>
      <a:dk2>
        <a:srgbClr val="000000"/>
      </a:dk2>
      <a:lt2>
        <a:srgbClr val="000000"/>
      </a:lt2>
      <a:accent1>
        <a:srgbClr val="FFFF00"/>
      </a:accent1>
      <a:accent2>
        <a:srgbClr val="333399"/>
      </a:accent2>
      <a:accent3>
        <a:srgbClr val="AAAAAA"/>
      </a:accent3>
      <a:accent4>
        <a:srgbClr val="DADADA"/>
      </a:accent4>
      <a:accent5>
        <a:srgbClr val="FFFFAA"/>
      </a:accent5>
      <a:accent6>
        <a:srgbClr val="2D2D8A"/>
      </a:accent6>
      <a:hlink>
        <a:srgbClr val="009999"/>
      </a:hlink>
      <a:folHlink>
        <a:srgbClr val="99CC0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4.xml><?xml version="1.0" encoding="utf-8"?>
<a:theme xmlns:a="http://schemas.openxmlformats.org/drawingml/2006/main" xmlns:r="http://schemas.openxmlformats.org/officeDocument/2006/relationships" name="Title &amp; Bullets - 2 Column">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5.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6.xml><?xml version="1.0" encoding="utf-8"?>
<a:theme xmlns:a="http://schemas.openxmlformats.org/drawingml/2006/main" xmlns:r="http://schemas.openxmlformats.org/officeDocument/2006/relationships" name="1_Title &amp; Bullets">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