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4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27.xml" ContentType="application/vnd.openxmlformats-officedocument.presentationml.slideLayout+xml"/>
  <Override PartName="/ppt/slideLayouts/slideLayout35.xml" ContentType="application/vnd.openxmlformats-officedocument.presentationml.slideLayout+xml"/>
  <Override PartName="/ppt/slideLayouts/slideLayout19.xml" ContentType="application/vnd.openxmlformats-officedocument.presentationml.slideLayout+xml"/>
  <Override PartName="/ppt/slideLayouts/slideLayout12.xml" ContentType="application/vnd.openxmlformats-officedocument.presentationml.slideLayout+xml"/>
  <Override PartName="/ppt/slideLayouts/slideLayout15.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25.xml" ContentType="application/vnd.openxmlformats-officedocument.presentationml.slideLayout+xml"/>
  <Override PartName="/ppt/slideLayouts/slideLayout30.xml" ContentType="application/vnd.openxmlformats-officedocument.presentationml.slideLayout+xml"/>
  <Override PartName="/ppt/slideLayouts/slideLayout34.xml" ContentType="application/vnd.openxmlformats-officedocument.presentationml.slideLayout+xml"/>
  <Override PartName="/ppt/slideLayouts/slideLayout39.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38.xml" ContentType="application/vnd.openxmlformats-officedocument.presentationml.slideLayout+xml"/>
  <Override PartName="/ppt/slideLayouts/slideLayout42.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17.xml" ContentType="application/vnd.openxmlformats-officedocument.presentationml.slideLayout+xml"/>
  <Override PartName="/ppt/slideLayouts/slideLayout23.xml" ContentType="application/vnd.openxmlformats-officedocument.presentationml.slideLayout+xml"/>
  <Override PartName="/ppt/slideLayouts/slideLayout40.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4.xml" ContentType="application/vnd.openxmlformats-officedocument.presentationml.slideLayout+xml"/>
  <Override PartName="/ppt/slideLayouts/slideLayout18.xml" ContentType="application/vnd.openxmlformats-officedocument.presentationml.slideLayout+xml"/>
  <Override PartName="/ppt/slideLayouts/slideLayout22.xml" ContentType="application/vnd.openxmlformats-officedocument.presentationml.slideLayout+xml"/>
  <Override PartName="/ppt/slideLayouts/slideLayout43.xml" ContentType="application/vnd.openxmlformats-officedocument.presentationml.slideLayout+xml"/>
  <Override PartName="/ppt/slideLayouts/slideLayout37.xml" ContentType="application/vnd.openxmlformats-officedocument.presentationml.slideLayout+xml"/>
  <Override PartName="/ppt/slideLayouts/slideLayout32.xml" ContentType="application/vnd.openxmlformats-officedocument.presentationml.slideLayout+xml"/>
  <Override PartName="/ppt/slideLayouts/slideLayout36.xml" ContentType="application/vnd.openxmlformats-officedocument.presentationml.slideLayout+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33.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4.xml" ContentType="application/vnd.openxmlformats-officedocument.presentationml.slideLayout+xml"/>
  <Override PartName="/ppt/notesSlides/notesSlide7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54.xml" ContentType="application/vnd.openxmlformats-officedocument.presentationml.notesSlide+xml"/>
  <Override PartName="/ppt/notesSlides/notesSlide43.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35.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53.xml" ContentType="application/vnd.openxmlformats-officedocument.presentationml.notesSlide+xml"/>
  <Override PartName="/ppt/notesSlides/notesSlide49.xml" ContentType="application/vnd.openxmlformats-officedocument.presentationml.notesSlide+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50.xml" ContentType="application/vnd.openxmlformats-officedocument.presentationml.notesSlide+xml"/>
  <Override PartName="/ppt/notesSlides/notesSlide67.xml" ContentType="application/vnd.openxmlformats-officedocument.presentationml.notesSlide+xml"/>
  <Override PartName="/ppt/notesSlides/notesSlide42.xml" ContentType="application/vnd.openxmlformats-officedocument.presentationml.notesSlide+xml"/>
  <Override PartName="/ppt/notesSlides/notesSlide26.xml" ContentType="application/vnd.openxmlformats-officedocument.presentationml.notesSlide+xml"/>
  <Override PartName="/ppt/notesSlides/notesSlide40.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56.xml" ContentType="application/vnd.openxmlformats-officedocument.presentationml.notesSlide+xml"/>
  <Override PartName="/ppt/notesSlides/notesSlide69.xml" ContentType="application/vnd.openxmlformats-officedocument.presentationml.notesSlide+xml"/>
  <Override PartName="/ppt/notesSlides/notesSlide68.xml" ContentType="application/vnd.openxmlformats-officedocument.presentationml.notesSlide+xml"/>
  <Override PartName="/ppt/notesSlides/notesSlide18.xml" ContentType="application/vnd.openxmlformats-officedocument.presentationml.notesSlide+xml"/>
  <Override PartName="/ppt/notesSlides/notesSlide39.xml" ContentType="application/vnd.openxmlformats-officedocument.presentationml.notesSlide+xml"/>
  <Override PartName="/ppt/notesSlides/notesSlide65.xml" ContentType="application/vnd.openxmlformats-officedocument.presentationml.notesSlide+xml"/>
  <Override PartName="/ppt/notesSlides/notesSlide20.xml" ContentType="application/vnd.openxmlformats-officedocument.presentationml.notesSlide+xml"/>
  <Override PartName="/ppt/notesSlides/notesSlide62.xml" ContentType="application/vnd.openxmlformats-officedocument.presentationml.notesSlide+xml"/>
  <Override PartName="/ppt/notesSlides/notesSlide24.xml" ContentType="application/vnd.openxmlformats-officedocument.presentationml.notesSlide+xml"/>
  <Override PartName="/ppt/notesSlides/notesSlide48.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5.xml" ContentType="application/vnd.openxmlformats-officedocument.presentationml.notesSlide+xml"/>
  <Override PartName="/ppt/notesSlides/notesSlide47.xml" ContentType="application/vnd.openxmlformats-officedocument.presentationml.notesSlide+xml"/>
  <Override PartName="/ppt/notesSlides/notesSlide59.xml" ContentType="application/vnd.openxmlformats-officedocument.presentationml.notesSlide+xml"/>
  <Override PartName="/ppt/notesSlides/notesSlide32.xml" ContentType="application/vnd.openxmlformats-officedocument.presentationml.notesSlide+xml"/>
  <Override PartName="/ppt/notesSlides/notesSlide37.xml" ContentType="application/vnd.openxmlformats-officedocument.presentationml.notesSlide+xml"/>
  <Override PartName="/ppt/notesSlides/notesSlide31.xml" ContentType="application/vnd.openxmlformats-officedocument.presentationml.notesSlide+xml"/>
  <Override PartName="/ppt/notesSlides/notesSlide58.xml" ContentType="application/vnd.openxmlformats-officedocument.presentationml.notesSlide+xml"/>
  <Override PartName="/ppt/notesSlides/notesSlide63.xml" ContentType="application/vnd.openxmlformats-officedocument.presentationml.notesSlide+xml"/>
  <Override PartName="/ppt/notesSlides/notesSlide52.xml" ContentType="application/vnd.openxmlformats-officedocument.presentationml.notesSlide+xml"/>
  <Override PartName="/ppt/notesSlides/notesSlide61.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38.xml" ContentType="application/vnd.openxmlformats-officedocument.presentationml.notesSlide+xml"/>
  <Override PartName="/ppt/notesSlides/notesSlide8.xml" ContentType="application/vnd.openxmlformats-officedocument.presentationml.notesSlide+xml"/>
  <Override PartName="/ppt/notesSlides/notesSlide71.xml" ContentType="application/vnd.openxmlformats-officedocument.presentationml.notesSlide+xml"/>
  <Override PartName="/ppt/notesSlides/notesSlide45.xml" ContentType="application/vnd.openxmlformats-officedocument.presentationml.notesSlide+xml"/>
  <Override PartName="/ppt/notesSlides/notesSlide66.xml" ContentType="application/vnd.openxmlformats-officedocument.presentationml.notesSlide+xml"/>
  <Override PartName="/ppt/notesSlides/notesSlide55.xml" ContentType="application/vnd.openxmlformats-officedocument.presentationml.notesSlide+xml"/>
  <Override PartName="/ppt/notesSlides/notesSlide44.xml" ContentType="application/vnd.openxmlformats-officedocument.presentationml.notesSlide+xml"/>
  <Override PartName="/ppt/notesSlides/notesSlide57.xml" ContentType="application/vnd.openxmlformats-officedocument.presentationml.notesSlide+xml"/>
  <Override PartName="/ppt/notesSlides/notesSlide60.xml" ContentType="application/vnd.openxmlformats-officedocument.presentationml.notesSlide+xml"/>
  <Override PartName="/ppt/notesSlides/notesSlide73.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70.xml" ContentType="application/vnd.openxmlformats-officedocument.presentationml.notesSlide+xml"/>
  <Override PartName="/ppt/notesSlides/notesSlide74.xml" ContentType="application/vnd.openxmlformats-officedocument.presentationml.notesSlide+xml"/>
  <Override PartName="/ppt/notesSlides/notesSlide34.xml" ContentType="application/vnd.openxmlformats-officedocument.presentationml.notesSlide+xml"/>
  <Override PartName="/ppt/notesSlides/notesSlide51.xml" ContentType="application/vnd.openxmlformats-officedocument.presentationml.notesSlide+xml"/>
  <Override PartName="/ppt/notesSlides/notesSlide21.xml" ContentType="application/vnd.openxmlformats-officedocument.presentationml.notesSlide+xml"/>
  <Override PartName="/ppt/notesSlides/notesSlide36.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6.xml" ContentType="application/vnd.openxmlformats-officedocument.theme+xml"/>
  <Override PartName="/ppt/theme/theme3.xml" ContentType="application/vnd.openxmlformats-officedocument.theme+xml"/>
  <Override PartName="/ppt/theme/theme5.xml" ContentType="application/vnd.openxmlformats-officedocument.theme+xml"/>
  <Override PartName="/ppt/theme/theme2.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s/slide70.xml" ContentType="application/vnd.openxmlformats-officedocument.presentationml.slide+xml"/>
  <Override PartName="/ppt/slides/slide37.xml" ContentType="application/vnd.openxmlformats-officedocument.presentationml.slide+xml"/>
  <Override PartName="/ppt/slides/slide47.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56.xml" ContentType="application/vnd.openxmlformats-officedocument.presentationml.slide+xml"/>
  <Override PartName="/ppt/slides/slide24.xml" ContentType="application/vnd.openxmlformats-officedocument.presentationml.slide+xml"/>
  <Override PartName="/ppt/slides/slide61.xml" ContentType="application/vnd.openxmlformats-officedocument.presentationml.slide+xml"/>
  <Override PartName="/ppt/slides/slide50.xml" ContentType="application/vnd.openxmlformats-officedocument.presentationml.slide+xml"/>
  <Override PartName="/ppt/slides/slide11.xml" ContentType="application/vnd.openxmlformats-officedocument.presentationml.slide+xml"/>
  <Override PartName="/ppt/slides/slide42.xml" ContentType="application/vnd.openxmlformats-officedocument.presentationml.slide+xml"/>
  <Override PartName="/ppt/slides/slide68.xml" ContentType="application/vnd.openxmlformats-officedocument.presentationml.slide+xml"/>
  <Override PartName="/ppt/slides/slide53.xml" ContentType="application/vnd.openxmlformats-officedocument.presentationml.slide+xml"/>
  <Override PartName="/ppt/slides/slide40.xml" ContentType="application/vnd.openxmlformats-officedocument.presentationml.slide+xml"/>
  <Override PartName="/ppt/slides/slide1.xml" ContentType="application/vnd.openxmlformats-officedocument.presentationml.slide+xml"/>
  <Override PartName="/ppt/slides/slide44.xml" ContentType="application/vnd.openxmlformats-officedocument.presentationml.slide+xml"/>
  <Override PartName="/ppt/slides/slide72.xml" ContentType="application/vnd.openxmlformats-officedocument.presentationml.slide+xml"/>
  <Override PartName="/ppt/slides/slide46.xml" ContentType="application/vnd.openxmlformats-officedocument.presentationml.slide+xml"/>
  <Override PartName="/ppt/slides/slide71.xml" ContentType="application/vnd.openxmlformats-officedocument.presentationml.slide+xml"/>
  <Override PartName="/ppt/slides/slide3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74.xml" ContentType="application/vnd.openxmlformats-officedocument.presentationml.slide+xml"/>
  <Override PartName="/ppt/slides/slide58.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73.xml" ContentType="application/vnd.openxmlformats-officedocument.presentationml.slide+xml"/>
  <Override PartName="/ppt/slides/slide49.xml" ContentType="application/vnd.openxmlformats-officedocument.presentationml.slide+xml"/>
  <Override PartName="/ppt/slides/slide4.xml" ContentType="application/vnd.openxmlformats-officedocument.presentationml.slide+xml"/>
  <Override PartName="/ppt/slides/slide28.xml" ContentType="application/vnd.openxmlformats-officedocument.presentationml.slide+xml"/>
  <Override PartName="/ppt/slides/slide14.xml" ContentType="application/vnd.openxmlformats-officedocument.presentationml.slide+xml"/>
  <Override PartName="/ppt/slides/slide52.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62.xml" ContentType="application/vnd.openxmlformats-officedocument.presentationml.slide+xml"/>
  <Override PartName="/ppt/slides/slide69.xml" ContentType="application/vnd.openxmlformats-officedocument.presentationml.slide+xml"/>
  <Override PartName="/ppt/slides/slide65.xml" ContentType="application/vnd.openxmlformats-officedocument.presentationml.slide+xml"/>
  <Override PartName="/ppt/slides/slide48.xml" ContentType="application/vnd.openxmlformats-officedocument.presentationml.slide+xml"/>
  <Override PartName="/ppt/slides/slide2.xml" ContentType="application/vnd.openxmlformats-officedocument.presentationml.slide+xml"/>
  <Override PartName="/ppt/slides/slide67.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54.xml" ContentType="application/vnd.openxmlformats-officedocument.presentationml.slide+xml"/>
  <Override PartName="/ppt/slides/slide17.xml" ContentType="application/vnd.openxmlformats-officedocument.presentationml.slide+xml"/>
  <Override PartName="/ppt/slides/slide23.xml" ContentType="application/vnd.openxmlformats-officedocument.presentationml.slide+xml"/>
  <Override PartName="/ppt/slides/slide34.xml" ContentType="application/vnd.openxmlformats-officedocument.presentationml.slide+xml"/>
  <Override PartName="/ppt/slides/slide60.xml" ContentType="application/vnd.openxmlformats-officedocument.presentationml.slide+xml"/>
  <Override PartName="/ppt/slides/slide10.xml" ContentType="application/vnd.openxmlformats-officedocument.presentationml.slide+xml"/>
  <Override PartName="/ppt/slides/slide51.xml" ContentType="application/vnd.openxmlformats-officedocument.presentationml.slide+xml"/>
  <Override PartName="/ppt/slides/slide57.xml" ContentType="application/vnd.openxmlformats-officedocument.presentationml.slide+xml"/>
  <Override PartName="/ppt/slides/slide31.xml" ContentType="application/vnd.openxmlformats-officedocument.presentationml.slide+xml"/>
  <Override PartName="/ppt/slides/slide43.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38.xml" ContentType="application/vnd.openxmlformats-officedocument.presentationml.slide+xml"/>
  <Override PartName="/ppt/slides/slide12.xml" ContentType="application/vnd.openxmlformats-officedocument.presentationml.slide+xml"/>
  <Override PartName="/ppt/slides/slide64.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6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59.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41.xml" ContentType="application/vnd.openxmlformats-officedocument.presentationml.slide+xml"/>
  <Override PartName="/ppt/slides/slide55.xml" ContentType="application/vnd.openxmlformats-officedocument.presentationml.slide+xml"/>
  <Override PartName="/ppt/slides/slide5.xml" ContentType="application/vnd.openxmlformats-officedocument.presentationml.slide+xml"/>
  <Override PartName="/ppt/slides/slide6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92" r:id="rId4"/>
    <p:sldMasterId id="2147483693" r:id="rId5"/>
    <p:sldMasterId id="2147483694" r:id="rId6"/>
    <p:sldMasterId id="2147483695"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Lst>
  <p:sldSz cy="9144000" cx="16256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31.xml" Type="http://schemas.openxmlformats.org/officeDocument/2006/relationships/slide" Id="rId39"/><Relationship Target="slides/slide30.xml" Type="http://schemas.openxmlformats.org/officeDocument/2006/relationships/slide" Id="rId38"/><Relationship Target="slides/slide29.xml" Type="http://schemas.openxmlformats.org/officeDocument/2006/relationships/slide" Id="rId37"/><Relationship Target="slides/slide28.xml" Type="http://schemas.openxmlformats.org/officeDocument/2006/relationships/slide" Id="rId36"/><Relationship Target="slides/slide22.xml" Type="http://schemas.openxmlformats.org/officeDocument/2006/relationships/slide" Id="rId30"/><Relationship Target="slides/slide23.xml" Type="http://schemas.openxmlformats.org/officeDocument/2006/relationships/slide" Id="rId31"/><Relationship Target="slides/slide63.xml" Type="http://schemas.openxmlformats.org/officeDocument/2006/relationships/slide" Id="rId71"/><Relationship Target="slides/slide26.xml" Type="http://schemas.openxmlformats.org/officeDocument/2006/relationships/slide" Id="rId34"/><Relationship Target="slides/slide62.xml" Type="http://schemas.openxmlformats.org/officeDocument/2006/relationships/slide" Id="rId70"/><Relationship Target="slides/slide27.xml" Type="http://schemas.openxmlformats.org/officeDocument/2006/relationships/slide" Id="rId35"/><Relationship Target="slides/slide24.xml" Type="http://schemas.openxmlformats.org/officeDocument/2006/relationships/slide" Id="rId32"/><Relationship Target="slides/slide25.xml" Type="http://schemas.openxmlformats.org/officeDocument/2006/relationships/slide" Id="rId33"/><Relationship Target="slides/slide67.xml" Type="http://schemas.openxmlformats.org/officeDocument/2006/relationships/slide" Id="rId75"/><Relationship Target="slides/slide66.xml" Type="http://schemas.openxmlformats.org/officeDocument/2006/relationships/slide" Id="rId74"/><Relationship Target="slides/slide65.xml" Type="http://schemas.openxmlformats.org/officeDocument/2006/relationships/slide" Id="rId73"/><Relationship Target="slides/slide64.xml" Type="http://schemas.openxmlformats.org/officeDocument/2006/relationships/slide" Id="rId72"/><Relationship Target="slides/slide71.xml" Type="http://schemas.openxmlformats.org/officeDocument/2006/relationships/slide" Id="rId79"/><Relationship Target="slides/slide70.xml" Type="http://schemas.openxmlformats.org/officeDocument/2006/relationships/slide" Id="rId78"/><Relationship Target="slides/slide69.xml" Type="http://schemas.openxmlformats.org/officeDocument/2006/relationships/slide" Id="rId77"/><Relationship Target="slides/slide68.xml" Type="http://schemas.openxmlformats.org/officeDocument/2006/relationships/slide" Id="rId76"/><Relationship Target="slides/slide40.xml" Type="http://schemas.openxmlformats.org/officeDocument/2006/relationships/slide" Id="rId48"/><Relationship Target="slides/slide39.xml" Type="http://schemas.openxmlformats.org/officeDocument/2006/relationships/slide" Id="rId47"/><Relationship Target="slides/slide41.xml" Type="http://schemas.openxmlformats.org/officeDocument/2006/relationships/slide" Id="rId49"/><Relationship Target="presProps.xml" Type="http://schemas.openxmlformats.org/officeDocument/2006/relationships/presProps" Id="rId2"/><Relationship Target="theme/theme2.xml" Type="http://schemas.openxmlformats.org/officeDocument/2006/relationships/theme" Id="rId1"/><Relationship Target="slides/slide32.xml" Type="http://schemas.openxmlformats.org/officeDocument/2006/relationships/slide" Id="rId40"/><Relationship Target="slideMasters/slideMaster1.xml" Type="http://schemas.openxmlformats.org/officeDocument/2006/relationships/slideMaster" Id="rId4"/><Relationship Target="slides/slide33.xml" Type="http://schemas.openxmlformats.org/officeDocument/2006/relationships/slide" Id="rId41"/><Relationship Target="tableStyles.xml" Type="http://schemas.openxmlformats.org/officeDocument/2006/relationships/tableStyles" Id="rId3"/><Relationship Target="slides/slide34.xml" Type="http://schemas.openxmlformats.org/officeDocument/2006/relationships/slide" Id="rId42"/><Relationship Target="slides/slide72.xml" Type="http://schemas.openxmlformats.org/officeDocument/2006/relationships/slide" Id="rId80"/><Relationship Target="slides/slide35.xml" Type="http://schemas.openxmlformats.org/officeDocument/2006/relationships/slide" Id="rId43"/><Relationship Target="slides/slide36.xml" Type="http://schemas.openxmlformats.org/officeDocument/2006/relationships/slide" Id="rId44"/><Relationship Target="slides/slide74.xml" Type="http://schemas.openxmlformats.org/officeDocument/2006/relationships/slide" Id="rId82"/><Relationship Target="slides/slide37.xml" Type="http://schemas.openxmlformats.org/officeDocument/2006/relationships/slide" Id="rId45"/><Relationship Target="slides/slide73.xml" Type="http://schemas.openxmlformats.org/officeDocument/2006/relationships/slide" Id="rId81"/><Relationship Target="slides/slide38.xml" Type="http://schemas.openxmlformats.org/officeDocument/2006/relationships/slide" Id="rId46"/><Relationship Target="slides/slide1.xml" Type="http://schemas.openxmlformats.org/officeDocument/2006/relationships/slide" Id="rId9"/><Relationship Target="slideMasters/slideMaster3.xml" Type="http://schemas.openxmlformats.org/officeDocument/2006/relationships/slideMaster" Id="rId6"/><Relationship Target="slideMasters/slideMaster2.xml" Type="http://schemas.openxmlformats.org/officeDocument/2006/relationships/slideMaster" Id="rId5"/><Relationship Target="notesMasters/notesMaster1.xml" Type="http://schemas.openxmlformats.org/officeDocument/2006/relationships/notesMaster" Id="rId8"/><Relationship Target="slideMasters/slideMaster4.xml" Type="http://schemas.openxmlformats.org/officeDocument/2006/relationships/slideMaster" Id="rId7"/><Relationship Target="slides/slide50.xml" Type="http://schemas.openxmlformats.org/officeDocument/2006/relationships/slide" Id="rId58"/><Relationship Target="slides/slide51.xml" Type="http://schemas.openxmlformats.org/officeDocument/2006/relationships/slide" Id="rId59"/><Relationship Target="slides/slide11.xml" Type="http://schemas.openxmlformats.org/officeDocument/2006/relationships/slide" Id="rId19"/><Relationship Target="slides/slide10.xml" Type="http://schemas.openxmlformats.org/officeDocument/2006/relationships/slide" Id="rId18"/><Relationship Target="slides/slide9.xml" Type="http://schemas.openxmlformats.org/officeDocument/2006/relationships/slide" Id="rId17"/><Relationship Target="slides/slide8.xml" Type="http://schemas.openxmlformats.org/officeDocument/2006/relationships/slide" Id="rId16"/><Relationship Target="slides/slide7.xml" Type="http://schemas.openxmlformats.org/officeDocument/2006/relationships/slide" Id="rId15"/><Relationship Target="slides/slide6.xml" Type="http://schemas.openxmlformats.org/officeDocument/2006/relationships/slide" Id="rId14"/><Relationship Target="slides/slide4.xml" Type="http://schemas.openxmlformats.org/officeDocument/2006/relationships/slide" Id="rId12"/><Relationship Target="slides/slide5.xml" Type="http://schemas.openxmlformats.org/officeDocument/2006/relationships/slide" Id="rId13"/><Relationship Target="slides/slide2.xml" Type="http://schemas.openxmlformats.org/officeDocument/2006/relationships/slide" Id="rId10"/><Relationship Target="slides/slide3.xml" Type="http://schemas.openxmlformats.org/officeDocument/2006/relationships/slide" Id="rId11"/><Relationship Target="slides/slide49.xml" Type="http://schemas.openxmlformats.org/officeDocument/2006/relationships/slide" Id="rId57"/><Relationship Target="slides/slide48.xml" Type="http://schemas.openxmlformats.org/officeDocument/2006/relationships/slide" Id="rId56"/><Relationship Target="slides/slide47.xml" Type="http://schemas.openxmlformats.org/officeDocument/2006/relationships/slide" Id="rId55"/><Relationship Target="slides/slide46.xml" Type="http://schemas.openxmlformats.org/officeDocument/2006/relationships/slide" Id="rId54"/><Relationship Target="slides/slide45.xml" Type="http://schemas.openxmlformats.org/officeDocument/2006/relationships/slide" Id="rId53"/><Relationship Target="slides/slide44.xml" Type="http://schemas.openxmlformats.org/officeDocument/2006/relationships/slide" Id="rId52"/><Relationship Target="slides/slide43.xml" Type="http://schemas.openxmlformats.org/officeDocument/2006/relationships/slide" Id="rId51"/><Relationship Target="slides/slide42.xml" Type="http://schemas.openxmlformats.org/officeDocument/2006/relationships/slide" Id="rId50"/><Relationship Target="slides/slide61.xml" Type="http://schemas.openxmlformats.org/officeDocument/2006/relationships/slide" Id="rId69"/><Relationship Target="slides/slide21.xml" Type="http://schemas.openxmlformats.org/officeDocument/2006/relationships/slide" Id="rId29"/><Relationship Target="slides/slide18.xml" Type="http://schemas.openxmlformats.org/officeDocument/2006/relationships/slide" Id="rId26"/><Relationship Target="slides/slide17.xml" Type="http://schemas.openxmlformats.org/officeDocument/2006/relationships/slide" Id="rId25"/><Relationship Target="slides/slide20.xml" Type="http://schemas.openxmlformats.org/officeDocument/2006/relationships/slide" Id="rId28"/><Relationship Target="slides/slide19.xml" Type="http://schemas.openxmlformats.org/officeDocument/2006/relationships/slide" Id="rId27"/><Relationship Target="slides/slide13.xml" Type="http://schemas.openxmlformats.org/officeDocument/2006/relationships/slide" Id="rId21"/><Relationship Target="slides/slide14.xml" Type="http://schemas.openxmlformats.org/officeDocument/2006/relationships/slide" Id="rId22"/><Relationship Target="slides/slide52.xml" Type="http://schemas.openxmlformats.org/officeDocument/2006/relationships/slide" Id="rId60"/><Relationship Target="slides/slide15.xml" Type="http://schemas.openxmlformats.org/officeDocument/2006/relationships/slide" Id="rId23"/><Relationship Target="slides/slide16.xml" Type="http://schemas.openxmlformats.org/officeDocument/2006/relationships/slide" Id="rId24"/><Relationship Target="slides/slide12.xml" Type="http://schemas.openxmlformats.org/officeDocument/2006/relationships/slide" Id="rId20"/><Relationship Target="slides/slide58.xml" Type="http://schemas.openxmlformats.org/officeDocument/2006/relationships/slide" Id="rId66"/><Relationship Target="slides/slide57.xml" Type="http://schemas.openxmlformats.org/officeDocument/2006/relationships/slide" Id="rId65"/><Relationship Target="slides/slide60.xml" Type="http://schemas.openxmlformats.org/officeDocument/2006/relationships/slide" Id="rId68"/><Relationship Target="slides/slide59.xml" Type="http://schemas.openxmlformats.org/officeDocument/2006/relationships/slide" Id="rId67"/><Relationship Target="slides/slide54.xml" Type="http://schemas.openxmlformats.org/officeDocument/2006/relationships/slide" Id="rId62"/><Relationship Target="slides/slide53.xml" Type="http://schemas.openxmlformats.org/officeDocument/2006/relationships/slide" Id="rId61"/><Relationship Target="slides/slide56.xml" Type="http://schemas.openxmlformats.org/officeDocument/2006/relationships/slide" Id="rId64"/><Relationship Target="slides/slide55.xml" Type="http://schemas.openxmlformats.org/officeDocument/2006/relationships/slide" Id="rId63"/></Relationships>
</file>

<file path=ppt/notesMasters/_rels/notesMaster1.xml.rels><?xml version="1.0" encoding="UTF-8" standalone="yes"?><Relationships xmlns="http://schemas.openxmlformats.org/package/2006/relationships"><Relationship Target="../theme/theme5.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5" name="Shape 165"/>
        <p:cNvGrpSpPr/>
        <p:nvPr/>
      </p:nvGrpSpPr>
      <p:grpSpPr>
        <a:xfrm>
          <a:off y="0" x="0"/>
          <a:ext cy="0" cx="0"/>
          <a:chOff y="0" x="0"/>
          <a:chExt cy="0" cx="0"/>
        </a:xfrm>
      </p:grpSpPr>
      <p:sp>
        <p:nvSpPr>
          <p:cNvPr id="166" name="Shape 16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167" name="Shape 16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6" name="Shape 236"/>
        <p:cNvGrpSpPr/>
        <p:nvPr/>
      </p:nvGrpSpPr>
      <p:grpSpPr>
        <a:xfrm>
          <a:off y="0" x="0"/>
          <a:ext cy="0" cx="0"/>
          <a:chOff y="0" x="0"/>
          <a:chExt cy="0" cx="0"/>
        </a:xfrm>
      </p:grpSpPr>
      <p:sp>
        <p:nvSpPr>
          <p:cNvPr id="237" name="Shape 23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38" name="Shape 238"/>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3" name="Shape 243"/>
        <p:cNvGrpSpPr/>
        <p:nvPr/>
      </p:nvGrpSpPr>
      <p:grpSpPr>
        <a:xfrm>
          <a:off y="0" x="0"/>
          <a:ext cy="0" cx="0"/>
          <a:chOff y="0" x="0"/>
          <a:chExt cy="0" cx="0"/>
        </a:xfrm>
      </p:grpSpPr>
      <p:sp>
        <p:nvSpPr>
          <p:cNvPr id="244" name="Shape 24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45" name="Shape 245"/>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9" name="Shape 249"/>
        <p:cNvGrpSpPr/>
        <p:nvPr/>
      </p:nvGrpSpPr>
      <p:grpSpPr>
        <a:xfrm>
          <a:off y="0" x="0"/>
          <a:ext cy="0" cx="0"/>
          <a:chOff y="0" x="0"/>
          <a:chExt cy="0" cx="0"/>
        </a:xfrm>
      </p:grpSpPr>
      <p:sp>
        <p:nvSpPr>
          <p:cNvPr id="250" name="Shape 25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51" name="Shape 251"/>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5" name="Shape 255"/>
        <p:cNvGrpSpPr/>
        <p:nvPr/>
      </p:nvGrpSpPr>
      <p:grpSpPr>
        <a:xfrm>
          <a:off y="0" x="0"/>
          <a:ext cy="0" cx="0"/>
          <a:chOff y="0" x="0"/>
          <a:chExt cy="0" cx="0"/>
        </a:xfrm>
      </p:grpSpPr>
      <p:sp>
        <p:nvSpPr>
          <p:cNvPr id="256" name="Shape 25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57" name="Shape 25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5" name="Shape 275"/>
        <p:cNvGrpSpPr/>
        <p:nvPr/>
      </p:nvGrpSpPr>
      <p:grpSpPr>
        <a:xfrm>
          <a:off y="0" x="0"/>
          <a:ext cy="0" cx="0"/>
          <a:chOff y="0" x="0"/>
          <a:chExt cy="0" cx="0"/>
        </a:xfrm>
      </p:grpSpPr>
      <p:sp>
        <p:nvSpPr>
          <p:cNvPr id="276" name="Shape 27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77" name="Shape 27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2" name="Shape 282"/>
        <p:cNvGrpSpPr/>
        <p:nvPr/>
      </p:nvGrpSpPr>
      <p:grpSpPr>
        <a:xfrm>
          <a:off y="0" x="0"/>
          <a:ext cy="0" cx="0"/>
          <a:chOff y="0" x="0"/>
          <a:chExt cy="0" cx="0"/>
        </a:xfrm>
      </p:grpSpPr>
      <p:sp>
        <p:nvSpPr>
          <p:cNvPr id="283" name="Shape 28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84" name="Shape 284"/>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9" name="Shape 299"/>
        <p:cNvGrpSpPr/>
        <p:nvPr/>
      </p:nvGrpSpPr>
      <p:grpSpPr>
        <a:xfrm>
          <a:off y="0" x="0"/>
          <a:ext cy="0" cx="0"/>
          <a:chOff y="0" x="0"/>
          <a:chExt cy="0" cx="0"/>
        </a:xfrm>
      </p:grpSpPr>
      <p:sp>
        <p:nvSpPr>
          <p:cNvPr id="300" name="Shape 30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01" name="Shape 301"/>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5" name="Shape 305"/>
        <p:cNvGrpSpPr/>
        <p:nvPr/>
      </p:nvGrpSpPr>
      <p:grpSpPr>
        <a:xfrm>
          <a:off y="0" x="0"/>
          <a:ext cy="0" cx="0"/>
          <a:chOff y="0" x="0"/>
          <a:chExt cy="0" cx="0"/>
        </a:xfrm>
      </p:grpSpPr>
      <p:sp>
        <p:nvSpPr>
          <p:cNvPr id="306" name="Shape 30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07" name="Shape 30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1" name="Shape 311"/>
        <p:cNvGrpSpPr/>
        <p:nvPr/>
      </p:nvGrpSpPr>
      <p:grpSpPr>
        <a:xfrm>
          <a:off y="0" x="0"/>
          <a:ext cy="0" cx="0"/>
          <a:chOff y="0" x="0"/>
          <a:chExt cy="0" cx="0"/>
        </a:xfrm>
      </p:grpSpPr>
      <p:sp>
        <p:nvSpPr>
          <p:cNvPr id="312" name="Shape 31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13" name="Shape 313"/>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7" name="Shape 317"/>
        <p:cNvGrpSpPr/>
        <p:nvPr/>
      </p:nvGrpSpPr>
      <p:grpSpPr>
        <a:xfrm>
          <a:off y="0" x="0"/>
          <a:ext cy="0" cx="0"/>
          <a:chOff y="0" x="0"/>
          <a:chExt cy="0" cx="0"/>
        </a:xfrm>
      </p:grpSpPr>
      <p:sp>
        <p:nvSpPr>
          <p:cNvPr id="318" name="Shape 318"/>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19" name="Shape 319"/>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2" name="Shape 172"/>
        <p:cNvGrpSpPr/>
        <p:nvPr/>
      </p:nvGrpSpPr>
      <p:grpSpPr>
        <a:xfrm>
          <a:off y="0" x="0"/>
          <a:ext cy="0" cx="0"/>
          <a:chOff y="0" x="0"/>
          <a:chExt cy="0" cx="0"/>
        </a:xfrm>
      </p:grpSpPr>
      <p:sp>
        <p:nvSpPr>
          <p:cNvPr id="173" name="Shape 17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74" name="Shape 174"/>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4" name="Shape 324"/>
        <p:cNvGrpSpPr/>
        <p:nvPr/>
      </p:nvGrpSpPr>
      <p:grpSpPr>
        <a:xfrm>
          <a:off y="0" x="0"/>
          <a:ext cy="0" cx="0"/>
          <a:chOff y="0" x="0"/>
          <a:chExt cy="0" cx="0"/>
        </a:xfrm>
      </p:grpSpPr>
      <p:sp>
        <p:nvSpPr>
          <p:cNvPr id="325" name="Shape 32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26" name="Shape 32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1" name="Shape 331"/>
        <p:cNvGrpSpPr/>
        <p:nvPr/>
      </p:nvGrpSpPr>
      <p:grpSpPr>
        <a:xfrm>
          <a:off y="0" x="0"/>
          <a:ext cy="0" cx="0"/>
          <a:chOff y="0" x="0"/>
          <a:chExt cy="0" cx="0"/>
        </a:xfrm>
      </p:grpSpPr>
      <p:sp>
        <p:nvSpPr>
          <p:cNvPr id="332" name="Shape 33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33" name="Shape 333"/>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8" name="Shape 338"/>
        <p:cNvGrpSpPr/>
        <p:nvPr/>
      </p:nvGrpSpPr>
      <p:grpSpPr>
        <a:xfrm>
          <a:off y="0" x="0"/>
          <a:ext cy="0" cx="0"/>
          <a:chOff y="0" x="0"/>
          <a:chExt cy="0" cx="0"/>
        </a:xfrm>
      </p:grpSpPr>
      <p:sp>
        <p:nvSpPr>
          <p:cNvPr id="339" name="Shape 33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40" name="Shape 340"/>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5" name="Shape 345"/>
        <p:cNvGrpSpPr/>
        <p:nvPr/>
      </p:nvGrpSpPr>
      <p:grpSpPr>
        <a:xfrm>
          <a:off y="0" x="0"/>
          <a:ext cy="0" cx="0"/>
          <a:chOff y="0" x="0"/>
          <a:chExt cy="0" cx="0"/>
        </a:xfrm>
      </p:grpSpPr>
      <p:sp>
        <p:nvSpPr>
          <p:cNvPr id="346" name="Shape 34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47" name="Shape 34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2" name="Shape 352"/>
        <p:cNvGrpSpPr/>
        <p:nvPr/>
      </p:nvGrpSpPr>
      <p:grpSpPr>
        <a:xfrm>
          <a:off y="0" x="0"/>
          <a:ext cy="0" cx="0"/>
          <a:chOff y="0" x="0"/>
          <a:chExt cy="0" cx="0"/>
        </a:xfrm>
      </p:grpSpPr>
      <p:sp>
        <p:nvSpPr>
          <p:cNvPr id="353" name="Shape 35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54" name="Shape 354"/>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9" name="Shape 359"/>
        <p:cNvGrpSpPr/>
        <p:nvPr/>
      </p:nvGrpSpPr>
      <p:grpSpPr>
        <a:xfrm>
          <a:off y="0" x="0"/>
          <a:ext cy="0" cx="0"/>
          <a:chOff y="0" x="0"/>
          <a:chExt cy="0" cx="0"/>
        </a:xfrm>
      </p:grpSpPr>
      <p:sp>
        <p:nvSpPr>
          <p:cNvPr id="360" name="Shape 36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61" name="Shape 361"/>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6" name="Shape 366"/>
        <p:cNvGrpSpPr/>
        <p:nvPr/>
      </p:nvGrpSpPr>
      <p:grpSpPr>
        <a:xfrm>
          <a:off y="0" x="0"/>
          <a:ext cy="0" cx="0"/>
          <a:chOff y="0" x="0"/>
          <a:chExt cy="0" cx="0"/>
        </a:xfrm>
      </p:grpSpPr>
      <p:sp>
        <p:nvSpPr>
          <p:cNvPr id="367" name="Shape 36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68" name="Shape 368"/>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4" name="Shape 374"/>
        <p:cNvGrpSpPr/>
        <p:nvPr/>
      </p:nvGrpSpPr>
      <p:grpSpPr>
        <a:xfrm>
          <a:off y="0" x="0"/>
          <a:ext cy="0" cx="0"/>
          <a:chOff y="0" x="0"/>
          <a:chExt cy="0" cx="0"/>
        </a:xfrm>
      </p:grpSpPr>
      <p:sp>
        <p:nvSpPr>
          <p:cNvPr id="375" name="Shape 37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76" name="Shape 37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2" name="Shape 382"/>
        <p:cNvGrpSpPr/>
        <p:nvPr/>
      </p:nvGrpSpPr>
      <p:grpSpPr>
        <a:xfrm>
          <a:off y="0" x="0"/>
          <a:ext cy="0" cx="0"/>
          <a:chOff y="0" x="0"/>
          <a:chExt cy="0" cx="0"/>
        </a:xfrm>
      </p:grpSpPr>
      <p:sp>
        <p:nvSpPr>
          <p:cNvPr id="383" name="Shape 38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84" name="Shape 384"/>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0" name="Shape 390"/>
        <p:cNvGrpSpPr/>
        <p:nvPr/>
      </p:nvGrpSpPr>
      <p:grpSpPr>
        <a:xfrm>
          <a:off y="0" x="0"/>
          <a:ext cy="0" cx="0"/>
          <a:chOff y="0" x="0"/>
          <a:chExt cy="0" cx="0"/>
        </a:xfrm>
      </p:grpSpPr>
      <p:sp>
        <p:nvSpPr>
          <p:cNvPr id="391" name="Shape 39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92" name="Shape 39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9" name="Shape 179"/>
        <p:cNvGrpSpPr/>
        <p:nvPr/>
      </p:nvGrpSpPr>
      <p:grpSpPr>
        <a:xfrm>
          <a:off y="0" x="0"/>
          <a:ext cy="0" cx="0"/>
          <a:chOff y="0" x="0"/>
          <a:chExt cy="0" cx="0"/>
        </a:xfrm>
      </p:grpSpPr>
      <p:sp>
        <p:nvSpPr>
          <p:cNvPr id="180" name="Shape 18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81" name="Shape 181"/>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5" name="Shape 395"/>
        <p:cNvGrpSpPr/>
        <p:nvPr/>
      </p:nvGrpSpPr>
      <p:grpSpPr>
        <a:xfrm>
          <a:off y="0" x="0"/>
          <a:ext cy="0" cx="0"/>
          <a:chOff y="0" x="0"/>
          <a:chExt cy="0" cx="0"/>
        </a:xfrm>
      </p:grpSpPr>
      <p:sp>
        <p:nvSpPr>
          <p:cNvPr id="396" name="Shape 39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97" name="Shape 39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6" name="Shape 406"/>
        <p:cNvGrpSpPr/>
        <p:nvPr/>
      </p:nvGrpSpPr>
      <p:grpSpPr>
        <a:xfrm>
          <a:off y="0" x="0"/>
          <a:ext cy="0" cx="0"/>
          <a:chOff y="0" x="0"/>
          <a:chExt cy="0" cx="0"/>
        </a:xfrm>
      </p:grpSpPr>
      <p:sp>
        <p:nvSpPr>
          <p:cNvPr id="407" name="Shape 40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08" name="Shape 408"/>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2" name="Shape 412"/>
        <p:cNvGrpSpPr/>
        <p:nvPr/>
      </p:nvGrpSpPr>
      <p:grpSpPr>
        <a:xfrm>
          <a:off y="0" x="0"/>
          <a:ext cy="0" cx="0"/>
          <a:chOff y="0" x="0"/>
          <a:chExt cy="0" cx="0"/>
        </a:xfrm>
      </p:grpSpPr>
      <p:sp>
        <p:nvSpPr>
          <p:cNvPr id="413" name="Shape 41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14" name="Shape 414"/>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8" name="Shape 418"/>
        <p:cNvGrpSpPr/>
        <p:nvPr/>
      </p:nvGrpSpPr>
      <p:grpSpPr>
        <a:xfrm>
          <a:off y="0" x="0"/>
          <a:ext cy="0" cx="0"/>
          <a:chOff y="0" x="0"/>
          <a:chExt cy="0" cx="0"/>
        </a:xfrm>
      </p:grpSpPr>
      <p:sp>
        <p:nvSpPr>
          <p:cNvPr id="419" name="Shape 41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20" name="Shape 420"/>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4" name="Shape 424"/>
        <p:cNvGrpSpPr/>
        <p:nvPr/>
      </p:nvGrpSpPr>
      <p:grpSpPr>
        <a:xfrm>
          <a:off y="0" x="0"/>
          <a:ext cy="0" cx="0"/>
          <a:chOff y="0" x="0"/>
          <a:chExt cy="0" cx="0"/>
        </a:xfrm>
      </p:grpSpPr>
      <p:sp>
        <p:nvSpPr>
          <p:cNvPr id="425" name="Shape 42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26" name="Shape 42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9" name="Shape 429"/>
        <p:cNvGrpSpPr/>
        <p:nvPr/>
      </p:nvGrpSpPr>
      <p:grpSpPr>
        <a:xfrm>
          <a:off y="0" x="0"/>
          <a:ext cy="0" cx="0"/>
          <a:chOff y="0" x="0"/>
          <a:chExt cy="0" cx="0"/>
        </a:xfrm>
      </p:grpSpPr>
      <p:sp>
        <p:nvSpPr>
          <p:cNvPr id="430" name="Shape 43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31" name="Shape 431"/>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4" name="Shape 434"/>
        <p:cNvGrpSpPr/>
        <p:nvPr/>
      </p:nvGrpSpPr>
      <p:grpSpPr>
        <a:xfrm>
          <a:off y="0" x="0"/>
          <a:ext cy="0" cx="0"/>
          <a:chOff y="0" x="0"/>
          <a:chExt cy="0" cx="0"/>
        </a:xfrm>
      </p:grpSpPr>
      <p:sp>
        <p:nvSpPr>
          <p:cNvPr id="435" name="Shape 43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36" name="Shape 43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0" name="Shape 440"/>
        <p:cNvGrpSpPr/>
        <p:nvPr/>
      </p:nvGrpSpPr>
      <p:grpSpPr>
        <a:xfrm>
          <a:off y="0" x="0"/>
          <a:ext cy="0" cx="0"/>
          <a:chOff y="0" x="0"/>
          <a:chExt cy="0" cx="0"/>
        </a:xfrm>
      </p:grpSpPr>
      <p:sp>
        <p:nvSpPr>
          <p:cNvPr id="441" name="Shape 44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42" name="Shape 44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2" name="Shape 452"/>
        <p:cNvGrpSpPr/>
        <p:nvPr/>
      </p:nvGrpSpPr>
      <p:grpSpPr>
        <a:xfrm>
          <a:off y="0" x="0"/>
          <a:ext cy="0" cx="0"/>
          <a:chOff y="0" x="0"/>
          <a:chExt cy="0" cx="0"/>
        </a:xfrm>
      </p:grpSpPr>
      <p:sp>
        <p:nvSpPr>
          <p:cNvPr id="453" name="Shape 45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54" name="Shape 454"/>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66" name="Shape 466"/>
        <p:cNvGrpSpPr/>
        <p:nvPr/>
      </p:nvGrpSpPr>
      <p:grpSpPr>
        <a:xfrm>
          <a:off y="0" x="0"/>
          <a:ext cy="0" cx="0"/>
          <a:chOff y="0" x="0"/>
          <a:chExt cy="0" cx="0"/>
        </a:xfrm>
      </p:grpSpPr>
      <p:sp>
        <p:nvSpPr>
          <p:cNvPr id="467" name="Shape 46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68" name="Shape 468"/>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5" name="Shape 185"/>
        <p:cNvGrpSpPr/>
        <p:nvPr/>
      </p:nvGrpSpPr>
      <p:grpSpPr>
        <a:xfrm>
          <a:off y="0" x="0"/>
          <a:ext cy="0" cx="0"/>
          <a:chOff y="0" x="0"/>
          <a:chExt cy="0" cx="0"/>
        </a:xfrm>
      </p:grpSpPr>
      <p:sp>
        <p:nvSpPr>
          <p:cNvPr id="186" name="Shape 18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87" name="Shape 18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9" name="Shape 489"/>
        <p:cNvGrpSpPr/>
        <p:nvPr/>
      </p:nvGrpSpPr>
      <p:grpSpPr>
        <a:xfrm>
          <a:off y="0" x="0"/>
          <a:ext cy="0" cx="0"/>
          <a:chOff y="0" x="0"/>
          <a:chExt cy="0" cx="0"/>
        </a:xfrm>
      </p:grpSpPr>
      <p:sp>
        <p:nvSpPr>
          <p:cNvPr id="490" name="Shape 49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91" name="Shape 491"/>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1" name="Shape 511"/>
        <p:cNvGrpSpPr/>
        <p:nvPr/>
      </p:nvGrpSpPr>
      <p:grpSpPr>
        <a:xfrm>
          <a:off y="0" x="0"/>
          <a:ext cy="0" cx="0"/>
          <a:chOff y="0" x="0"/>
          <a:chExt cy="0" cx="0"/>
        </a:xfrm>
      </p:grpSpPr>
      <p:sp>
        <p:nvSpPr>
          <p:cNvPr id="512" name="Shape 51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13" name="Shape 513"/>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6" name="Shape 516"/>
        <p:cNvGrpSpPr/>
        <p:nvPr/>
      </p:nvGrpSpPr>
      <p:grpSpPr>
        <a:xfrm>
          <a:off y="0" x="0"/>
          <a:ext cy="0" cx="0"/>
          <a:chOff y="0" x="0"/>
          <a:chExt cy="0" cx="0"/>
        </a:xfrm>
      </p:grpSpPr>
      <p:sp>
        <p:nvSpPr>
          <p:cNvPr id="517" name="Shape 51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18" name="Shape 518"/>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25" name="Shape 525"/>
        <p:cNvGrpSpPr/>
        <p:nvPr/>
      </p:nvGrpSpPr>
      <p:grpSpPr>
        <a:xfrm>
          <a:off y="0" x="0"/>
          <a:ext cy="0" cx="0"/>
          <a:chOff y="0" x="0"/>
          <a:chExt cy="0" cx="0"/>
        </a:xfrm>
      </p:grpSpPr>
      <p:sp>
        <p:nvSpPr>
          <p:cNvPr id="526" name="Shape 52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27" name="Shape 52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2" name="Shape 532"/>
        <p:cNvGrpSpPr/>
        <p:nvPr/>
      </p:nvGrpSpPr>
      <p:grpSpPr>
        <a:xfrm>
          <a:off y="0" x="0"/>
          <a:ext cy="0" cx="0"/>
          <a:chOff y="0" x="0"/>
          <a:chExt cy="0" cx="0"/>
        </a:xfrm>
      </p:grpSpPr>
      <p:sp>
        <p:nvSpPr>
          <p:cNvPr id="533" name="Shape 53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34" name="Shape 534"/>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4" name="Shape 544"/>
        <p:cNvGrpSpPr/>
        <p:nvPr/>
      </p:nvGrpSpPr>
      <p:grpSpPr>
        <a:xfrm>
          <a:off y="0" x="0"/>
          <a:ext cy="0" cx="0"/>
          <a:chOff y="0" x="0"/>
          <a:chExt cy="0" cx="0"/>
        </a:xfrm>
      </p:grpSpPr>
      <p:sp>
        <p:nvSpPr>
          <p:cNvPr id="545" name="Shape 54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46" name="Shape 54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0" name="Shape 550"/>
        <p:cNvGrpSpPr/>
        <p:nvPr/>
      </p:nvGrpSpPr>
      <p:grpSpPr>
        <a:xfrm>
          <a:off y="0" x="0"/>
          <a:ext cy="0" cx="0"/>
          <a:chOff y="0" x="0"/>
          <a:chExt cy="0" cx="0"/>
        </a:xfrm>
      </p:grpSpPr>
      <p:sp>
        <p:nvSpPr>
          <p:cNvPr id="551" name="Shape 55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52" name="Shape 55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8" name="Shape 558"/>
        <p:cNvGrpSpPr/>
        <p:nvPr/>
      </p:nvGrpSpPr>
      <p:grpSpPr>
        <a:xfrm>
          <a:off y="0" x="0"/>
          <a:ext cy="0" cx="0"/>
          <a:chOff y="0" x="0"/>
          <a:chExt cy="0" cx="0"/>
        </a:xfrm>
      </p:grpSpPr>
      <p:sp>
        <p:nvSpPr>
          <p:cNvPr id="559" name="Shape 55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60" name="Shape 560"/>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65" name="Shape 565"/>
        <p:cNvGrpSpPr/>
        <p:nvPr/>
      </p:nvGrpSpPr>
      <p:grpSpPr>
        <a:xfrm>
          <a:off y="0" x="0"/>
          <a:ext cy="0" cx="0"/>
          <a:chOff y="0" x="0"/>
          <a:chExt cy="0" cx="0"/>
        </a:xfrm>
      </p:grpSpPr>
      <p:sp>
        <p:nvSpPr>
          <p:cNvPr id="566" name="Shape 56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67" name="Shape 56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4" name="Shape 574"/>
        <p:cNvGrpSpPr/>
        <p:nvPr/>
      </p:nvGrpSpPr>
      <p:grpSpPr>
        <a:xfrm>
          <a:off y="0" x="0"/>
          <a:ext cy="0" cx="0"/>
          <a:chOff y="0" x="0"/>
          <a:chExt cy="0" cx="0"/>
        </a:xfrm>
      </p:grpSpPr>
      <p:sp>
        <p:nvSpPr>
          <p:cNvPr id="575" name="Shape 57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76" name="Shape 57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1" name="Shape 191"/>
        <p:cNvGrpSpPr/>
        <p:nvPr/>
      </p:nvGrpSpPr>
      <p:grpSpPr>
        <a:xfrm>
          <a:off y="0" x="0"/>
          <a:ext cy="0" cx="0"/>
          <a:chOff y="0" x="0"/>
          <a:chExt cy="0" cx="0"/>
        </a:xfrm>
      </p:grpSpPr>
      <p:sp>
        <p:nvSpPr>
          <p:cNvPr id="192" name="Shape 19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93" name="Shape 193"/>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80" name="Shape 580"/>
        <p:cNvGrpSpPr/>
        <p:nvPr/>
      </p:nvGrpSpPr>
      <p:grpSpPr>
        <a:xfrm>
          <a:off y="0" x="0"/>
          <a:ext cy="0" cx="0"/>
          <a:chOff y="0" x="0"/>
          <a:chExt cy="0" cx="0"/>
        </a:xfrm>
      </p:grpSpPr>
      <p:sp>
        <p:nvSpPr>
          <p:cNvPr id="581" name="Shape 58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82" name="Shape 58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2" name="Shape 602"/>
        <p:cNvGrpSpPr/>
        <p:nvPr/>
      </p:nvGrpSpPr>
      <p:grpSpPr>
        <a:xfrm>
          <a:off y="0" x="0"/>
          <a:ext cy="0" cx="0"/>
          <a:chOff y="0" x="0"/>
          <a:chExt cy="0" cx="0"/>
        </a:xfrm>
      </p:grpSpPr>
      <p:sp>
        <p:nvSpPr>
          <p:cNvPr id="603" name="Shape 60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04" name="Shape 604"/>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8" name="Shape 628"/>
        <p:cNvGrpSpPr/>
        <p:nvPr/>
      </p:nvGrpSpPr>
      <p:grpSpPr>
        <a:xfrm>
          <a:off y="0" x="0"/>
          <a:ext cy="0" cx="0"/>
          <a:chOff y="0" x="0"/>
          <a:chExt cy="0" cx="0"/>
        </a:xfrm>
      </p:grpSpPr>
      <p:sp>
        <p:nvSpPr>
          <p:cNvPr id="629" name="Shape 62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30" name="Shape 630"/>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55" name="Shape 655"/>
        <p:cNvGrpSpPr/>
        <p:nvPr/>
      </p:nvGrpSpPr>
      <p:grpSpPr>
        <a:xfrm>
          <a:off y="0" x="0"/>
          <a:ext cy="0" cx="0"/>
          <a:chOff y="0" x="0"/>
          <a:chExt cy="0" cx="0"/>
        </a:xfrm>
      </p:grpSpPr>
      <p:sp>
        <p:nvSpPr>
          <p:cNvPr id="656" name="Shape 65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57" name="Shape 65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60" name="Shape 660"/>
        <p:cNvGrpSpPr/>
        <p:nvPr/>
      </p:nvGrpSpPr>
      <p:grpSpPr>
        <a:xfrm>
          <a:off y="0" x="0"/>
          <a:ext cy="0" cx="0"/>
          <a:chOff y="0" x="0"/>
          <a:chExt cy="0" cx="0"/>
        </a:xfrm>
      </p:grpSpPr>
      <p:sp>
        <p:nvSpPr>
          <p:cNvPr id="661" name="Shape 66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62" name="Shape 66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65" name="Shape 665"/>
        <p:cNvGrpSpPr/>
        <p:nvPr/>
      </p:nvGrpSpPr>
      <p:grpSpPr>
        <a:xfrm>
          <a:off y="0" x="0"/>
          <a:ext cy="0" cx="0"/>
          <a:chOff y="0" x="0"/>
          <a:chExt cy="0" cx="0"/>
        </a:xfrm>
      </p:grpSpPr>
      <p:sp>
        <p:nvSpPr>
          <p:cNvPr id="666" name="Shape 66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67" name="Shape 66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0" name="Shape 670"/>
        <p:cNvGrpSpPr/>
        <p:nvPr/>
      </p:nvGrpSpPr>
      <p:grpSpPr>
        <a:xfrm>
          <a:off y="0" x="0"/>
          <a:ext cy="0" cx="0"/>
          <a:chOff y="0" x="0"/>
          <a:chExt cy="0" cx="0"/>
        </a:xfrm>
      </p:grpSpPr>
      <p:sp>
        <p:nvSpPr>
          <p:cNvPr id="671" name="Shape 67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72" name="Shape 67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5" name="Shape 675"/>
        <p:cNvGrpSpPr/>
        <p:nvPr/>
      </p:nvGrpSpPr>
      <p:grpSpPr>
        <a:xfrm>
          <a:off y="0" x="0"/>
          <a:ext cy="0" cx="0"/>
          <a:chOff y="0" x="0"/>
          <a:chExt cy="0" cx="0"/>
        </a:xfrm>
      </p:grpSpPr>
      <p:sp>
        <p:nvSpPr>
          <p:cNvPr id="676" name="Shape 67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77" name="Shape 67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82" name="Shape 682"/>
        <p:cNvGrpSpPr/>
        <p:nvPr/>
      </p:nvGrpSpPr>
      <p:grpSpPr>
        <a:xfrm>
          <a:off y="0" x="0"/>
          <a:ext cy="0" cx="0"/>
          <a:chOff y="0" x="0"/>
          <a:chExt cy="0" cx="0"/>
        </a:xfrm>
      </p:grpSpPr>
      <p:sp>
        <p:nvSpPr>
          <p:cNvPr id="683" name="Shape 68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84" name="Shape 684"/>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88" name="Shape 688"/>
        <p:cNvGrpSpPr/>
        <p:nvPr/>
      </p:nvGrpSpPr>
      <p:grpSpPr>
        <a:xfrm>
          <a:off y="0" x="0"/>
          <a:ext cy="0" cx="0"/>
          <a:chOff y="0" x="0"/>
          <a:chExt cy="0" cx="0"/>
        </a:xfrm>
      </p:grpSpPr>
      <p:sp>
        <p:nvSpPr>
          <p:cNvPr id="689" name="Shape 68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90" name="Shape 690"/>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9" name="Shape 199"/>
        <p:cNvGrpSpPr/>
        <p:nvPr/>
      </p:nvGrpSpPr>
      <p:grpSpPr>
        <a:xfrm>
          <a:off y="0" x="0"/>
          <a:ext cy="0" cx="0"/>
          <a:chOff y="0" x="0"/>
          <a:chExt cy="0" cx="0"/>
        </a:xfrm>
      </p:grpSpPr>
      <p:sp>
        <p:nvSpPr>
          <p:cNvPr id="200" name="Shape 20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01" name="Shape 201"/>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94" name="Shape 694"/>
        <p:cNvGrpSpPr/>
        <p:nvPr/>
      </p:nvGrpSpPr>
      <p:grpSpPr>
        <a:xfrm>
          <a:off y="0" x="0"/>
          <a:ext cy="0" cx="0"/>
          <a:chOff y="0" x="0"/>
          <a:chExt cy="0" cx="0"/>
        </a:xfrm>
      </p:grpSpPr>
      <p:sp>
        <p:nvSpPr>
          <p:cNvPr id="695" name="Shape 69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96" name="Shape 69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00" name="Shape 700"/>
        <p:cNvGrpSpPr/>
        <p:nvPr/>
      </p:nvGrpSpPr>
      <p:grpSpPr>
        <a:xfrm>
          <a:off y="0" x="0"/>
          <a:ext cy="0" cx="0"/>
          <a:chOff y="0" x="0"/>
          <a:chExt cy="0" cx="0"/>
        </a:xfrm>
      </p:grpSpPr>
      <p:sp>
        <p:nvSpPr>
          <p:cNvPr id="701" name="Shape 70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702" name="Shape 70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16" name="Shape 716"/>
        <p:cNvGrpSpPr/>
        <p:nvPr/>
      </p:nvGrpSpPr>
      <p:grpSpPr>
        <a:xfrm>
          <a:off y="0" x="0"/>
          <a:ext cy="0" cx="0"/>
          <a:chOff y="0" x="0"/>
          <a:chExt cy="0" cx="0"/>
        </a:xfrm>
      </p:grpSpPr>
      <p:sp>
        <p:nvSpPr>
          <p:cNvPr id="717" name="Shape 71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718" name="Shape 718"/>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23" name="Shape 723"/>
        <p:cNvGrpSpPr/>
        <p:nvPr/>
      </p:nvGrpSpPr>
      <p:grpSpPr>
        <a:xfrm>
          <a:off y="0" x="0"/>
          <a:ext cy="0" cx="0"/>
          <a:chOff y="0" x="0"/>
          <a:chExt cy="0" cx="0"/>
        </a:xfrm>
      </p:grpSpPr>
      <p:sp>
        <p:nvSpPr>
          <p:cNvPr id="724" name="Shape 72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725" name="Shape 725"/>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29" name="Shape 729"/>
        <p:cNvGrpSpPr/>
        <p:nvPr/>
      </p:nvGrpSpPr>
      <p:grpSpPr>
        <a:xfrm>
          <a:off y="0" x="0"/>
          <a:ext cy="0" cx="0"/>
          <a:chOff y="0" x="0"/>
          <a:chExt cy="0" cx="0"/>
        </a:xfrm>
      </p:grpSpPr>
      <p:sp>
        <p:nvSpPr>
          <p:cNvPr id="730" name="Shape 73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731" name="Shape 731"/>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35" name="Shape 735"/>
        <p:cNvGrpSpPr/>
        <p:nvPr/>
      </p:nvGrpSpPr>
      <p:grpSpPr>
        <a:xfrm>
          <a:off y="0" x="0"/>
          <a:ext cy="0" cx="0"/>
          <a:chOff y="0" x="0"/>
          <a:chExt cy="0" cx="0"/>
        </a:xfrm>
      </p:grpSpPr>
      <p:sp>
        <p:nvSpPr>
          <p:cNvPr id="736" name="Shape 73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737" name="Shape 73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49" name="Shape 749"/>
        <p:cNvGrpSpPr/>
        <p:nvPr/>
      </p:nvGrpSpPr>
      <p:grpSpPr>
        <a:xfrm>
          <a:off y="0" x="0"/>
          <a:ext cy="0" cx="0"/>
          <a:chOff y="0" x="0"/>
          <a:chExt cy="0" cx="0"/>
        </a:xfrm>
      </p:grpSpPr>
      <p:sp>
        <p:nvSpPr>
          <p:cNvPr id="750" name="Shape 75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751" name="Shape 751"/>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60" name="Shape 760"/>
        <p:cNvGrpSpPr/>
        <p:nvPr/>
      </p:nvGrpSpPr>
      <p:grpSpPr>
        <a:xfrm>
          <a:off y="0" x="0"/>
          <a:ext cy="0" cx="0"/>
          <a:chOff y="0" x="0"/>
          <a:chExt cy="0" cx="0"/>
        </a:xfrm>
      </p:grpSpPr>
      <p:sp>
        <p:nvSpPr>
          <p:cNvPr id="761" name="Shape 76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762" name="Shape 76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74" name="Shape 774"/>
        <p:cNvGrpSpPr/>
        <p:nvPr/>
      </p:nvGrpSpPr>
      <p:grpSpPr>
        <a:xfrm>
          <a:off y="0" x="0"/>
          <a:ext cy="0" cx="0"/>
          <a:chOff y="0" x="0"/>
          <a:chExt cy="0" cx="0"/>
        </a:xfrm>
      </p:grpSpPr>
      <p:sp>
        <p:nvSpPr>
          <p:cNvPr id="775" name="Shape 77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776" name="Shape 77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84" name="Shape 784"/>
        <p:cNvGrpSpPr/>
        <p:nvPr/>
      </p:nvGrpSpPr>
      <p:grpSpPr>
        <a:xfrm>
          <a:off y="0" x="0"/>
          <a:ext cy="0" cx="0"/>
          <a:chOff y="0" x="0"/>
          <a:chExt cy="0" cx="0"/>
        </a:xfrm>
      </p:grpSpPr>
      <p:sp>
        <p:nvSpPr>
          <p:cNvPr id="785" name="Shape 78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786" name="Shape 78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5" name="Shape 205"/>
        <p:cNvGrpSpPr/>
        <p:nvPr/>
      </p:nvGrpSpPr>
      <p:grpSpPr>
        <a:xfrm>
          <a:off y="0" x="0"/>
          <a:ext cy="0" cx="0"/>
          <a:chOff y="0" x="0"/>
          <a:chExt cy="0" cx="0"/>
        </a:xfrm>
      </p:grpSpPr>
      <p:sp>
        <p:nvSpPr>
          <p:cNvPr id="206" name="Shape 20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07" name="Shape 20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90" name="Shape 790"/>
        <p:cNvGrpSpPr/>
        <p:nvPr/>
      </p:nvGrpSpPr>
      <p:grpSpPr>
        <a:xfrm>
          <a:off y="0" x="0"/>
          <a:ext cy="0" cx="0"/>
          <a:chOff y="0" x="0"/>
          <a:chExt cy="0" cx="0"/>
        </a:xfrm>
      </p:grpSpPr>
      <p:sp>
        <p:nvSpPr>
          <p:cNvPr id="791" name="Shape 79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792" name="Shape 79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96" name="Shape 796"/>
        <p:cNvGrpSpPr/>
        <p:nvPr/>
      </p:nvGrpSpPr>
      <p:grpSpPr>
        <a:xfrm>
          <a:off y="0" x="0"/>
          <a:ext cy="0" cx="0"/>
          <a:chOff y="0" x="0"/>
          <a:chExt cy="0" cx="0"/>
        </a:xfrm>
      </p:grpSpPr>
      <p:sp>
        <p:nvSpPr>
          <p:cNvPr id="797" name="Shape 79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798" name="Shape 798"/>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02" name="Shape 802"/>
        <p:cNvGrpSpPr/>
        <p:nvPr/>
      </p:nvGrpSpPr>
      <p:grpSpPr>
        <a:xfrm>
          <a:off y="0" x="0"/>
          <a:ext cy="0" cx="0"/>
          <a:chOff y="0" x="0"/>
          <a:chExt cy="0" cx="0"/>
        </a:xfrm>
      </p:grpSpPr>
      <p:sp>
        <p:nvSpPr>
          <p:cNvPr id="803" name="Shape 80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804" name="Shape 804"/>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08" name="Shape 808"/>
        <p:cNvGrpSpPr/>
        <p:nvPr/>
      </p:nvGrpSpPr>
      <p:grpSpPr>
        <a:xfrm>
          <a:off y="0" x="0"/>
          <a:ext cy="0" cx="0"/>
          <a:chOff y="0" x="0"/>
          <a:chExt cy="0" cx="0"/>
        </a:xfrm>
      </p:grpSpPr>
      <p:sp>
        <p:nvSpPr>
          <p:cNvPr id="809" name="Shape 80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810" name="Shape 810"/>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18" name="Shape 818"/>
        <p:cNvGrpSpPr/>
        <p:nvPr/>
      </p:nvGrpSpPr>
      <p:grpSpPr>
        <a:xfrm>
          <a:off y="0" x="0"/>
          <a:ext cy="0" cx="0"/>
          <a:chOff y="0" x="0"/>
          <a:chExt cy="0" cx="0"/>
        </a:xfrm>
      </p:grpSpPr>
      <p:sp>
        <p:nvSpPr>
          <p:cNvPr id="819" name="Shape 819"/>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20" name="Shape 82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2" name="Shape 222"/>
        <p:cNvGrpSpPr/>
        <p:nvPr/>
      </p:nvGrpSpPr>
      <p:grpSpPr>
        <a:xfrm>
          <a:off y="0" x="0"/>
          <a:ext cy="0" cx="0"/>
          <a:chOff y="0" x="0"/>
          <a:chExt cy="0" cx="0"/>
        </a:xfrm>
      </p:grpSpPr>
      <p:sp>
        <p:nvSpPr>
          <p:cNvPr id="223" name="Shape 22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24" name="Shape 224"/>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9" name="Shape 229"/>
        <p:cNvGrpSpPr/>
        <p:nvPr/>
      </p:nvGrpSpPr>
      <p:grpSpPr>
        <a:xfrm>
          <a:off y="0" x="0"/>
          <a:ext cy="0" cx="0"/>
          <a:chOff y="0" x="0"/>
          <a:chExt cy="0" cx="0"/>
        </a:xfrm>
      </p:grpSpPr>
      <p:sp>
        <p:nvSpPr>
          <p:cNvPr id="230" name="Shape 23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31" name="Shape 231"/>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2.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3.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4.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5.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6.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7.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8.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9.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0.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1.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2.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3.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4.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5.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6.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7.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8.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9.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0.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1.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2.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3.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4.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35.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36.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37.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38.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39.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0.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1.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2.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3.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4.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 name="Shape 7"/>
        <p:cNvGrpSpPr/>
        <p:nvPr/>
      </p:nvGrpSpPr>
      <p:grpSpPr>
        <a:xfrm>
          <a:off y="0" x="0"/>
          <a:ext cy="0" cx="0"/>
          <a:chOff y="0" x="0"/>
          <a:chExt cy="0" cx="0"/>
        </a:xfrm>
      </p:grpSpPr>
      <p:sp>
        <p:nvSpPr>
          <p:cNvPr id="8" name="Shape 8"/>
          <p:cNvSpPr txBox="1"/>
          <p:nvPr>
            <p:ph type="title"/>
          </p:nvPr>
        </p:nvSpPr>
        <p:spPr>
          <a:xfrm rot="5400000">
            <a:off y="1909762" x="11231562"/>
            <a:ext cy="3482975" cx="4229100"/>
          </a:xfrm>
          <a:prstGeom prst="rect">
            <a:avLst/>
          </a:prstGeom>
          <a:noFill/>
          <a:ln>
            <a:noFill/>
          </a:ln>
        </p:spPr>
        <p:txBody>
          <a:bodyPr bIns="91425" rIns="91425" lIns="91425" t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9" name="Shape 9"/>
          <p:cNvSpPr txBox="1"/>
          <p:nvPr>
            <p:ph idx="1" type="body"/>
          </p:nvPr>
        </p:nvSpPr>
        <p:spPr>
          <a:xfrm rot="5400000">
            <a:off y="-1497012" x="4189412"/>
            <a:ext cy="10296524" cx="4229100"/>
          </a:xfrm>
          <a:prstGeom prst="rect">
            <a:avLst/>
          </a:prstGeom>
          <a:noFill/>
          <a:ln>
            <a:noFill/>
          </a:ln>
        </p:spPr>
        <p:txBody>
          <a:bodyPr bIns="91425" rIns="91425" lIns="91425" tIns="91425" anchor="t" anchorCtr="0"/>
          <a:lstStyle>
            <a:lvl1pPr algn="ctr" rtl="0" indent="-342900" marL="342900">
              <a:spcBef>
                <a:spcPts val="0"/>
              </a:spcBef>
              <a:spcAft>
                <a:spcPts val="0"/>
              </a:spcAft>
              <a:defRPr/>
            </a:lvl1pPr>
            <a:lvl2pPr algn="ctr" rtl="0" indent="-285750" marL="742950">
              <a:spcBef>
                <a:spcPts val="0"/>
              </a:spcBef>
              <a:spcAft>
                <a:spcPts val="0"/>
              </a:spcAft>
              <a:defRPr/>
            </a:lvl2pPr>
            <a:lvl3pPr algn="ctr" rtl="0" indent="-228600" marL="1143000">
              <a:spcBef>
                <a:spcPts val="0"/>
              </a:spcBef>
              <a:spcAft>
                <a:spcPts val="0"/>
              </a:spcAft>
              <a:defRPr/>
            </a:lvl3pPr>
            <a:lvl4pPr algn="ctr" rtl="0" indent="-228600" marL="1600200">
              <a:spcBef>
                <a:spcPts val="0"/>
              </a:spcBef>
              <a:spcAft>
                <a:spcPts val="0"/>
              </a:spcAft>
              <a:defRPr/>
            </a:lvl4pPr>
            <a:lvl5pPr algn="ctr" rtl="0" indent="-228600" marL="205740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7" name="Shape 37"/>
        <p:cNvGrpSpPr/>
        <p:nvPr/>
      </p:nvGrpSpPr>
      <p:grpSpPr>
        <a:xfrm>
          <a:off y="0" x="0"/>
          <a:ext cy="0" cx="0"/>
          <a:chOff y="0" x="0"/>
          <a:chExt cy="0" cx="0"/>
        </a:xfrm>
      </p:grpSpPr>
      <p:sp>
        <p:nvSpPr>
          <p:cNvPr id="38" name="Shape 38"/>
          <p:cNvSpPr txBox="1"/>
          <p:nvPr>
            <p:ph type="title"/>
          </p:nvPr>
        </p:nvSpPr>
        <p:spPr>
          <a:xfrm>
            <a:off y="1536700" x="1155700"/>
            <a:ext cy="3086099" cx="13931900"/>
          </a:xfrm>
          <a:prstGeom prst="rect">
            <a:avLst/>
          </a:prstGeom>
          <a:noFill/>
          <a:ln>
            <a:noFill/>
          </a:ln>
        </p:spPr>
        <p:txBody>
          <a:bodyPr bIns="91425" rIns="91425" lIns="91425" t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39" name="Shape 39"/>
          <p:cNvSpPr txBox="1"/>
          <p:nvPr>
            <p:ph idx="1" type="body"/>
          </p:nvPr>
        </p:nvSpPr>
        <p:spPr>
          <a:xfrm>
            <a:off y="4711700" x="1155700"/>
            <a:ext cy="1054100" cx="13931900"/>
          </a:xfrm>
          <a:prstGeom prst="rect">
            <a:avLst/>
          </a:prstGeom>
          <a:noFill/>
          <a:ln>
            <a:noFill/>
          </a:ln>
        </p:spPr>
        <p:txBody>
          <a:bodyPr bIns="91425" rIns="91425" lIns="91425" tIns="91425" anchor="t" anchorCtr="0"/>
          <a:lstStyle>
            <a:lvl1pPr algn="ctr" rtl="0" indent="-342900" marL="342900">
              <a:spcBef>
                <a:spcPts val="0"/>
              </a:spcBef>
              <a:spcAft>
                <a:spcPts val="0"/>
              </a:spcAft>
              <a:defRPr/>
            </a:lvl1pPr>
            <a:lvl2pPr algn="ctr" rtl="0" indent="-285750" marL="742950">
              <a:spcBef>
                <a:spcPts val="0"/>
              </a:spcBef>
              <a:spcAft>
                <a:spcPts val="0"/>
              </a:spcAft>
              <a:defRPr/>
            </a:lvl2pPr>
            <a:lvl3pPr algn="ctr" rtl="0" indent="-228600" marL="1143000">
              <a:spcBef>
                <a:spcPts val="0"/>
              </a:spcBef>
              <a:spcAft>
                <a:spcPts val="0"/>
              </a:spcAft>
              <a:defRPr/>
            </a:lvl3pPr>
            <a:lvl4pPr algn="ctr" rtl="0" indent="-228600" marL="1600200">
              <a:spcBef>
                <a:spcPts val="0"/>
              </a:spcBef>
              <a:spcAft>
                <a:spcPts val="0"/>
              </a:spcAft>
              <a:defRPr/>
            </a:lvl4pPr>
            <a:lvl5pPr algn="ctr" rtl="0" indent="-228600" marL="205740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0" name="Shape 40"/>
        <p:cNvGrpSpPr/>
        <p:nvPr/>
      </p:nvGrpSpPr>
      <p:grpSpPr>
        <a:xfrm>
          <a:off y="0" x="0"/>
          <a:ext cy="0" cx="0"/>
          <a:chOff y="0" x="0"/>
          <a:chExt cy="0" cx="0"/>
        </a:xfrm>
      </p:grpSpPr>
      <p:sp>
        <p:nvSpPr>
          <p:cNvPr id="41" name="Shape 41"/>
          <p:cNvSpPr txBox="1"/>
          <p:nvPr>
            <p:ph type="ctrTitle"/>
          </p:nvPr>
        </p:nvSpPr>
        <p:spPr>
          <a:xfrm>
            <a:off y="2840038" x="1219200"/>
            <a:ext cy="1960561" cx="13817599"/>
          </a:xfrm>
          <a:prstGeom prst="rect">
            <a:avLst/>
          </a:prstGeom>
          <a:noFill/>
          <a:ln>
            <a:noFill/>
          </a:ln>
        </p:spPr>
        <p:txBody>
          <a:bodyPr bIns="91425" rIns="91425" lIns="91425" tIns="91425" anchor="b"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42" name="Shape 42"/>
          <p:cNvSpPr txBox="1"/>
          <p:nvPr>
            <p:ph idx="1" type="subTitle"/>
          </p:nvPr>
        </p:nvSpPr>
        <p:spPr>
          <a:xfrm>
            <a:off y="5181600" x="2438400"/>
            <a:ext cy="2336800" cx="11379200"/>
          </a:xfrm>
          <a:prstGeom prst="rect">
            <a:avLst/>
          </a:prstGeom>
          <a:noFill/>
          <a:ln>
            <a:noFill/>
          </a:ln>
        </p:spPr>
        <p:txBody>
          <a:bodyPr bIns="91425" rIns="91425" lIns="91425" tIns="91425" anchor="t" anchorCtr="0"/>
          <a:lstStyle>
            <a:lvl1pPr algn="ctr" rtl="0" marR="0" indent="0" marL="0">
              <a:spcBef>
                <a:spcPts val="0"/>
              </a:spcBef>
              <a:spcAft>
                <a:spcPts val="0"/>
              </a:spcAft>
              <a:buClr>
                <a:schemeClr val="lt1"/>
              </a:buClr>
              <a:buFont typeface="Cabin"/>
              <a:buNone/>
              <a:defRPr/>
            </a:lvl1pPr>
            <a:lvl2pPr algn="ctr" rtl="0" marR="0" indent="0" marL="457200">
              <a:spcBef>
                <a:spcPts val="0"/>
              </a:spcBef>
              <a:spcAft>
                <a:spcPts val="0"/>
              </a:spcAft>
              <a:buClr>
                <a:schemeClr val="lt1"/>
              </a:buClr>
              <a:buFont typeface="Cabin"/>
              <a:buNone/>
              <a:defRPr/>
            </a:lvl2pPr>
            <a:lvl3pPr algn="ctr" rtl="0" marR="0" indent="0" marL="914400">
              <a:spcBef>
                <a:spcPts val="0"/>
              </a:spcBef>
              <a:spcAft>
                <a:spcPts val="0"/>
              </a:spcAft>
              <a:buClr>
                <a:schemeClr val="lt1"/>
              </a:buClr>
              <a:buFont typeface="Cabin"/>
              <a:buNone/>
              <a:defRPr/>
            </a:lvl3pPr>
            <a:lvl4pPr algn="ctr" rtl="0" marR="0" indent="0" marL="1371600">
              <a:spcBef>
                <a:spcPts val="0"/>
              </a:spcBef>
              <a:spcAft>
                <a:spcPts val="0"/>
              </a:spcAft>
              <a:buClr>
                <a:schemeClr val="lt1"/>
              </a:buClr>
              <a:buFont typeface="Cabin"/>
              <a:buNone/>
              <a:defRPr/>
            </a:lvl4pPr>
            <a:lvl5pPr algn="ctr" rtl="0" marR="0" indent="0" marL="1828800">
              <a:spcBef>
                <a:spcPts val="0"/>
              </a:spcBef>
              <a:spcAft>
                <a:spcPts val="0"/>
              </a:spcAft>
              <a:buClr>
                <a:schemeClr val="lt1"/>
              </a:buClr>
              <a:buFont typeface="Cabin"/>
              <a:buNone/>
              <a:defRPr/>
            </a:lvl5pPr>
            <a:lvl6pPr algn="ctr" rtl="0" marR="0" indent="0" marL="2286000">
              <a:spcBef>
                <a:spcPts val="0"/>
              </a:spcBef>
              <a:spcAft>
                <a:spcPts val="0"/>
              </a:spcAft>
              <a:buClr>
                <a:schemeClr val="lt1"/>
              </a:buClr>
              <a:buFont typeface="Cabin"/>
              <a:buNone/>
              <a:defRPr/>
            </a:lvl6pPr>
            <a:lvl7pPr algn="ctr" rtl="0" marR="0" indent="0" marL="2743200">
              <a:spcBef>
                <a:spcPts val="0"/>
              </a:spcBef>
              <a:spcAft>
                <a:spcPts val="0"/>
              </a:spcAft>
              <a:buClr>
                <a:schemeClr val="lt1"/>
              </a:buClr>
              <a:buFont typeface="Cabin"/>
              <a:buNone/>
              <a:defRPr/>
            </a:lvl7pPr>
            <a:lvl8pPr algn="ctr" rtl="0" marR="0" indent="0" marL="3200400">
              <a:spcBef>
                <a:spcPts val="0"/>
              </a:spcBef>
              <a:spcAft>
                <a:spcPts val="0"/>
              </a:spcAft>
              <a:buClr>
                <a:schemeClr val="lt1"/>
              </a:buClr>
              <a:buFont typeface="Cabin"/>
              <a:buNone/>
              <a:defRPr/>
            </a:lvl8pPr>
            <a:lvl9pPr algn="ctr" rtl="0" marR="0" indent="0" marL="3657600">
              <a:spcBef>
                <a:spcPts val="0"/>
              </a:spcBef>
              <a:spcAft>
                <a:spcPts val="0"/>
              </a:spcAft>
              <a:buClr>
                <a:schemeClr val="lt1"/>
              </a:buClr>
              <a:buFont typeface="Cabin"/>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46" name="Shape 46"/>
        <p:cNvGrpSpPr/>
        <p:nvPr/>
      </p:nvGrpSpPr>
      <p:grpSpPr>
        <a:xfrm>
          <a:off y="0" x="0"/>
          <a:ext cy="0" cx="0"/>
          <a:chOff y="0" x="0"/>
          <a:chExt cy="0" cx="0"/>
        </a:xfrm>
      </p:grpSpPr>
      <p:sp>
        <p:nvSpPr>
          <p:cNvPr id="47" name="Shape 47"/>
          <p:cNvSpPr txBox="1"/>
          <p:nvPr>
            <p:ph type="title"/>
          </p:nvPr>
        </p:nvSpPr>
        <p:spPr>
          <a:xfrm rot="5400000">
            <a:off y="2532062" x="9313862"/>
            <a:ext cy="3482975" cx="8064499"/>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48" name="Shape 48"/>
          <p:cNvSpPr txBox="1"/>
          <p:nvPr>
            <p:ph idx="1" type="body"/>
          </p:nvPr>
        </p:nvSpPr>
        <p:spPr>
          <a:xfrm rot="5400000">
            <a:off y="-874712" x="2271712"/>
            <a:ext cy="10296524" cx="8064499"/>
          </a:xfrm>
          <a:prstGeom prst="rect">
            <a:avLst/>
          </a:prstGeom>
          <a:noFill/>
          <a:ln>
            <a:noFill/>
          </a:ln>
        </p:spPr>
        <p:txBody>
          <a:bodyPr bIns="91425" rIns="91425" lIns="91425" tIns="91425" anchor="ctr" anchorCtr="0"/>
          <a:lstStyle>
            <a:lvl1pPr algn="l" rtl="0" indent="-142494" marL="711200">
              <a:spcBef>
                <a:spcPts val="3500"/>
              </a:spcBef>
              <a:spcAft>
                <a:spcPts val="0"/>
              </a:spcAft>
              <a:buClr>
                <a:schemeClr val="lt1"/>
              </a:buClr>
              <a:buFont typeface="Cabin"/>
              <a:buChar char="•"/>
              <a:defRPr/>
            </a:lvl1pPr>
            <a:lvl2pPr algn="l" rtl="0" indent="-142494" marL="1003300">
              <a:spcBef>
                <a:spcPts val="3500"/>
              </a:spcBef>
              <a:spcAft>
                <a:spcPts val="0"/>
              </a:spcAft>
              <a:buClr>
                <a:schemeClr val="lt1"/>
              </a:buClr>
              <a:buFont typeface="Cabin"/>
              <a:buChar char="•"/>
              <a:defRPr/>
            </a:lvl2pPr>
            <a:lvl3pPr algn="l" rtl="0" indent="-142494" marL="1295400">
              <a:spcBef>
                <a:spcPts val="3500"/>
              </a:spcBef>
              <a:spcAft>
                <a:spcPts val="0"/>
              </a:spcAft>
              <a:buClr>
                <a:schemeClr val="lt1"/>
              </a:buClr>
              <a:buFont typeface="Cabin"/>
              <a:buChar char="•"/>
              <a:defRPr/>
            </a:lvl3pPr>
            <a:lvl4pPr algn="l" rtl="0" indent="-142494" marL="1600200">
              <a:spcBef>
                <a:spcPts val="3500"/>
              </a:spcBef>
              <a:spcAft>
                <a:spcPts val="0"/>
              </a:spcAft>
              <a:buClr>
                <a:schemeClr val="lt1"/>
              </a:buClr>
              <a:buFont typeface="Cabin"/>
              <a:buChar char="•"/>
              <a:defRPr/>
            </a:lvl4pPr>
            <a:lvl5pPr algn="l" rtl="0" indent="-142494" marL="1892300">
              <a:spcBef>
                <a:spcPts val="3500"/>
              </a:spcBef>
              <a:spcAft>
                <a:spcPts val="0"/>
              </a:spcAft>
              <a:buClr>
                <a:schemeClr val="lt1"/>
              </a:buClr>
              <a:buFont typeface="Cabin"/>
              <a:buChar char="•"/>
              <a:defRPr/>
            </a:lvl5pPr>
            <a:lvl6pPr algn="l" rtl="0" indent="-142494" marL="2349500">
              <a:spcBef>
                <a:spcPts val="3500"/>
              </a:spcBef>
              <a:spcAft>
                <a:spcPts val="0"/>
              </a:spcAft>
              <a:buClr>
                <a:schemeClr val="lt1"/>
              </a:buClr>
              <a:buFont typeface="Cabin"/>
              <a:buChar char="•"/>
              <a:defRPr/>
            </a:lvl6pPr>
            <a:lvl7pPr algn="l" rtl="0" indent="-142494" marL="2806700">
              <a:spcBef>
                <a:spcPts val="3500"/>
              </a:spcBef>
              <a:spcAft>
                <a:spcPts val="0"/>
              </a:spcAft>
              <a:buClr>
                <a:schemeClr val="lt1"/>
              </a:buClr>
              <a:buFont typeface="Cabin"/>
              <a:buChar char="•"/>
              <a:defRPr/>
            </a:lvl7pPr>
            <a:lvl8pPr algn="l" rtl="0" indent="-142494" marL="3263900">
              <a:spcBef>
                <a:spcPts val="3500"/>
              </a:spcBef>
              <a:spcAft>
                <a:spcPts val="0"/>
              </a:spcAft>
              <a:buClr>
                <a:schemeClr val="lt1"/>
              </a:buClr>
              <a:buFont typeface="Cabin"/>
              <a:buChar char="•"/>
              <a:defRPr/>
            </a:lvl8pPr>
            <a:lvl9pPr algn="l" rtl="0" indent="-142494"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49" name="Shape 49"/>
        <p:cNvGrpSpPr/>
        <p:nvPr/>
      </p:nvGrpSpPr>
      <p:grpSpPr>
        <a:xfrm>
          <a:off y="0" x="0"/>
          <a:ext cy="0" cx="0"/>
          <a:chOff y="0" x="0"/>
          <a:chExt cy="0" cx="0"/>
        </a:xfrm>
      </p:grpSpPr>
      <p:sp>
        <p:nvSpPr>
          <p:cNvPr id="50" name="Shape 50"/>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51" name="Shape 51"/>
          <p:cNvSpPr txBox="1"/>
          <p:nvPr>
            <p:ph idx="1" type="body"/>
          </p:nvPr>
        </p:nvSpPr>
        <p:spPr>
          <a:xfrm rot="5400000">
            <a:off y="-1511300" x="5270500"/>
            <a:ext cy="13931900" cx="5702299"/>
          </a:xfrm>
          <a:prstGeom prst="rect">
            <a:avLst/>
          </a:prstGeom>
          <a:noFill/>
          <a:ln>
            <a:noFill/>
          </a:ln>
        </p:spPr>
        <p:txBody>
          <a:bodyPr bIns="91425" rIns="91425" lIns="91425" tIns="91425" anchor="ctr" anchorCtr="0"/>
          <a:lstStyle>
            <a:lvl1pPr algn="l" rtl="0" indent="-142494" marL="711200">
              <a:spcBef>
                <a:spcPts val="3500"/>
              </a:spcBef>
              <a:spcAft>
                <a:spcPts val="0"/>
              </a:spcAft>
              <a:buClr>
                <a:schemeClr val="lt1"/>
              </a:buClr>
              <a:buFont typeface="Cabin"/>
              <a:buChar char="•"/>
              <a:defRPr/>
            </a:lvl1pPr>
            <a:lvl2pPr algn="l" rtl="0" indent="-142494" marL="1003300">
              <a:spcBef>
                <a:spcPts val="3500"/>
              </a:spcBef>
              <a:spcAft>
                <a:spcPts val="0"/>
              </a:spcAft>
              <a:buClr>
                <a:schemeClr val="lt1"/>
              </a:buClr>
              <a:buFont typeface="Cabin"/>
              <a:buChar char="•"/>
              <a:defRPr/>
            </a:lvl2pPr>
            <a:lvl3pPr algn="l" rtl="0" indent="-142494" marL="1295400">
              <a:spcBef>
                <a:spcPts val="3500"/>
              </a:spcBef>
              <a:spcAft>
                <a:spcPts val="0"/>
              </a:spcAft>
              <a:buClr>
                <a:schemeClr val="lt1"/>
              </a:buClr>
              <a:buFont typeface="Cabin"/>
              <a:buChar char="•"/>
              <a:defRPr/>
            </a:lvl3pPr>
            <a:lvl4pPr algn="l" rtl="0" indent="-142494" marL="1600200">
              <a:spcBef>
                <a:spcPts val="3500"/>
              </a:spcBef>
              <a:spcAft>
                <a:spcPts val="0"/>
              </a:spcAft>
              <a:buClr>
                <a:schemeClr val="lt1"/>
              </a:buClr>
              <a:buFont typeface="Cabin"/>
              <a:buChar char="•"/>
              <a:defRPr/>
            </a:lvl4pPr>
            <a:lvl5pPr algn="l" rtl="0" indent="-142494" marL="1892300">
              <a:spcBef>
                <a:spcPts val="3500"/>
              </a:spcBef>
              <a:spcAft>
                <a:spcPts val="0"/>
              </a:spcAft>
              <a:buClr>
                <a:schemeClr val="lt1"/>
              </a:buClr>
              <a:buFont typeface="Cabin"/>
              <a:buChar char="•"/>
              <a:defRPr/>
            </a:lvl5pPr>
            <a:lvl6pPr algn="l" rtl="0" indent="-142494" marL="2349500">
              <a:spcBef>
                <a:spcPts val="3500"/>
              </a:spcBef>
              <a:spcAft>
                <a:spcPts val="0"/>
              </a:spcAft>
              <a:buClr>
                <a:schemeClr val="lt1"/>
              </a:buClr>
              <a:buFont typeface="Cabin"/>
              <a:buChar char="•"/>
              <a:defRPr/>
            </a:lvl6pPr>
            <a:lvl7pPr algn="l" rtl="0" indent="-142494" marL="2806700">
              <a:spcBef>
                <a:spcPts val="3500"/>
              </a:spcBef>
              <a:spcAft>
                <a:spcPts val="0"/>
              </a:spcAft>
              <a:buClr>
                <a:schemeClr val="lt1"/>
              </a:buClr>
              <a:buFont typeface="Cabin"/>
              <a:buChar char="•"/>
              <a:defRPr/>
            </a:lvl7pPr>
            <a:lvl8pPr algn="l" rtl="0" indent="-142494" marL="3263900">
              <a:spcBef>
                <a:spcPts val="3500"/>
              </a:spcBef>
              <a:spcAft>
                <a:spcPts val="0"/>
              </a:spcAft>
              <a:buClr>
                <a:schemeClr val="lt1"/>
              </a:buClr>
              <a:buFont typeface="Cabin"/>
              <a:buChar char="•"/>
              <a:defRPr/>
            </a:lvl8pPr>
            <a:lvl9pPr algn="l" rtl="0" indent="-142494"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52" name="Shape 52"/>
        <p:cNvGrpSpPr/>
        <p:nvPr/>
      </p:nvGrpSpPr>
      <p:grpSpPr>
        <a:xfrm>
          <a:off y="0" x="0"/>
          <a:ext cy="0" cx="0"/>
          <a:chOff y="0" x="0"/>
          <a:chExt cy="0" cx="0"/>
        </a:xfrm>
      </p:grpSpPr>
      <p:sp>
        <p:nvSpPr>
          <p:cNvPr id="53" name="Shape 53"/>
          <p:cNvSpPr txBox="1"/>
          <p:nvPr>
            <p:ph type="title"/>
          </p:nvPr>
        </p:nvSpPr>
        <p:spPr>
          <a:xfrm>
            <a:off y="6400800" x="3186113"/>
            <a:ext cy="755649" cx="97535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4" name="Shape 54"/>
          <p:cNvSpPr/>
          <p:nvPr>
            <p:ph idx="2" type="pic"/>
          </p:nvPr>
        </p:nvSpPr>
        <p:spPr>
          <a:xfrm>
            <a:off y="817562" x="3186113"/>
            <a:ext cy="5486399" cx="9753599"/>
          </a:xfrm>
          <a:prstGeom prst="rect">
            <a:avLst/>
          </a:prstGeom>
          <a:noFill/>
          <a:ln>
            <a:noFill/>
          </a:ln>
        </p:spPr>
      </p:sp>
      <p:sp>
        <p:nvSpPr>
          <p:cNvPr id="55" name="Shape 55"/>
          <p:cNvSpPr txBox="1"/>
          <p:nvPr>
            <p:ph idx="1" type="body"/>
          </p:nvPr>
        </p:nvSpPr>
        <p:spPr>
          <a:xfrm>
            <a:off y="7156450" x="3186113"/>
            <a:ext cy="1073150" cx="9753599"/>
          </a:xfrm>
          <a:prstGeom prst="rect">
            <a:avLst/>
          </a:prstGeom>
          <a:noFill/>
          <a:ln>
            <a:noFill/>
          </a:ln>
        </p:spPr>
        <p:txBody>
          <a:bodyPr bIns="91425" rIns="91425" lIns="91425" tIns="91425" anchor="ctr"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6" name="Shape 56"/>
        <p:cNvGrpSpPr/>
        <p:nvPr/>
      </p:nvGrpSpPr>
      <p:grpSpPr>
        <a:xfrm>
          <a:off y="0" x="0"/>
          <a:ext cy="0" cx="0"/>
          <a:chOff y="0" x="0"/>
          <a:chExt cy="0" cx="0"/>
        </a:xfrm>
      </p:grpSpPr>
      <p:sp>
        <p:nvSpPr>
          <p:cNvPr id="57" name="Shape 57"/>
          <p:cNvSpPr txBox="1"/>
          <p:nvPr>
            <p:ph type="title"/>
          </p:nvPr>
        </p:nvSpPr>
        <p:spPr>
          <a:xfrm>
            <a:off y="363537" x="812800"/>
            <a:ext cy="1549400" cx="5348287"/>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8" name="Shape 58"/>
          <p:cNvSpPr txBox="1"/>
          <p:nvPr>
            <p:ph idx="1" type="body"/>
          </p:nvPr>
        </p:nvSpPr>
        <p:spPr>
          <a:xfrm>
            <a:off y="363537" x="6356350"/>
            <a:ext cy="7804150" cx="908684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9" name="Shape 59"/>
          <p:cNvSpPr txBox="1"/>
          <p:nvPr>
            <p:ph idx="2" type="body"/>
          </p:nvPr>
        </p:nvSpPr>
        <p:spPr>
          <a:xfrm>
            <a:off y="1912938" x="812800"/>
            <a:ext cy="6254749" cx="5348287"/>
          </a:xfrm>
          <a:prstGeom prst="rect">
            <a:avLst/>
          </a:prstGeom>
          <a:noFill/>
          <a:ln>
            <a:noFill/>
          </a:ln>
        </p:spPr>
        <p:txBody>
          <a:bodyPr bIns="91425" rIns="91425" lIns="91425" tIns="91425" anchor="ctr"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y="0" x="0"/>
          <a:ext cy="0" cx="0"/>
          <a:chOff y="0" x="0"/>
          <a:chExt cy="0" cx="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1" name="Shape 61"/>
        <p:cNvGrpSpPr/>
        <p:nvPr/>
      </p:nvGrpSpPr>
      <p:grpSpPr>
        <a:xfrm>
          <a:off y="0" x="0"/>
          <a:ext cy="0" cx="0"/>
          <a:chOff y="0" x="0"/>
          <a:chExt cy="0" cx="0"/>
        </a:xfrm>
      </p:grpSpPr>
      <p:sp>
        <p:nvSpPr>
          <p:cNvPr id="62" name="Shape 62"/>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3" name="Shape 63"/>
        <p:cNvGrpSpPr/>
        <p:nvPr/>
      </p:nvGrpSpPr>
      <p:grpSpPr>
        <a:xfrm>
          <a:off y="0" x="0"/>
          <a:ext cy="0" cx="0"/>
          <a:chOff y="0" x="0"/>
          <a:chExt cy="0" cx="0"/>
        </a:xfrm>
      </p:grpSpPr>
      <p:sp>
        <p:nvSpPr>
          <p:cNvPr id="64" name="Shape 64"/>
          <p:cNvSpPr txBox="1"/>
          <p:nvPr>
            <p:ph type="title"/>
          </p:nvPr>
        </p:nvSpPr>
        <p:spPr>
          <a:xfrm>
            <a:off y="366712" x="812800"/>
            <a:ext cy="1524000" cx="146304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5" name="Shape 65"/>
          <p:cNvSpPr txBox="1"/>
          <p:nvPr>
            <p:ph idx="1" type="body"/>
          </p:nvPr>
        </p:nvSpPr>
        <p:spPr>
          <a:xfrm>
            <a:off y="2046288" x="812800"/>
            <a:ext cy="854074" cx="718184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66" name="Shape 66"/>
          <p:cNvSpPr txBox="1"/>
          <p:nvPr>
            <p:ph idx="2" type="body"/>
          </p:nvPr>
        </p:nvSpPr>
        <p:spPr>
          <a:xfrm>
            <a:off y="2900363" x="812800"/>
            <a:ext cy="5267324" cx="718184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7" name="Shape 67"/>
          <p:cNvSpPr txBox="1"/>
          <p:nvPr>
            <p:ph idx="3" type="body"/>
          </p:nvPr>
        </p:nvSpPr>
        <p:spPr>
          <a:xfrm>
            <a:off y="2046288" x="8258175"/>
            <a:ext cy="854074" cx="7185024"/>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68" name="Shape 68"/>
          <p:cNvSpPr txBox="1"/>
          <p:nvPr>
            <p:ph idx="4" type="body"/>
          </p:nvPr>
        </p:nvSpPr>
        <p:spPr>
          <a:xfrm>
            <a:off y="2900363" x="8258175"/>
            <a:ext cy="5267324" cx="7185024"/>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69" name="Shape 69"/>
        <p:cNvGrpSpPr/>
        <p:nvPr/>
      </p:nvGrpSpPr>
      <p:grpSpPr>
        <a:xfrm>
          <a:off y="0" x="0"/>
          <a:ext cy="0" cx="0"/>
          <a:chOff y="0" x="0"/>
          <a:chExt cy="0" cx="0"/>
        </a:xfrm>
      </p:grpSpPr>
      <p:sp>
        <p:nvSpPr>
          <p:cNvPr id="70" name="Shape 70"/>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71" name="Shape 71"/>
          <p:cNvSpPr txBox="1"/>
          <p:nvPr>
            <p:ph idx="1" type="body"/>
          </p:nvPr>
        </p:nvSpPr>
        <p:spPr>
          <a:xfrm>
            <a:off y="2603500" x="1155700"/>
            <a:ext cy="5702299" cx="688975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2" name="Shape 72"/>
          <p:cNvSpPr txBox="1"/>
          <p:nvPr>
            <p:ph idx="2" type="body"/>
          </p:nvPr>
        </p:nvSpPr>
        <p:spPr>
          <a:xfrm>
            <a:off y="2603500" x="8197850"/>
            <a:ext cy="5702299" cx="688975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0" name="Shape 10"/>
        <p:cNvGrpSpPr/>
        <p:nvPr/>
      </p:nvGrpSpPr>
      <p:grpSpPr>
        <a:xfrm>
          <a:off y="0" x="0"/>
          <a:ext cy="0" cx="0"/>
          <a:chOff y="0" x="0"/>
          <a:chExt cy="0" cx="0"/>
        </a:xfrm>
      </p:grpSpPr>
      <p:sp>
        <p:nvSpPr>
          <p:cNvPr id="11" name="Shape 11"/>
          <p:cNvSpPr txBox="1"/>
          <p:nvPr>
            <p:ph type="title"/>
          </p:nvPr>
        </p:nvSpPr>
        <p:spPr>
          <a:xfrm>
            <a:off y="1536700" x="1155700"/>
            <a:ext cy="3086099" cx="13931900"/>
          </a:xfrm>
          <a:prstGeom prst="rect">
            <a:avLst/>
          </a:prstGeom>
          <a:noFill/>
          <a:ln>
            <a:noFill/>
          </a:ln>
        </p:spPr>
        <p:txBody>
          <a:bodyPr bIns="91425" rIns="91425" lIns="91425" t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2" name="Shape 12"/>
          <p:cNvSpPr txBox="1"/>
          <p:nvPr>
            <p:ph idx="1" type="body"/>
          </p:nvPr>
        </p:nvSpPr>
        <p:spPr>
          <a:xfrm rot="5400000">
            <a:off y="-1727200" x="7594599"/>
            <a:ext cy="13931900" cx="1054100"/>
          </a:xfrm>
          <a:prstGeom prst="rect">
            <a:avLst/>
          </a:prstGeom>
          <a:noFill/>
          <a:ln>
            <a:noFill/>
          </a:ln>
        </p:spPr>
        <p:txBody>
          <a:bodyPr bIns="91425" rIns="91425" lIns="91425" tIns="91425" anchor="t" anchorCtr="0"/>
          <a:lstStyle>
            <a:lvl1pPr algn="ctr" rtl="0" indent="-342900" marL="342900">
              <a:spcBef>
                <a:spcPts val="0"/>
              </a:spcBef>
              <a:spcAft>
                <a:spcPts val="0"/>
              </a:spcAft>
              <a:defRPr/>
            </a:lvl1pPr>
            <a:lvl2pPr algn="ctr" rtl="0" indent="-285750" marL="742950">
              <a:spcBef>
                <a:spcPts val="0"/>
              </a:spcBef>
              <a:spcAft>
                <a:spcPts val="0"/>
              </a:spcAft>
              <a:defRPr/>
            </a:lvl2pPr>
            <a:lvl3pPr algn="ctr" rtl="0" indent="-228600" marL="1143000">
              <a:spcBef>
                <a:spcPts val="0"/>
              </a:spcBef>
              <a:spcAft>
                <a:spcPts val="0"/>
              </a:spcAft>
              <a:defRPr/>
            </a:lvl3pPr>
            <a:lvl4pPr algn="ctr" rtl="0" indent="-228600" marL="1600200">
              <a:spcBef>
                <a:spcPts val="0"/>
              </a:spcBef>
              <a:spcAft>
                <a:spcPts val="0"/>
              </a:spcAft>
              <a:defRPr/>
            </a:lvl4pPr>
            <a:lvl5pPr algn="ctr" rtl="0" indent="-228600" marL="205740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73" name="Shape 73"/>
        <p:cNvGrpSpPr/>
        <p:nvPr/>
      </p:nvGrpSpPr>
      <p:grpSpPr>
        <a:xfrm>
          <a:off y="0" x="0"/>
          <a:ext cy="0" cx="0"/>
          <a:chOff y="0" x="0"/>
          <a:chExt cy="0" cx="0"/>
        </a:xfrm>
      </p:grpSpPr>
      <p:sp>
        <p:nvSpPr>
          <p:cNvPr id="74" name="Shape 74"/>
          <p:cNvSpPr txBox="1"/>
          <p:nvPr>
            <p:ph type="title"/>
          </p:nvPr>
        </p:nvSpPr>
        <p:spPr>
          <a:xfrm>
            <a:off y="5875337" x="1284287"/>
            <a:ext cy="1816099" cx="13817599"/>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5" name="Shape 75"/>
          <p:cNvSpPr txBox="1"/>
          <p:nvPr>
            <p:ph idx="1" type="body"/>
          </p:nvPr>
        </p:nvSpPr>
        <p:spPr>
          <a:xfrm>
            <a:off y="3875087" x="1284287"/>
            <a:ext cy="2000250" cx="138175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6" name="Shape 76"/>
        <p:cNvGrpSpPr/>
        <p:nvPr/>
      </p:nvGrpSpPr>
      <p:grpSpPr>
        <a:xfrm>
          <a:off y="0" x="0"/>
          <a:ext cy="0" cx="0"/>
          <a:chOff y="0" x="0"/>
          <a:chExt cy="0" cx="0"/>
        </a:xfrm>
      </p:grpSpPr>
      <p:sp>
        <p:nvSpPr>
          <p:cNvPr id="77" name="Shape 77"/>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78" name="Shape 78"/>
          <p:cNvSpPr txBox="1"/>
          <p:nvPr>
            <p:ph idx="1" type="body"/>
          </p:nvPr>
        </p:nvSpPr>
        <p:spPr>
          <a:xfrm>
            <a:off y="2603500" x="1155700"/>
            <a:ext cy="5702299" cx="13931900"/>
          </a:xfrm>
          <a:prstGeom prst="rect">
            <a:avLst/>
          </a:prstGeom>
          <a:noFill/>
          <a:ln>
            <a:noFill/>
          </a:ln>
        </p:spPr>
        <p:txBody>
          <a:bodyPr bIns="91425" rIns="91425" lIns="91425" tIns="91425" anchor="ctr" anchorCtr="0"/>
          <a:lstStyle>
            <a:lvl1pPr algn="l" rtl="0" indent="-142494" marL="711200">
              <a:spcBef>
                <a:spcPts val="3500"/>
              </a:spcBef>
              <a:spcAft>
                <a:spcPts val="0"/>
              </a:spcAft>
              <a:buClr>
                <a:schemeClr val="lt1"/>
              </a:buClr>
              <a:buFont typeface="Cabin"/>
              <a:buChar char="•"/>
              <a:defRPr/>
            </a:lvl1pPr>
            <a:lvl2pPr algn="l" rtl="0" indent="-142494" marL="1003300">
              <a:spcBef>
                <a:spcPts val="3500"/>
              </a:spcBef>
              <a:spcAft>
                <a:spcPts val="0"/>
              </a:spcAft>
              <a:buClr>
                <a:schemeClr val="lt1"/>
              </a:buClr>
              <a:buFont typeface="Cabin"/>
              <a:buChar char="•"/>
              <a:defRPr/>
            </a:lvl2pPr>
            <a:lvl3pPr algn="l" rtl="0" indent="-142494" marL="1295400">
              <a:spcBef>
                <a:spcPts val="3500"/>
              </a:spcBef>
              <a:spcAft>
                <a:spcPts val="0"/>
              </a:spcAft>
              <a:buClr>
                <a:schemeClr val="lt1"/>
              </a:buClr>
              <a:buFont typeface="Cabin"/>
              <a:buChar char="•"/>
              <a:defRPr/>
            </a:lvl3pPr>
            <a:lvl4pPr algn="l" rtl="0" indent="-142494" marL="1600200">
              <a:spcBef>
                <a:spcPts val="3500"/>
              </a:spcBef>
              <a:spcAft>
                <a:spcPts val="0"/>
              </a:spcAft>
              <a:buClr>
                <a:schemeClr val="lt1"/>
              </a:buClr>
              <a:buFont typeface="Cabin"/>
              <a:buChar char="•"/>
              <a:defRPr/>
            </a:lvl4pPr>
            <a:lvl5pPr algn="l" rtl="0" indent="-142494" marL="1892300">
              <a:spcBef>
                <a:spcPts val="3500"/>
              </a:spcBef>
              <a:spcAft>
                <a:spcPts val="0"/>
              </a:spcAft>
              <a:buClr>
                <a:schemeClr val="lt1"/>
              </a:buClr>
              <a:buFont typeface="Cabin"/>
              <a:buChar char="•"/>
              <a:defRPr/>
            </a:lvl5pPr>
            <a:lvl6pPr algn="l" rtl="0" indent="-142494" marL="2349500">
              <a:spcBef>
                <a:spcPts val="3500"/>
              </a:spcBef>
              <a:spcAft>
                <a:spcPts val="0"/>
              </a:spcAft>
              <a:buClr>
                <a:schemeClr val="lt1"/>
              </a:buClr>
              <a:buFont typeface="Cabin"/>
              <a:buChar char="•"/>
              <a:defRPr/>
            </a:lvl6pPr>
            <a:lvl7pPr algn="l" rtl="0" indent="-142494" marL="2806700">
              <a:spcBef>
                <a:spcPts val="3500"/>
              </a:spcBef>
              <a:spcAft>
                <a:spcPts val="0"/>
              </a:spcAft>
              <a:buClr>
                <a:schemeClr val="lt1"/>
              </a:buClr>
              <a:buFont typeface="Cabin"/>
              <a:buChar char="•"/>
              <a:defRPr/>
            </a:lvl7pPr>
            <a:lvl8pPr algn="l" rtl="0" indent="-142494" marL="3263900">
              <a:spcBef>
                <a:spcPts val="3500"/>
              </a:spcBef>
              <a:spcAft>
                <a:spcPts val="0"/>
              </a:spcAft>
              <a:buClr>
                <a:schemeClr val="lt1"/>
              </a:buClr>
              <a:buFont typeface="Cabin"/>
              <a:buChar char="•"/>
              <a:defRPr/>
            </a:lvl8pPr>
            <a:lvl9pPr algn="l" rtl="0" indent="-142494"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9" name="Shape 79"/>
        <p:cNvGrpSpPr/>
        <p:nvPr/>
      </p:nvGrpSpPr>
      <p:grpSpPr>
        <a:xfrm>
          <a:off y="0" x="0"/>
          <a:ext cy="0" cx="0"/>
          <a:chOff y="0" x="0"/>
          <a:chExt cy="0" cx="0"/>
        </a:xfrm>
      </p:grpSpPr>
      <p:sp>
        <p:nvSpPr>
          <p:cNvPr id="80" name="Shape 80"/>
          <p:cNvSpPr txBox="1"/>
          <p:nvPr>
            <p:ph type="ctrTitle"/>
          </p:nvPr>
        </p:nvSpPr>
        <p:spPr>
          <a:xfrm>
            <a:off y="2840038" x="1219200"/>
            <a:ext cy="1960561" cx="13817599"/>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81" name="Shape 81"/>
          <p:cNvSpPr txBox="1"/>
          <p:nvPr>
            <p:ph idx="1" type="subTitle"/>
          </p:nvPr>
        </p:nvSpPr>
        <p:spPr>
          <a:xfrm>
            <a:off y="5181600" x="2438400"/>
            <a:ext cy="2336800" cx="11379200"/>
          </a:xfrm>
          <a:prstGeom prst="rect">
            <a:avLst/>
          </a:prstGeom>
          <a:noFill/>
          <a:ln>
            <a:noFill/>
          </a:ln>
        </p:spPr>
        <p:txBody>
          <a:bodyPr bIns="91425" rIns="91425" lIns="91425" tIns="91425" anchor="ctr" anchorCtr="0"/>
          <a:lstStyle>
            <a:lvl1pPr algn="ctr" rtl="0" marR="0" indent="0" marL="0">
              <a:spcBef>
                <a:spcPts val="3500"/>
              </a:spcBef>
              <a:spcAft>
                <a:spcPts val="0"/>
              </a:spcAft>
              <a:buClr>
                <a:schemeClr val="lt1"/>
              </a:buClr>
              <a:buFont typeface="Cabin"/>
              <a:buNone/>
              <a:defRPr/>
            </a:lvl1pPr>
            <a:lvl2pPr algn="ctr" rtl="0" marR="0" indent="0" marL="457200">
              <a:spcBef>
                <a:spcPts val="3500"/>
              </a:spcBef>
              <a:spcAft>
                <a:spcPts val="0"/>
              </a:spcAft>
              <a:buClr>
                <a:schemeClr val="lt1"/>
              </a:buClr>
              <a:buFont typeface="Cabin"/>
              <a:buNone/>
              <a:defRPr/>
            </a:lvl2pPr>
            <a:lvl3pPr algn="ctr" rtl="0" marR="0" indent="0" marL="914400">
              <a:spcBef>
                <a:spcPts val="3500"/>
              </a:spcBef>
              <a:spcAft>
                <a:spcPts val="0"/>
              </a:spcAft>
              <a:buClr>
                <a:schemeClr val="lt1"/>
              </a:buClr>
              <a:buFont typeface="Cabin"/>
              <a:buNone/>
              <a:defRPr/>
            </a:lvl3pPr>
            <a:lvl4pPr algn="ctr" rtl="0" marR="0" indent="0" marL="1371600">
              <a:spcBef>
                <a:spcPts val="3500"/>
              </a:spcBef>
              <a:spcAft>
                <a:spcPts val="0"/>
              </a:spcAft>
              <a:buClr>
                <a:schemeClr val="lt1"/>
              </a:buClr>
              <a:buFont typeface="Cabin"/>
              <a:buNone/>
              <a:defRPr/>
            </a:lvl4pPr>
            <a:lvl5pPr algn="ctr" rtl="0" marR="0" indent="0" marL="1828800">
              <a:spcBef>
                <a:spcPts val="3500"/>
              </a:spcBef>
              <a:spcAft>
                <a:spcPts val="0"/>
              </a:spcAft>
              <a:buClr>
                <a:schemeClr val="lt1"/>
              </a:buClr>
              <a:buFont typeface="Cabin"/>
              <a:buNone/>
              <a:defRPr/>
            </a:lvl5pPr>
            <a:lvl6pPr algn="ctr" rtl="0" marR="0" indent="0" marL="2286000">
              <a:spcBef>
                <a:spcPts val="3500"/>
              </a:spcBef>
              <a:spcAft>
                <a:spcPts val="0"/>
              </a:spcAft>
              <a:buClr>
                <a:schemeClr val="lt1"/>
              </a:buClr>
              <a:buFont typeface="Cabin"/>
              <a:buNone/>
              <a:defRPr/>
            </a:lvl6pPr>
            <a:lvl7pPr algn="ctr" rtl="0" marR="0" indent="0" marL="2743200">
              <a:spcBef>
                <a:spcPts val="3500"/>
              </a:spcBef>
              <a:spcAft>
                <a:spcPts val="0"/>
              </a:spcAft>
              <a:buClr>
                <a:schemeClr val="lt1"/>
              </a:buClr>
              <a:buFont typeface="Cabin"/>
              <a:buNone/>
              <a:defRPr/>
            </a:lvl7pPr>
            <a:lvl8pPr algn="ctr" rtl="0" marR="0" indent="0" marL="3200400">
              <a:spcBef>
                <a:spcPts val="3500"/>
              </a:spcBef>
              <a:spcAft>
                <a:spcPts val="0"/>
              </a:spcAft>
              <a:buClr>
                <a:schemeClr val="lt1"/>
              </a:buClr>
              <a:buFont typeface="Cabin"/>
              <a:buNone/>
              <a:defRPr/>
            </a:lvl8pPr>
            <a:lvl9pPr algn="ctr" rtl="0" marR="0" indent="0" marL="3657600">
              <a:spcBef>
                <a:spcPts val="3500"/>
              </a:spcBef>
              <a:spcAft>
                <a:spcPts val="0"/>
              </a:spcAft>
              <a:buClr>
                <a:schemeClr val="lt1"/>
              </a:buClr>
              <a:buFont typeface="Cabin"/>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4" name="Shape 84"/>
        <p:cNvGrpSpPr/>
        <p:nvPr/>
      </p:nvGrpSpPr>
      <p:grpSpPr>
        <a:xfrm>
          <a:off y="0" x="0"/>
          <a:ext cy="0" cx="0"/>
          <a:chOff y="0" x="0"/>
          <a:chExt cy="0" cx="0"/>
        </a:xfrm>
      </p:grpSpPr>
      <p:sp>
        <p:nvSpPr>
          <p:cNvPr id="85" name="Shape 85"/>
          <p:cNvSpPr txBox="1"/>
          <p:nvPr>
            <p:ph type="title"/>
          </p:nvPr>
        </p:nvSpPr>
        <p:spPr>
          <a:xfrm rot="5400000">
            <a:off y="3321843" x="10597356"/>
            <a:ext cy="3657600" cx="6034087"/>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86" name="Shape 86"/>
          <p:cNvSpPr txBox="1"/>
          <p:nvPr>
            <p:ph idx="1" type="body"/>
          </p:nvPr>
        </p:nvSpPr>
        <p:spPr>
          <a:xfrm rot="5400000">
            <a:off y="-259556" x="3205956"/>
            <a:ext cy="10820400" cx="6034087"/>
          </a:xfrm>
          <a:prstGeom prst="rect">
            <a:avLst/>
          </a:prstGeom>
          <a:noFill/>
          <a:ln>
            <a:noFill/>
          </a:ln>
        </p:spPr>
        <p:txBody>
          <a:bodyPr bIns="91425" rIns="91425" lIns="91425" tIns="91425" anchor="t" anchorCtr="0"/>
          <a:lstStyle>
            <a:lvl1pPr algn="ctr" rtl="0" indent="-342900" marL="342900">
              <a:spcBef>
                <a:spcPts val="0"/>
              </a:spcBef>
              <a:spcAft>
                <a:spcPts val="0"/>
              </a:spcAft>
              <a:defRPr/>
            </a:lvl1pPr>
            <a:lvl2pPr algn="ctr" rtl="0" indent="-285750" marL="742950">
              <a:spcBef>
                <a:spcPts val="0"/>
              </a:spcBef>
              <a:spcAft>
                <a:spcPts val="0"/>
              </a:spcAft>
              <a:defRPr/>
            </a:lvl2pPr>
            <a:lvl3pPr algn="ctr" rtl="0" indent="-228600" marL="1143000">
              <a:spcBef>
                <a:spcPts val="0"/>
              </a:spcBef>
              <a:spcAft>
                <a:spcPts val="0"/>
              </a:spcAft>
              <a:defRPr/>
            </a:lvl3pPr>
            <a:lvl4pPr algn="ctr" rtl="0" indent="-228600" marL="1600200">
              <a:spcBef>
                <a:spcPts val="0"/>
              </a:spcBef>
              <a:spcAft>
                <a:spcPts val="0"/>
              </a:spcAft>
              <a:defRPr/>
            </a:lvl4pPr>
            <a:lvl5pPr algn="ctr" rtl="0" indent="-228600" marL="205740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7" name="Shape 87"/>
        <p:cNvGrpSpPr/>
        <p:nvPr/>
      </p:nvGrpSpPr>
      <p:grpSpPr>
        <a:xfrm>
          <a:off y="0" x="0"/>
          <a:ext cy="0" cx="0"/>
          <a:chOff y="0" x="0"/>
          <a:chExt cy="0" cx="0"/>
        </a:xfrm>
      </p:grpSpPr>
      <p:sp>
        <p:nvSpPr>
          <p:cNvPr id="88" name="Shape 88"/>
          <p:cNvSpPr txBox="1"/>
          <p:nvPr>
            <p:ph type="title"/>
          </p:nvPr>
        </p:nvSpPr>
        <p:spPr>
          <a:xfrm>
            <a:off y="2781300" x="1155700"/>
            <a:ext cy="356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89" name="Shape 89"/>
          <p:cNvSpPr txBox="1"/>
          <p:nvPr>
            <p:ph idx="1" type="body"/>
          </p:nvPr>
        </p:nvSpPr>
        <p:spPr>
          <a:xfrm rot="5400000">
            <a:off y="-2164556" x="5110956"/>
            <a:ext cy="14630400" cx="6034087"/>
          </a:xfrm>
          <a:prstGeom prst="rect">
            <a:avLst/>
          </a:prstGeom>
          <a:noFill/>
          <a:ln>
            <a:noFill/>
          </a:ln>
        </p:spPr>
        <p:txBody>
          <a:bodyPr bIns="91425" rIns="91425" lIns="91425" tIns="91425" anchor="t" anchorCtr="0"/>
          <a:lstStyle>
            <a:lvl1pPr algn="ctr" rtl="0" indent="-342900" marL="342900">
              <a:spcBef>
                <a:spcPts val="0"/>
              </a:spcBef>
              <a:spcAft>
                <a:spcPts val="0"/>
              </a:spcAft>
              <a:defRPr/>
            </a:lvl1pPr>
            <a:lvl2pPr algn="ctr" rtl="0" indent="-285750" marL="742950">
              <a:spcBef>
                <a:spcPts val="0"/>
              </a:spcBef>
              <a:spcAft>
                <a:spcPts val="0"/>
              </a:spcAft>
              <a:defRPr/>
            </a:lvl2pPr>
            <a:lvl3pPr algn="ctr" rtl="0" indent="-228600" marL="1143000">
              <a:spcBef>
                <a:spcPts val="0"/>
              </a:spcBef>
              <a:spcAft>
                <a:spcPts val="0"/>
              </a:spcAft>
              <a:defRPr/>
            </a:lvl3pPr>
            <a:lvl4pPr algn="ctr" rtl="0" indent="-228600" marL="1600200">
              <a:spcBef>
                <a:spcPts val="0"/>
              </a:spcBef>
              <a:spcAft>
                <a:spcPts val="0"/>
              </a:spcAft>
              <a:defRPr/>
            </a:lvl4pPr>
            <a:lvl5pPr algn="ctr" rtl="0" indent="-228600" marL="205740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0" name="Shape 90"/>
        <p:cNvGrpSpPr/>
        <p:nvPr/>
      </p:nvGrpSpPr>
      <p:grpSpPr>
        <a:xfrm>
          <a:off y="0" x="0"/>
          <a:ext cy="0" cx="0"/>
          <a:chOff y="0" x="0"/>
          <a:chExt cy="0" cx="0"/>
        </a:xfrm>
      </p:grpSpPr>
      <p:sp>
        <p:nvSpPr>
          <p:cNvPr id="91" name="Shape 91"/>
          <p:cNvSpPr txBox="1"/>
          <p:nvPr>
            <p:ph type="title"/>
          </p:nvPr>
        </p:nvSpPr>
        <p:spPr>
          <a:xfrm>
            <a:off y="6400800" x="3186113"/>
            <a:ext cy="755649" cx="97535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2" name="Shape 92"/>
          <p:cNvSpPr/>
          <p:nvPr>
            <p:ph idx="2" type="pic"/>
          </p:nvPr>
        </p:nvSpPr>
        <p:spPr>
          <a:xfrm>
            <a:off y="817562" x="3186113"/>
            <a:ext cy="5486399" cx="9753599"/>
          </a:xfrm>
          <a:prstGeom prst="rect">
            <a:avLst/>
          </a:prstGeom>
          <a:noFill/>
          <a:ln>
            <a:noFill/>
          </a:ln>
        </p:spPr>
      </p:sp>
      <p:sp>
        <p:nvSpPr>
          <p:cNvPr id="93" name="Shape 93"/>
          <p:cNvSpPr txBox="1"/>
          <p:nvPr>
            <p:ph idx="1" type="body"/>
          </p:nvPr>
        </p:nvSpPr>
        <p:spPr>
          <a:xfrm>
            <a:off y="7156450" x="3186113"/>
            <a:ext cy="1073150" cx="9753599"/>
          </a:xfrm>
          <a:prstGeom prst="rect">
            <a:avLst/>
          </a:prstGeom>
          <a:noFill/>
          <a:ln>
            <a:noFill/>
          </a:ln>
        </p:spPr>
        <p:txBody>
          <a:bodyPr bIns="91425" rIns="91425" lIns="91425" tIns="91425" anchor="t"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4" name="Shape 94"/>
        <p:cNvGrpSpPr/>
        <p:nvPr/>
      </p:nvGrpSpPr>
      <p:grpSpPr>
        <a:xfrm>
          <a:off y="0" x="0"/>
          <a:ext cy="0" cx="0"/>
          <a:chOff y="0" x="0"/>
          <a:chExt cy="0" cx="0"/>
        </a:xfrm>
      </p:grpSpPr>
      <p:sp>
        <p:nvSpPr>
          <p:cNvPr id="95" name="Shape 95"/>
          <p:cNvSpPr txBox="1"/>
          <p:nvPr>
            <p:ph type="title"/>
          </p:nvPr>
        </p:nvSpPr>
        <p:spPr>
          <a:xfrm>
            <a:off y="363537" x="812800"/>
            <a:ext cy="1549400" cx="5348287"/>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6" name="Shape 96"/>
          <p:cNvSpPr txBox="1"/>
          <p:nvPr>
            <p:ph idx="1" type="body"/>
          </p:nvPr>
        </p:nvSpPr>
        <p:spPr>
          <a:xfrm>
            <a:off y="363537" x="6356350"/>
            <a:ext cy="7804150" cx="908684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7" name="Shape 97"/>
          <p:cNvSpPr txBox="1"/>
          <p:nvPr>
            <p:ph idx="2" type="body"/>
          </p:nvPr>
        </p:nvSpPr>
        <p:spPr>
          <a:xfrm>
            <a:off y="1912938" x="812800"/>
            <a:ext cy="6254749" cx="5348287"/>
          </a:xfrm>
          <a:prstGeom prst="rect">
            <a:avLst/>
          </a:prstGeom>
          <a:noFill/>
          <a:ln>
            <a:noFill/>
          </a:ln>
        </p:spPr>
        <p:txBody>
          <a:bodyPr bIns="91425" rIns="91425" lIns="91425" tIns="91425" anchor="t"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8" name="Shape 98"/>
        <p:cNvGrpSpPr/>
        <p:nvPr/>
      </p:nvGrpSpPr>
      <p:grpSpPr>
        <a:xfrm>
          <a:off y="0" x="0"/>
          <a:ext cy="0" cx="0"/>
          <a:chOff y="0" x="0"/>
          <a:chExt cy="0" cx="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99" name="Shape 99"/>
        <p:cNvGrpSpPr/>
        <p:nvPr/>
      </p:nvGrpSpPr>
      <p:grpSpPr>
        <a:xfrm>
          <a:off y="0" x="0"/>
          <a:ext cy="0" cx="0"/>
          <a:chOff y="0" x="0"/>
          <a:chExt cy="0" cx="0"/>
        </a:xfrm>
      </p:grpSpPr>
      <p:sp>
        <p:nvSpPr>
          <p:cNvPr id="100" name="Shape 100"/>
          <p:cNvSpPr txBox="1"/>
          <p:nvPr>
            <p:ph type="title"/>
          </p:nvPr>
        </p:nvSpPr>
        <p:spPr>
          <a:xfrm>
            <a:off y="2781300" x="1155700"/>
            <a:ext cy="356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01" name="Shape 101"/>
        <p:cNvGrpSpPr/>
        <p:nvPr/>
      </p:nvGrpSpPr>
      <p:grpSpPr>
        <a:xfrm>
          <a:off y="0" x="0"/>
          <a:ext cy="0" cx="0"/>
          <a:chOff y="0" x="0"/>
          <a:chExt cy="0" cx="0"/>
        </a:xfrm>
      </p:grpSpPr>
      <p:sp>
        <p:nvSpPr>
          <p:cNvPr id="102" name="Shape 102"/>
          <p:cNvSpPr txBox="1"/>
          <p:nvPr>
            <p:ph type="title"/>
          </p:nvPr>
        </p:nvSpPr>
        <p:spPr>
          <a:xfrm>
            <a:off y="366712" x="812800"/>
            <a:ext cy="1524000" cx="146304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3" name="Shape 103"/>
          <p:cNvSpPr txBox="1"/>
          <p:nvPr>
            <p:ph idx="1" type="body"/>
          </p:nvPr>
        </p:nvSpPr>
        <p:spPr>
          <a:xfrm>
            <a:off y="2046288" x="812800"/>
            <a:ext cy="854074" cx="718184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04" name="Shape 104"/>
          <p:cNvSpPr txBox="1"/>
          <p:nvPr>
            <p:ph idx="2" type="body"/>
          </p:nvPr>
        </p:nvSpPr>
        <p:spPr>
          <a:xfrm>
            <a:off y="2900363" x="812800"/>
            <a:ext cy="5267324" cx="718184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5" name="Shape 105"/>
          <p:cNvSpPr txBox="1"/>
          <p:nvPr>
            <p:ph idx="3" type="body"/>
          </p:nvPr>
        </p:nvSpPr>
        <p:spPr>
          <a:xfrm>
            <a:off y="2046288" x="8258175"/>
            <a:ext cy="854074" cx="7185024"/>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06" name="Shape 106"/>
          <p:cNvSpPr txBox="1"/>
          <p:nvPr>
            <p:ph idx="4" type="body"/>
          </p:nvPr>
        </p:nvSpPr>
        <p:spPr>
          <a:xfrm>
            <a:off y="2900363" x="8258175"/>
            <a:ext cy="5267324" cx="7185024"/>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3" name="Shape 13"/>
        <p:cNvGrpSpPr/>
        <p:nvPr/>
      </p:nvGrpSpPr>
      <p:grpSpPr>
        <a:xfrm>
          <a:off y="0" x="0"/>
          <a:ext cy="0" cx="0"/>
          <a:chOff y="0" x="0"/>
          <a:chExt cy="0" cx="0"/>
        </a:xfrm>
      </p:grpSpPr>
      <p:sp>
        <p:nvSpPr>
          <p:cNvPr id="14" name="Shape 14"/>
          <p:cNvSpPr txBox="1"/>
          <p:nvPr>
            <p:ph type="title"/>
          </p:nvPr>
        </p:nvSpPr>
        <p:spPr>
          <a:xfrm>
            <a:off y="6400800" x="3186113"/>
            <a:ext cy="755649" cx="97535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 name="Shape 15"/>
          <p:cNvSpPr/>
          <p:nvPr>
            <p:ph idx="2" type="pic"/>
          </p:nvPr>
        </p:nvSpPr>
        <p:spPr>
          <a:xfrm>
            <a:off y="817562" x="3186113"/>
            <a:ext cy="5486399" cx="9753599"/>
          </a:xfrm>
          <a:prstGeom prst="rect">
            <a:avLst/>
          </a:prstGeom>
          <a:noFill/>
          <a:ln>
            <a:noFill/>
          </a:ln>
        </p:spPr>
      </p:sp>
      <p:sp>
        <p:nvSpPr>
          <p:cNvPr id="16" name="Shape 16"/>
          <p:cNvSpPr txBox="1"/>
          <p:nvPr>
            <p:ph idx="1" type="body"/>
          </p:nvPr>
        </p:nvSpPr>
        <p:spPr>
          <a:xfrm>
            <a:off y="7156450" x="3186113"/>
            <a:ext cy="1073150" cx="9753599"/>
          </a:xfrm>
          <a:prstGeom prst="rect">
            <a:avLst/>
          </a:prstGeom>
          <a:noFill/>
          <a:ln>
            <a:noFill/>
          </a:ln>
        </p:spPr>
        <p:txBody>
          <a:bodyPr bIns="91425" rIns="91425" lIns="91425" tIns="91425" anchor="t"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07" name="Shape 107"/>
        <p:cNvGrpSpPr/>
        <p:nvPr/>
      </p:nvGrpSpPr>
      <p:grpSpPr>
        <a:xfrm>
          <a:off y="0" x="0"/>
          <a:ext cy="0" cx="0"/>
          <a:chOff y="0" x="0"/>
          <a:chExt cy="0" cx="0"/>
        </a:xfrm>
      </p:grpSpPr>
      <p:sp>
        <p:nvSpPr>
          <p:cNvPr id="108" name="Shape 108"/>
          <p:cNvSpPr txBox="1"/>
          <p:nvPr>
            <p:ph type="title"/>
          </p:nvPr>
        </p:nvSpPr>
        <p:spPr>
          <a:xfrm>
            <a:off y="2781300" x="1155700"/>
            <a:ext cy="356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09" name="Shape 109"/>
          <p:cNvSpPr txBox="1"/>
          <p:nvPr>
            <p:ph idx="1" type="body"/>
          </p:nvPr>
        </p:nvSpPr>
        <p:spPr>
          <a:xfrm>
            <a:off y="2133600" x="812800"/>
            <a:ext cy="6034087" cx="72390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0" name="Shape 110"/>
          <p:cNvSpPr txBox="1"/>
          <p:nvPr>
            <p:ph idx="2" type="body"/>
          </p:nvPr>
        </p:nvSpPr>
        <p:spPr>
          <a:xfrm>
            <a:off y="2133600" x="8204200"/>
            <a:ext cy="6034087" cx="72390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11" name="Shape 111"/>
        <p:cNvGrpSpPr/>
        <p:nvPr/>
      </p:nvGrpSpPr>
      <p:grpSpPr>
        <a:xfrm>
          <a:off y="0" x="0"/>
          <a:ext cy="0" cx="0"/>
          <a:chOff y="0" x="0"/>
          <a:chExt cy="0" cx="0"/>
        </a:xfrm>
      </p:grpSpPr>
      <p:sp>
        <p:nvSpPr>
          <p:cNvPr id="112" name="Shape 112"/>
          <p:cNvSpPr txBox="1"/>
          <p:nvPr>
            <p:ph type="title"/>
          </p:nvPr>
        </p:nvSpPr>
        <p:spPr>
          <a:xfrm>
            <a:off y="5875337" x="1284287"/>
            <a:ext cy="1816099" cx="13817599"/>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3" name="Shape 113"/>
          <p:cNvSpPr txBox="1"/>
          <p:nvPr>
            <p:ph idx="1" type="body"/>
          </p:nvPr>
        </p:nvSpPr>
        <p:spPr>
          <a:xfrm>
            <a:off y="3875087" x="1284287"/>
            <a:ext cy="2000250" cx="138175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14" name="Shape 114"/>
        <p:cNvGrpSpPr/>
        <p:nvPr/>
      </p:nvGrpSpPr>
      <p:grpSpPr>
        <a:xfrm>
          <a:off y="0" x="0"/>
          <a:ext cy="0" cx="0"/>
          <a:chOff y="0" x="0"/>
          <a:chExt cy="0" cx="0"/>
        </a:xfrm>
      </p:grpSpPr>
      <p:sp>
        <p:nvSpPr>
          <p:cNvPr id="115" name="Shape 115"/>
          <p:cNvSpPr txBox="1"/>
          <p:nvPr>
            <p:ph type="title"/>
          </p:nvPr>
        </p:nvSpPr>
        <p:spPr>
          <a:xfrm>
            <a:off y="2781300" x="1155700"/>
            <a:ext cy="356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16" name="Shape 116"/>
          <p:cNvSpPr txBox="1"/>
          <p:nvPr>
            <p:ph idx="1" type="body"/>
          </p:nvPr>
        </p:nvSpPr>
        <p:spPr>
          <a:xfrm>
            <a:off y="2133600" x="812800"/>
            <a:ext cy="6034087" cx="14630400"/>
          </a:xfrm>
          <a:prstGeom prst="rect">
            <a:avLst/>
          </a:prstGeom>
          <a:noFill/>
          <a:ln>
            <a:noFill/>
          </a:ln>
        </p:spPr>
        <p:txBody>
          <a:bodyPr bIns="91425" rIns="91425" lIns="91425" tIns="91425" anchor="t" anchorCtr="0"/>
          <a:lstStyle>
            <a:lvl1pPr algn="ctr" rtl="0" indent="-342900" marL="342900">
              <a:spcBef>
                <a:spcPts val="0"/>
              </a:spcBef>
              <a:spcAft>
                <a:spcPts val="0"/>
              </a:spcAft>
              <a:defRPr/>
            </a:lvl1pPr>
            <a:lvl2pPr algn="ctr" rtl="0" indent="-285750" marL="742950">
              <a:spcBef>
                <a:spcPts val="0"/>
              </a:spcBef>
              <a:spcAft>
                <a:spcPts val="0"/>
              </a:spcAft>
              <a:defRPr/>
            </a:lvl2pPr>
            <a:lvl3pPr algn="ctr" rtl="0" indent="-228600" marL="1143000">
              <a:spcBef>
                <a:spcPts val="0"/>
              </a:spcBef>
              <a:spcAft>
                <a:spcPts val="0"/>
              </a:spcAft>
              <a:defRPr/>
            </a:lvl3pPr>
            <a:lvl4pPr algn="ctr" rtl="0" indent="-228600" marL="1600200">
              <a:spcBef>
                <a:spcPts val="0"/>
              </a:spcBef>
              <a:spcAft>
                <a:spcPts val="0"/>
              </a:spcAft>
              <a:defRPr/>
            </a:lvl4pPr>
            <a:lvl5pPr algn="ctr" rtl="0" indent="-228600" marL="205740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7" name="Shape 117"/>
        <p:cNvGrpSpPr/>
        <p:nvPr/>
      </p:nvGrpSpPr>
      <p:grpSpPr>
        <a:xfrm>
          <a:off y="0" x="0"/>
          <a:ext cy="0" cx="0"/>
          <a:chOff y="0" x="0"/>
          <a:chExt cy="0" cx="0"/>
        </a:xfrm>
      </p:grpSpPr>
      <p:sp>
        <p:nvSpPr>
          <p:cNvPr id="118" name="Shape 118"/>
          <p:cNvSpPr txBox="1"/>
          <p:nvPr>
            <p:ph type="ctrTitle"/>
          </p:nvPr>
        </p:nvSpPr>
        <p:spPr>
          <a:xfrm>
            <a:off y="2840038" x="1219200"/>
            <a:ext cy="1960561" cx="13817599"/>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19" name="Shape 119"/>
          <p:cNvSpPr txBox="1"/>
          <p:nvPr>
            <p:ph idx="1" type="subTitle"/>
          </p:nvPr>
        </p:nvSpPr>
        <p:spPr>
          <a:xfrm>
            <a:off y="5181600" x="2438400"/>
            <a:ext cy="2336800" cx="11379200"/>
          </a:xfrm>
          <a:prstGeom prst="rect">
            <a:avLst/>
          </a:prstGeom>
          <a:noFill/>
          <a:ln>
            <a:noFill/>
          </a:ln>
        </p:spPr>
        <p:txBody>
          <a:bodyPr bIns="91425" rIns="91425" lIns="91425" tIns="91425" anchor="t" anchorCtr="0"/>
          <a:lstStyle>
            <a:lvl1pPr algn="ctr" rtl="0" marR="0" indent="0" marL="0">
              <a:spcBef>
                <a:spcPts val="0"/>
              </a:spcBef>
              <a:spcAft>
                <a:spcPts val="0"/>
              </a:spcAft>
              <a:buClr>
                <a:schemeClr val="lt1"/>
              </a:buClr>
              <a:buFont typeface="Cabin"/>
              <a:buNone/>
              <a:defRPr/>
            </a:lvl1pPr>
            <a:lvl2pPr algn="ctr" rtl="0" marR="0" indent="0" marL="457200">
              <a:spcBef>
                <a:spcPts val="0"/>
              </a:spcBef>
              <a:spcAft>
                <a:spcPts val="0"/>
              </a:spcAft>
              <a:buClr>
                <a:schemeClr val="lt1"/>
              </a:buClr>
              <a:buFont typeface="Cabin"/>
              <a:buNone/>
              <a:defRPr/>
            </a:lvl2pPr>
            <a:lvl3pPr algn="ctr" rtl="0" marR="0" indent="0" marL="914400">
              <a:spcBef>
                <a:spcPts val="0"/>
              </a:spcBef>
              <a:spcAft>
                <a:spcPts val="0"/>
              </a:spcAft>
              <a:buClr>
                <a:schemeClr val="lt1"/>
              </a:buClr>
              <a:buFont typeface="Cabin"/>
              <a:buNone/>
              <a:defRPr/>
            </a:lvl3pPr>
            <a:lvl4pPr algn="ctr" rtl="0" marR="0" indent="0" marL="1371600">
              <a:spcBef>
                <a:spcPts val="0"/>
              </a:spcBef>
              <a:spcAft>
                <a:spcPts val="0"/>
              </a:spcAft>
              <a:buClr>
                <a:schemeClr val="lt1"/>
              </a:buClr>
              <a:buFont typeface="Cabin"/>
              <a:buNone/>
              <a:defRPr/>
            </a:lvl4pPr>
            <a:lvl5pPr algn="ctr" rtl="0" marR="0" indent="0" marL="1828800">
              <a:spcBef>
                <a:spcPts val="0"/>
              </a:spcBef>
              <a:spcAft>
                <a:spcPts val="0"/>
              </a:spcAft>
              <a:buClr>
                <a:schemeClr val="lt1"/>
              </a:buClr>
              <a:buFont typeface="Cabin"/>
              <a:buNone/>
              <a:defRPr/>
            </a:lvl5pPr>
            <a:lvl6pPr algn="ctr" rtl="0" marR="0" indent="0" marL="2286000">
              <a:spcBef>
                <a:spcPts val="0"/>
              </a:spcBef>
              <a:spcAft>
                <a:spcPts val="0"/>
              </a:spcAft>
              <a:buClr>
                <a:schemeClr val="lt1"/>
              </a:buClr>
              <a:buFont typeface="Cabin"/>
              <a:buNone/>
              <a:defRPr/>
            </a:lvl6pPr>
            <a:lvl7pPr algn="ctr" rtl="0" marR="0" indent="0" marL="2743200">
              <a:spcBef>
                <a:spcPts val="0"/>
              </a:spcBef>
              <a:spcAft>
                <a:spcPts val="0"/>
              </a:spcAft>
              <a:buClr>
                <a:schemeClr val="lt1"/>
              </a:buClr>
              <a:buFont typeface="Cabin"/>
              <a:buNone/>
              <a:defRPr/>
            </a:lvl7pPr>
            <a:lvl8pPr algn="ctr" rtl="0" marR="0" indent="0" marL="3200400">
              <a:spcBef>
                <a:spcPts val="0"/>
              </a:spcBef>
              <a:spcAft>
                <a:spcPts val="0"/>
              </a:spcAft>
              <a:buClr>
                <a:schemeClr val="lt1"/>
              </a:buClr>
              <a:buFont typeface="Cabin"/>
              <a:buNone/>
              <a:defRPr/>
            </a:lvl8pPr>
            <a:lvl9pPr algn="ctr" rtl="0" marR="0" indent="0" marL="3657600">
              <a:spcBef>
                <a:spcPts val="0"/>
              </a:spcBef>
              <a:spcAft>
                <a:spcPts val="0"/>
              </a:spcAft>
              <a:buClr>
                <a:schemeClr val="lt1"/>
              </a:buClr>
              <a:buFont typeface="Cabin"/>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23" name="Shape 123"/>
        <p:cNvGrpSpPr/>
        <p:nvPr/>
      </p:nvGrpSpPr>
      <p:grpSpPr>
        <a:xfrm>
          <a:off y="0" x="0"/>
          <a:ext cy="0" cx="0"/>
          <a:chOff y="0" x="0"/>
          <a:chExt cy="0" cx="0"/>
        </a:xfrm>
      </p:grpSpPr>
      <p:sp>
        <p:nvSpPr>
          <p:cNvPr id="124" name="Shape 124"/>
          <p:cNvSpPr txBox="1"/>
          <p:nvPr>
            <p:ph type="title"/>
          </p:nvPr>
        </p:nvSpPr>
        <p:spPr>
          <a:xfrm rot="5400000">
            <a:off y="2532099" x="9313799"/>
            <a:ext cy="3483000" cx="8064599"/>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25" name="Shape 125"/>
          <p:cNvSpPr txBox="1"/>
          <p:nvPr>
            <p:ph idx="1" type="body"/>
          </p:nvPr>
        </p:nvSpPr>
        <p:spPr>
          <a:xfrm rot="5400000">
            <a:off y="-874699" x="2271625"/>
            <a:ext cy="10296599" cx="8064599"/>
          </a:xfrm>
          <a:prstGeom prst="rect">
            <a:avLst/>
          </a:prstGeom>
          <a:noFill/>
          <a:ln>
            <a:noFill/>
          </a:ln>
        </p:spPr>
        <p:txBody>
          <a:bodyPr bIns="91425" rIns="91425" lIns="91425" tIns="91425" anchor="ctr" anchorCtr="0"/>
          <a:lstStyle>
            <a:lvl1pPr algn="l" rtl="0" indent="-142494" marL="711200">
              <a:spcBef>
                <a:spcPts val="3500"/>
              </a:spcBef>
              <a:spcAft>
                <a:spcPts val="0"/>
              </a:spcAft>
              <a:buClr>
                <a:schemeClr val="lt1"/>
              </a:buClr>
              <a:buFont typeface="Cabin"/>
              <a:buChar char="•"/>
              <a:defRPr/>
            </a:lvl1pPr>
            <a:lvl2pPr algn="l" rtl="0" indent="-142494" marL="1003300">
              <a:spcBef>
                <a:spcPts val="3500"/>
              </a:spcBef>
              <a:spcAft>
                <a:spcPts val="0"/>
              </a:spcAft>
              <a:buClr>
                <a:schemeClr val="lt1"/>
              </a:buClr>
              <a:buFont typeface="Cabin"/>
              <a:buChar char="•"/>
              <a:defRPr/>
            </a:lvl2pPr>
            <a:lvl3pPr algn="l" rtl="0" indent="-142494" marL="1295400">
              <a:spcBef>
                <a:spcPts val="3500"/>
              </a:spcBef>
              <a:spcAft>
                <a:spcPts val="0"/>
              </a:spcAft>
              <a:buClr>
                <a:schemeClr val="lt1"/>
              </a:buClr>
              <a:buFont typeface="Cabin"/>
              <a:buChar char="•"/>
              <a:defRPr/>
            </a:lvl3pPr>
            <a:lvl4pPr algn="l" rtl="0" indent="-142494" marL="1600200">
              <a:spcBef>
                <a:spcPts val="3500"/>
              </a:spcBef>
              <a:spcAft>
                <a:spcPts val="0"/>
              </a:spcAft>
              <a:buClr>
                <a:schemeClr val="lt1"/>
              </a:buClr>
              <a:buFont typeface="Cabin"/>
              <a:buChar char="•"/>
              <a:defRPr/>
            </a:lvl4pPr>
            <a:lvl5pPr algn="l" rtl="0" indent="-142494" marL="1892300">
              <a:spcBef>
                <a:spcPts val="3500"/>
              </a:spcBef>
              <a:spcAft>
                <a:spcPts val="0"/>
              </a:spcAft>
              <a:buClr>
                <a:schemeClr val="lt1"/>
              </a:buClr>
              <a:buFont typeface="Cabin"/>
              <a:buChar char="•"/>
              <a:defRPr/>
            </a:lvl5pPr>
            <a:lvl6pPr algn="l" rtl="0" indent="-142494" marL="2349500">
              <a:spcBef>
                <a:spcPts val="3500"/>
              </a:spcBef>
              <a:spcAft>
                <a:spcPts val="0"/>
              </a:spcAft>
              <a:buClr>
                <a:schemeClr val="lt1"/>
              </a:buClr>
              <a:buFont typeface="Cabin"/>
              <a:buChar char="•"/>
              <a:defRPr/>
            </a:lvl6pPr>
            <a:lvl7pPr algn="l" rtl="0" indent="-142494" marL="2806700">
              <a:spcBef>
                <a:spcPts val="3500"/>
              </a:spcBef>
              <a:spcAft>
                <a:spcPts val="0"/>
              </a:spcAft>
              <a:buClr>
                <a:schemeClr val="lt1"/>
              </a:buClr>
              <a:buFont typeface="Cabin"/>
              <a:buChar char="•"/>
              <a:defRPr/>
            </a:lvl7pPr>
            <a:lvl8pPr algn="l" rtl="0" indent="-142494" marL="3263900">
              <a:spcBef>
                <a:spcPts val="3500"/>
              </a:spcBef>
              <a:spcAft>
                <a:spcPts val="0"/>
              </a:spcAft>
              <a:buClr>
                <a:schemeClr val="lt1"/>
              </a:buClr>
              <a:buFont typeface="Cabin"/>
              <a:buChar char="•"/>
              <a:defRPr/>
            </a:lvl8pPr>
            <a:lvl9pPr algn="l" rtl="0" indent="-142494"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26" name="Shape 126"/>
        <p:cNvGrpSpPr/>
        <p:nvPr/>
      </p:nvGrpSpPr>
      <p:grpSpPr>
        <a:xfrm>
          <a:off y="0" x="0"/>
          <a:ext cy="0" cx="0"/>
          <a:chOff y="0" x="0"/>
          <a:chExt cy="0" cx="0"/>
        </a:xfrm>
      </p:grpSpPr>
      <p:sp>
        <p:nvSpPr>
          <p:cNvPr id="127" name="Shape 127"/>
          <p:cNvSpPr txBox="1"/>
          <p:nvPr>
            <p:ph type="title"/>
          </p:nvPr>
        </p:nvSpPr>
        <p:spPr>
          <a:xfrm>
            <a:off y="241300" x="1155700"/>
            <a:ext cy="2298600" cx="139320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28" name="Shape 128"/>
          <p:cNvSpPr txBox="1"/>
          <p:nvPr>
            <p:ph idx="1" type="body"/>
          </p:nvPr>
        </p:nvSpPr>
        <p:spPr>
          <a:xfrm rot="5400000">
            <a:off y="-1511300" x="5270399"/>
            <a:ext cy="13932000" cx="5702399"/>
          </a:xfrm>
          <a:prstGeom prst="rect">
            <a:avLst/>
          </a:prstGeom>
          <a:noFill/>
          <a:ln>
            <a:noFill/>
          </a:ln>
        </p:spPr>
        <p:txBody>
          <a:bodyPr bIns="91425" rIns="91425" lIns="91425" tIns="91425" anchor="ctr" anchorCtr="0"/>
          <a:lstStyle>
            <a:lvl1pPr algn="l" rtl="0" indent="-142494" marL="711200">
              <a:spcBef>
                <a:spcPts val="3500"/>
              </a:spcBef>
              <a:spcAft>
                <a:spcPts val="0"/>
              </a:spcAft>
              <a:buClr>
                <a:schemeClr val="lt1"/>
              </a:buClr>
              <a:buFont typeface="Cabin"/>
              <a:buChar char="•"/>
              <a:defRPr/>
            </a:lvl1pPr>
            <a:lvl2pPr algn="l" rtl="0" indent="-142494" marL="1003300">
              <a:spcBef>
                <a:spcPts val="3500"/>
              </a:spcBef>
              <a:spcAft>
                <a:spcPts val="0"/>
              </a:spcAft>
              <a:buClr>
                <a:schemeClr val="lt1"/>
              </a:buClr>
              <a:buFont typeface="Cabin"/>
              <a:buChar char="•"/>
              <a:defRPr/>
            </a:lvl2pPr>
            <a:lvl3pPr algn="l" rtl="0" indent="-142494" marL="1295400">
              <a:spcBef>
                <a:spcPts val="3500"/>
              </a:spcBef>
              <a:spcAft>
                <a:spcPts val="0"/>
              </a:spcAft>
              <a:buClr>
                <a:schemeClr val="lt1"/>
              </a:buClr>
              <a:buFont typeface="Cabin"/>
              <a:buChar char="•"/>
              <a:defRPr/>
            </a:lvl3pPr>
            <a:lvl4pPr algn="l" rtl="0" indent="-142494" marL="1600200">
              <a:spcBef>
                <a:spcPts val="3500"/>
              </a:spcBef>
              <a:spcAft>
                <a:spcPts val="0"/>
              </a:spcAft>
              <a:buClr>
                <a:schemeClr val="lt1"/>
              </a:buClr>
              <a:buFont typeface="Cabin"/>
              <a:buChar char="•"/>
              <a:defRPr/>
            </a:lvl4pPr>
            <a:lvl5pPr algn="l" rtl="0" indent="-142494" marL="1892300">
              <a:spcBef>
                <a:spcPts val="3500"/>
              </a:spcBef>
              <a:spcAft>
                <a:spcPts val="0"/>
              </a:spcAft>
              <a:buClr>
                <a:schemeClr val="lt1"/>
              </a:buClr>
              <a:buFont typeface="Cabin"/>
              <a:buChar char="•"/>
              <a:defRPr/>
            </a:lvl5pPr>
            <a:lvl6pPr algn="l" rtl="0" indent="-142494" marL="2349500">
              <a:spcBef>
                <a:spcPts val="3500"/>
              </a:spcBef>
              <a:spcAft>
                <a:spcPts val="0"/>
              </a:spcAft>
              <a:buClr>
                <a:schemeClr val="lt1"/>
              </a:buClr>
              <a:buFont typeface="Cabin"/>
              <a:buChar char="•"/>
              <a:defRPr/>
            </a:lvl6pPr>
            <a:lvl7pPr algn="l" rtl="0" indent="-142494" marL="2806700">
              <a:spcBef>
                <a:spcPts val="3500"/>
              </a:spcBef>
              <a:spcAft>
                <a:spcPts val="0"/>
              </a:spcAft>
              <a:buClr>
                <a:schemeClr val="lt1"/>
              </a:buClr>
              <a:buFont typeface="Cabin"/>
              <a:buChar char="•"/>
              <a:defRPr/>
            </a:lvl7pPr>
            <a:lvl8pPr algn="l" rtl="0" indent="-142494" marL="3263900">
              <a:spcBef>
                <a:spcPts val="3500"/>
              </a:spcBef>
              <a:spcAft>
                <a:spcPts val="0"/>
              </a:spcAft>
              <a:buClr>
                <a:schemeClr val="lt1"/>
              </a:buClr>
              <a:buFont typeface="Cabin"/>
              <a:buChar char="•"/>
              <a:defRPr/>
            </a:lvl8pPr>
            <a:lvl9pPr algn="l" rtl="0" indent="-142494"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29" name="Shape 129"/>
        <p:cNvGrpSpPr/>
        <p:nvPr/>
      </p:nvGrpSpPr>
      <p:grpSpPr>
        <a:xfrm>
          <a:off y="0" x="0"/>
          <a:ext cy="0" cx="0"/>
          <a:chOff y="0" x="0"/>
          <a:chExt cy="0" cx="0"/>
        </a:xfrm>
      </p:grpSpPr>
      <p:sp>
        <p:nvSpPr>
          <p:cNvPr id="130" name="Shape 130"/>
          <p:cNvSpPr txBox="1"/>
          <p:nvPr>
            <p:ph type="title"/>
          </p:nvPr>
        </p:nvSpPr>
        <p:spPr>
          <a:xfrm>
            <a:off y="6400800" x="3186113"/>
            <a:ext cy="755699" cx="97535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1" name="Shape 131"/>
          <p:cNvSpPr/>
          <p:nvPr>
            <p:ph idx="2" type="pic"/>
          </p:nvPr>
        </p:nvSpPr>
        <p:spPr>
          <a:xfrm>
            <a:off y="817562" x="3186113"/>
            <a:ext cy="5486399" cx="9753599"/>
          </a:xfrm>
          <a:prstGeom prst="rect">
            <a:avLst/>
          </a:prstGeom>
          <a:noFill/>
          <a:ln>
            <a:noFill/>
          </a:ln>
        </p:spPr>
      </p:sp>
      <p:sp>
        <p:nvSpPr>
          <p:cNvPr id="132" name="Shape 132"/>
          <p:cNvSpPr txBox="1"/>
          <p:nvPr>
            <p:ph idx="1" type="body"/>
          </p:nvPr>
        </p:nvSpPr>
        <p:spPr>
          <a:xfrm>
            <a:off y="7156450" x="3186113"/>
            <a:ext cy="1073099" cx="9753599"/>
          </a:xfrm>
          <a:prstGeom prst="rect">
            <a:avLst/>
          </a:prstGeom>
          <a:noFill/>
          <a:ln>
            <a:noFill/>
          </a:ln>
        </p:spPr>
        <p:txBody>
          <a:bodyPr bIns="91425" rIns="91425" lIns="91425" tIns="91425" anchor="ctr"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33" name="Shape 133"/>
        <p:cNvGrpSpPr/>
        <p:nvPr/>
      </p:nvGrpSpPr>
      <p:grpSpPr>
        <a:xfrm>
          <a:off y="0" x="0"/>
          <a:ext cy="0" cx="0"/>
          <a:chOff y="0" x="0"/>
          <a:chExt cy="0" cx="0"/>
        </a:xfrm>
      </p:grpSpPr>
      <p:sp>
        <p:nvSpPr>
          <p:cNvPr id="134" name="Shape 134"/>
          <p:cNvSpPr txBox="1"/>
          <p:nvPr>
            <p:ph type="title"/>
          </p:nvPr>
        </p:nvSpPr>
        <p:spPr>
          <a:xfrm>
            <a:off y="363537" x="812800"/>
            <a:ext cy="1549499" cx="53483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5" name="Shape 135"/>
          <p:cNvSpPr txBox="1"/>
          <p:nvPr>
            <p:ph idx="1" type="body"/>
          </p:nvPr>
        </p:nvSpPr>
        <p:spPr>
          <a:xfrm>
            <a:off y="363537" x="6356350"/>
            <a:ext cy="7804199" cx="908669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6" name="Shape 136"/>
          <p:cNvSpPr txBox="1"/>
          <p:nvPr>
            <p:ph idx="2" type="body"/>
          </p:nvPr>
        </p:nvSpPr>
        <p:spPr>
          <a:xfrm>
            <a:off y="1912938" x="812800"/>
            <a:ext cy="6254699" cx="5348399"/>
          </a:xfrm>
          <a:prstGeom prst="rect">
            <a:avLst/>
          </a:prstGeom>
          <a:noFill/>
          <a:ln>
            <a:noFill/>
          </a:ln>
        </p:spPr>
        <p:txBody>
          <a:bodyPr bIns="91425" rIns="91425" lIns="91425" tIns="91425" anchor="ctr"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37" name="Shape 137"/>
        <p:cNvGrpSpPr/>
        <p:nvPr/>
      </p:nvGrpSpPr>
      <p:grpSpPr>
        <a:xfrm>
          <a:off y="0" x="0"/>
          <a:ext cy="0" cx="0"/>
          <a:chOff y="0" x="0"/>
          <a:chExt cy="0" cx="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38" name="Shape 138"/>
        <p:cNvGrpSpPr/>
        <p:nvPr/>
      </p:nvGrpSpPr>
      <p:grpSpPr>
        <a:xfrm>
          <a:off y="0" x="0"/>
          <a:ext cy="0" cx="0"/>
          <a:chOff y="0" x="0"/>
          <a:chExt cy="0" cx="0"/>
        </a:xfrm>
      </p:grpSpPr>
      <p:sp>
        <p:nvSpPr>
          <p:cNvPr id="139" name="Shape 139"/>
          <p:cNvSpPr txBox="1"/>
          <p:nvPr>
            <p:ph type="title"/>
          </p:nvPr>
        </p:nvSpPr>
        <p:spPr>
          <a:xfrm>
            <a:off y="241300" x="1155700"/>
            <a:ext cy="2298600" cx="139320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7" name="Shape 17"/>
        <p:cNvGrpSpPr/>
        <p:nvPr/>
      </p:nvGrpSpPr>
      <p:grpSpPr>
        <a:xfrm>
          <a:off y="0" x="0"/>
          <a:ext cy="0" cx="0"/>
          <a:chOff y="0" x="0"/>
          <a:chExt cy="0" cx="0"/>
        </a:xfrm>
      </p:grpSpPr>
      <p:sp>
        <p:nvSpPr>
          <p:cNvPr id="18" name="Shape 18"/>
          <p:cNvSpPr txBox="1"/>
          <p:nvPr>
            <p:ph type="title"/>
          </p:nvPr>
        </p:nvSpPr>
        <p:spPr>
          <a:xfrm>
            <a:off y="363537" x="812800"/>
            <a:ext cy="1549400" cx="5348287"/>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 name="Shape 19"/>
          <p:cNvSpPr txBox="1"/>
          <p:nvPr>
            <p:ph idx="1" type="body"/>
          </p:nvPr>
        </p:nvSpPr>
        <p:spPr>
          <a:xfrm>
            <a:off y="363537" x="6356350"/>
            <a:ext cy="7804150" cx="908684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0" name="Shape 20"/>
          <p:cNvSpPr txBox="1"/>
          <p:nvPr>
            <p:ph idx="2" type="body"/>
          </p:nvPr>
        </p:nvSpPr>
        <p:spPr>
          <a:xfrm>
            <a:off y="1912938" x="812800"/>
            <a:ext cy="6254749" cx="5348287"/>
          </a:xfrm>
          <a:prstGeom prst="rect">
            <a:avLst/>
          </a:prstGeom>
          <a:noFill/>
          <a:ln>
            <a:noFill/>
          </a:ln>
        </p:spPr>
        <p:txBody>
          <a:bodyPr bIns="91425" rIns="91425" lIns="91425" tIns="91425" anchor="t"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40" name="Shape 140"/>
        <p:cNvGrpSpPr/>
        <p:nvPr/>
      </p:nvGrpSpPr>
      <p:grpSpPr>
        <a:xfrm>
          <a:off y="0" x="0"/>
          <a:ext cy="0" cx="0"/>
          <a:chOff y="0" x="0"/>
          <a:chExt cy="0" cx="0"/>
        </a:xfrm>
      </p:grpSpPr>
      <p:sp>
        <p:nvSpPr>
          <p:cNvPr id="141" name="Shape 141"/>
          <p:cNvSpPr txBox="1"/>
          <p:nvPr>
            <p:ph type="title"/>
          </p:nvPr>
        </p:nvSpPr>
        <p:spPr>
          <a:xfrm>
            <a:off y="366712" x="812800"/>
            <a:ext cy="1524000" cx="146304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2" name="Shape 142"/>
          <p:cNvSpPr txBox="1"/>
          <p:nvPr>
            <p:ph idx="1" type="body"/>
          </p:nvPr>
        </p:nvSpPr>
        <p:spPr>
          <a:xfrm>
            <a:off y="2046288" x="812800"/>
            <a:ext cy="854100" cx="71816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43" name="Shape 143"/>
          <p:cNvSpPr txBox="1"/>
          <p:nvPr>
            <p:ph idx="2" type="body"/>
          </p:nvPr>
        </p:nvSpPr>
        <p:spPr>
          <a:xfrm>
            <a:off y="2900363" x="812800"/>
            <a:ext cy="5267400" cx="718169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4" name="Shape 144"/>
          <p:cNvSpPr txBox="1"/>
          <p:nvPr>
            <p:ph idx="3" type="body"/>
          </p:nvPr>
        </p:nvSpPr>
        <p:spPr>
          <a:xfrm>
            <a:off y="2046288" x="8258175"/>
            <a:ext cy="854100" cx="71849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45" name="Shape 145"/>
          <p:cNvSpPr txBox="1"/>
          <p:nvPr>
            <p:ph idx="4" type="body"/>
          </p:nvPr>
        </p:nvSpPr>
        <p:spPr>
          <a:xfrm>
            <a:off y="2900363" x="8258175"/>
            <a:ext cy="5267400" cx="718499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46" name="Shape 146"/>
        <p:cNvGrpSpPr/>
        <p:nvPr/>
      </p:nvGrpSpPr>
      <p:grpSpPr>
        <a:xfrm>
          <a:off y="0" x="0"/>
          <a:ext cy="0" cx="0"/>
          <a:chOff y="0" x="0"/>
          <a:chExt cy="0" cx="0"/>
        </a:xfrm>
      </p:grpSpPr>
      <p:sp>
        <p:nvSpPr>
          <p:cNvPr id="147" name="Shape 147"/>
          <p:cNvSpPr txBox="1"/>
          <p:nvPr>
            <p:ph type="title"/>
          </p:nvPr>
        </p:nvSpPr>
        <p:spPr>
          <a:xfrm>
            <a:off y="241300" x="1155700"/>
            <a:ext cy="2298600" cx="139320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48" name="Shape 148"/>
          <p:cNvSpPr txBox="1"/>
          <p:nvPr>
            <p:ph idx="1" type="body"/>
          </p:nvPr>
        </p:nvSpPr>
        <p:spPr>
          <a:xfrm>
            <a:off y="2603500" x="1155700"/>
            <a:ext cy="5702399" cx="68898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9" name="Shape 149"/>
          <p:cNvSpPr txBox="1"/>
          <p:nvPr>
            <p:ph idx="2" type="body"/>
          </p:nvPr>
        </p:nvSpPr>
        <p:spPr>
          <a:xfrm>
            <a:off y="2603500" x="8197850"/>
            <a:ext cy="5702399" cx="68898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0" name="Shape 150"/>
        <p:cNvGrpSpPr/>
        <p:nvPr/>
      </p:nvGrpSpPr>
      <p:grpSpPr>
        <a:xfrm>
          <a:off y="0" x="0"/>
          <a:ext cy="0" cx="0"/>
          <a:chOff y="0" x="0"/>
          <a:chExt cy="0" cx="0"/>
        </a:xfrm>
      </p:grpSpPr>
      <p:sp>
        <p:nvSpPr>
          <p:cNvPr id="151" name="Shape 151"/>
          <p:cNvSpPr txBox="1"/>
          <p:nvPr>
            <p:ph type="title"/>
          </p:nvPr>
        </p:nvSpPr>
        <p:spPr>
          <a:xfrm>
            <a:off y="5875337" x="1284287"/>
            <a:ext cy="1816200" cx="13817699"/>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2" name="Shape 152"/>
          <p:cNvSpPr txBox="1"/>
          <p:nvPr>
            <p:ph idx="1" type="body"/>
          </p:nvPr>
        </p:nvSpPr>
        <p:spPr>
          <a:xfrm>
            <a:off y="3875087" x="1284287"/>
            <a:ext cy="2000400" cx="138176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53" name="Shape 153"/>
        <p:cNvGrpSpPr/>
        <p:nvPr/>
      </p:nvGrpSpPr>
      <p:grpSpPr>
        <a:xfrm>
          <a:off y="0" x="0"/>
          <a:ext cy="0" cx="0"/>
          <a:chOff y="0" x="0"/>
          <a:chExt cy="0" cx="0"/>
        </a:xfrm>
      </p:grpSpPr>
      <p:sp>
        <p:nvSpPr>
          <p:cNvPr id="154" name="Shape 154"/>
          <p:cNvSpPr txBox="1"/>
          <p:nvPr>
            <p:ph type="title"/>
          </p:nvPr>
        </p:nvSpPr>
        <p:spPr>
          <a:xfrm>
            <a:off y="241300" x="1155700"/>
            <a:ext cy="2298600" cx="139320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55" name="Shape 155"/>
          <p:cNvSpPr txBox="1"/>
          <p:nvPr>
            <p:ph idx="1" type="body"/>
          </p:nvPr>
        </p:nvSpPr>
        <p:spPr>
          <a:xfrm>
            <a:off y="2603500" x="1155700"/>
            <a:ext cy="5702399" cx="13932000"/>
          </a:xfrm>
          <a:prstGeom prst="rect">
            <a:avLst/>
          </a:prstGeom>
          <a:noFill/>
          <a:ln>
            <a:noFill/>
          </a:ln>
        </p:spPr>
        <p:txBody>
          <a:bodyPr bIns="91425" rIns="91425" lIns="91425" tIns="91425" anchor="ctr" anchorCtr="0"/>
          <a:lstStyle>
            <a:lvl1pPr algn="l" rtl="0" indent="-142494" marL="711200">
              <a:spcBef>
                <a:spcPts val="3500"/>
              </a:spcBef>
              <a:spcAft>
                <a:spcPts val="0"/>
              </a:spcAft>
              <a:buClr>
                <a:schemeClr val="lt1"/>
              </a:buClr>
              <a:buFont typeface="Cabin"/>
              <a:buChar char="•"/>
              <a:defRPr/>
            </a:lvl1pPr>
            <a:lvl2pPr algn="l" rtl="0" indent="-142494" marL="1003300">
              <a:spcBef>
                <a:spcPts val="3500"/>
              </a:spcBef>
              <a:spcAft>
                <a:spcPts val="0"/>
              </a:spcAft>
              <a:buClr>
                <a:schemeClr val="lt1"/>
              </a:buClr>
              <a:buFont typeface="Cabin"/>
              <a:buChar char="•"/>
              <a:defRPr/>
            </a:lvl2pPr>
            <a:lvl3pPr algn="l" rtl="0" indent="-142494" marL="1295400">
              <a:spcBef>
                <a:spcPts val="3500"/>
              </a:spcBef>
              <a:spcAft>
                <a:spcPts val="0"/>
              </a:spcAft>
              <a:buClr>
                <a:schemeClr val="lt1"/>
              </a:buClr>
              <a:buFont typeface="Cabin"/>
              <a:buChar char="•"/>
              <a:defRPr/>
            </a:lvl3pPr>
            <a:lvl4pPr algn="l" rtl="0" indent="-142494" marL="1600200">
              <a:spcBef>
                <a:spcPts val="3500"/>
              </a:spcBef>
              <a:spcAft>
                <a:spcPts val="0"/>
              </a:spcAft>
              <a:buClr>
                <a:schemeClr val="lt1"/>
              </a:buClr>
              <a:buFont typeface="Cabin"/>
              <a:buChar char="•"/>
              <a:defRPr/>
            </a:lvl4pPr>
            <a:lvl5pPr algn="l" rtl="0" indent="-142494" marL="1892300">
              <a:spcBef>
                <a:spcPts val="3500"/>
              </a:spcBef>
              <a:spcAft>
                <a:spcPts val="0"/>
              </a:spcAft>
              <a:buClr>
                <a:schemeClr val="lt1"/>
              </a:buClr>
              <a:buFont typeface="Cabin"/>
              <a:buChar char="•"/>
              <a:defRPr/>
            </a:lvl5pPr>
            <a:lvl6pPr algn="l" rtl="0" indent="-142494" marL="2349500">
              <a:spcBef>
                <a:spcPts val="3500"/>
              </a:spcBef>
              <a:spcAft>
                <a:spcPts val="0"/>
              </a:spcAft>
              <a:buClr>
                <a:schemeClr val="lt1"/>
              </a:buClr>
              <a:buFont typeface="Cabin"/>
              <a:buChar char="•"/>
              <a:defRPr/>
            </a:lvl6pPr>
            <a:lvl7pPr algn="l" rtl="0" indent="-142494" marL="2806700">
              <a:spcBef>
                <a:spcPts val="3500"/>
              </a:spcBef>
              <a:spcAft>
                <a:spcPts val="0"/>
              </a:spcAft>
              <a:buClr>
                <a:schemeClr val="lt1"/>
              </a:buClr>
              <a:buFont typeface="Cabin"/>
              <a:buChar char="•"/>
              <a:defRPr/>
            </a:lvl7pPr>
            <a:lvl8pPr algn="l" rtl="0" indent="-142494" marL="3263900">
              <a:spcBef>
                <a:spcPts val="3500"/>
              </a:spcBef>
              <a:spcAft>
                <a:spcPts val="0"/>
              </a:spcAft>
              <a:buClr>
                <a:schemeClr val="lt1"/>
              </a:buClr>
              <a:buFont typeface="Cabin"/>
              <a:buChar char="•"/>
              <a:defRPr/>
            </a:lvl8pPr>
            <a:lvl9pPr algn="l" rtl="0" indent="-142494"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6" name="Shape 156"/>
        <p:cNvGrpSpPr/>
        <p:nvPr/>
      </p:nvGrpSpPr>
      <p:grpSpPr>
        <a:xfrm>
          <a:off y="0" x="0"/>
          <a:ext cy="0" cx="0"/>
          <a:chOff y="0" x="0"/>
          <a:chExt cy="0" cx="0"/>
        </a:xfrm>
      </p:grpSpPr>
      <p:sp>
        <p:nvSpPr>
          <p:cNvPr id="157" name="Shape 157"/>
          <p:cNvSpPr txBox="1"/>
          <p:nvPr>
            <p:ph type="ctrTitle"/>
          </p:nvPr>
        </p:nvSpPr>
        <p:spPr>
          <a:xfrm>
            <a:off y="2840038" x="1219200"/>
            <a:ext cy="1960500" cx="13817699"/>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58" name="Shape 158"/>
          <p:cNvSpPr txBox="1"/>
          <p:nvPr>
            <p:ph idx="1" type="subTitle"/>
          </p:nvPr>
        </p:nvSpPr>
        <p:spPr>
          <a:xfrm>
            <a:off y="5181600" x="2438400"/>
            <a:ext cy="2336700" cx="11379300"/>
          </a:xfrm>
          <a:prstGeom prst="rect">
            <a:avLst/>
          </a:prstGeom>
          <a:noFill/>
          <a:ln>
            <a:noFill/>
          </a:ln>
        </p:spPr>
        <p:txBody>
          <a:bodyPr bIns="91425" rIns="91425" lIns="91425" tIns="91425" anchor="ctr" anchorCtr="0"/>
          <a:lstStyle>
            <a:lvl1pPr algn="ctr" rtl="0" marR="0" indent="0" marL="0">
              <a:spcBef>
                <a:spcPts val="3500"/>
              </a:spcBef>
              <a:spcAft>
                <a:spcPts val="0"/>
              </a:spcAft>
              <a:buClr>
                <a:schemeClr val="lt1"/>
              </a:buClr>
              <a:buFont typeface="Cabin"/>
              <a:buNone/>
              <a:defRPr/>
            </a:lvl1pPr>
            <a:lvl2pPr algn="ctr" rtl="0" marR="0" indent="0" marL="457200">
              <a:spcBef>
                <a:spcPts val="3500"/>
              </a:spcBef>
              <a:spcAft>
                <a:spcPts val="0"/>
              </a:spcAft>
              <a:buClr>
                <a:schemeClr val="lt1"/>
              </a:buClr>
              <a:buFont typeface="Cabin"/>
              <a:buNone/>
              <a:defRPr/>
            </a:lvl2pPr>
            <a:lvl3pPr algn="ctr" rtl="0" marR="0" indent="0" marL="914400">
              <a:spcBef>
                <a:spcPts val="3500"/>
              </a:spcBef>
              <a:spcAft>
                <a:spcPts val="0"/>
              </a:spcAft>
              <a:buClr>
                <a:schemeClr val="lt1"/>
              </a:buClr>
              <a:buFont typeface="Cabin"/>
              <a:buNone/>
              <a:defRPr/>
            </a:lvl3pPr>
            <a:lvl4pPr algn="ctr" rtl="0" marR="0" indent="0" marL="1371600">
              <a:spcBef>
                <a:spcPts val="3500"/>
              </a:spcBef>
              <a:spcAft>
                <a:spcPts val="0"/>
              </a:spcAft>
              <a:buClr>
                <a:schemeClr val="lt1"/>
              </a:buClr>
              <a:buFont typeface="Cabin"/>
              <a:buNone/>
              <a:defRPr/>
            </a:lvl4pPr>
            <a:lvl5pPr algn="ctr" rtl="0" marR="0" indent="0" marL="1828800">
              <a:spcBef>
                <a:spcPts val="3500"/>
              </a:spcBef>
              <a:spcAft>
                <a:spcPts val="0"/>
              </a:spcAft>
              <a:buClr>
                <a:schemeClr val="lt1"/>
              </a:buClr>
              <a:buFont typeface="Cabin"/>
              <a:buNone/>
              <a:defRPr/>
            </a:lvl5pPr>
            <a:lvl6pPr algn="ctr" rtl="0" marR="0" indent="0" marL="2286000">
              <a:spcBef>
                <a:spcPts val="3500"/>
              </a:spcBef>
              <a:spcAft>
                <a:spcPts val="0"/>
              </a:spcAft>
              <a:buClr>
                <a:schemeClr val="lt1"/>
              </a:buClr>
              <a:buFont typeface="Cabin"/>
              <a:buNone/>
              <a:defRPr/>
            </a:lvl6pPr>
            <a:lvl7pPr algn="ctr" rtl="0" marR="0" indent="0" marL="2743200">
              <a:spcBef>
                <a:spcPts val="3500"/>
              </a:spcBef>
              <a:spcAft>
                <a:spcPts val="0"/>
              </a:spcAft>
              <a:buClr>
                <a:schemeClr val="lt1"/>
              </a:buClr>
              <a:buFont typeface="Cabin"/>
              <a:buNone/>
              <a:defRPr/>
            </a:lvl7pPr>
            <a:lvl8pPr algn="ctr" rtl="0" marR="0" indent="0" marL="3200400">
              <a:spcBef>
                <a:spcPts val="3500"/>
              </a:spcBef>
              <a:spcAft>
                <a:spcPts val="0"/>
              </a:spcAft>
              <a:buClr>
                <a:schemeClr val="lt1"/>
              </a:buClr>
              <a:buFont typeface="Cabin"/>
              <a:buNone/>
              <a:defRPr/>
            </a:lvl8pPr>
            <a:lvl9pPr algn="ctr" rtl="0" marR="0" indent="0" marL="3657600">
              <a:spcBef>
                <a:spcPts val="3500"/>
              </a:spcBef>
              <a:spcAft>
                <a:spcPts val="0"/>
              </a:spcAft>
              <a:buClr>
                <a:schemeClr val="lt1"/>
              </a:buClr>
              <a:buFont typeface="Cabin"/>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y="0" x="0"/>
          <a:ext cy="0" cx="0"/>
          <a:chOff y="0" x="0"/>
          <a:chExt cy="0" cx="0"/>
        </a:xfrm>
      </p:grpSpPr>
      <p:sp>
        <p:nvSpPr>
          <p:cNvPr id="23" name="Shape 23"/>
          <p:cNvSpPr txBox="1"/>
          <p:nvPr>
            <p:ph type="title"/>
          </p:nvPr>
        </p:nvSpPr>
        <p:spPr>
          <a:xfrm>
            <a:off y="1536700" x="1155700"/>
            <a:ext cy="3086099" cx="13931900"/>
          </a:xfrm>
          <a:prstGeom prst="rect">
            <a:avLst/>
          </a:prstGeom>
          <a:noFill/>
          <a:ln>
            <a:noFill/>
          </a:ln>
        </p:spPr>
        <p:txBody>
          <a:bodyPr bIns="91425" rIns="91425" lIns="91425" t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4" name="Shape 24"/>
        <p:cNvGrpSpPr/>
        <p:nvPr/>
      </p:nvGrpSpPr>
      <p:grpSpPr>
        <a:xfrm>
          <a:off y="0" x="0"/>
          <a:ext cy="0" cx="0"/>
          <a:chOff y="0" x="0"/>
          <a:chExt cy="0" cx="0"/>
        </a:xfrm>
      </p:grpSpPr>
      <p:sp>
        <p:nvSpPr>
          <p:cNvPr id="25" name="Shape 25"/>
          <p:cNvSpPr txBox="1"/>
          <p:nvPr>
            <p:ph type="title"/>
          </p:nvPr>
        </p:nvSpPr>
        <p:spPr>
          <a:xfrm>
            <a:off y="366712" x="812800"/>
            <a:ext cy="1524000" cx="146304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6" name="Shape 26"/>
          <p:cNvSpPr txBox="1"/>
          <p:nvPr>
            <p:ph idx="1" type="body"/>
          </p:nvPr>
        </p:nvSpPr>
        <p:spPr>
          <a:xfrm>
            <a:off y="2046288" x="812800"/>
            <a:ext cy="854074" cx="718184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27" name="Shape 27"/>
          <p:cNvSpPr txBox="1"/>
          <p:nvPr>
            <p:ph idx="2" type="body"/>
          </p:nvPr>
        </p:nvSpPr>
        <p:spPr>
          <a:xfrm>
            <a:off y="2900363" x="812800"/>
            <a:ext cy="5267324" cx="718184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 name="Shape 28"/>
          <p:cNvSpPr txBox="1"/>
          <p:nvPr>
            <p:ph idx="3" type="body"/>
          </p:nvPr>
        </p:nvSpPr>
        <p:spPr>
          <a:xfrm>
            <a:off y="2046288" x="8258175"/>
            <a:ext cy="854074" cx="7185024"/>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29" name="Shape 29"/>
          <p:cNvSpPr txBox="1"/>
          <p:nvPr>
            <p:ph idx="4" type="body"/>
          </p:nvPr>
        </p:nvSpPr>
        <p:spPr>
          <a:xfrm>
            <a:off y="2900363" x="8258175"/>
            <a:ext cy="5267324" cx="7185024"/>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0" name="Shape 30"/>
        <p:cNvGrpSpPr/>
        <p:nvPr/>
      </p:nvGrpSpPr>
      <p:grpSpPr>
        <a:xfrm>
          <a:off y="0" x="0"/>
          <a:ext cy="0" cx="0"/>
          <a:chOff y="0" x="0"/>
          <a:chExt cy="0" cx="0"/>
        </a:xfrm>
      </p:grpSpPr>
      <p:sp>
        <p:nvSpPr>
          <p:cNvPr id="31" name="Shape 31"/>
          <p:cNvSpPr txBox="1"/>
          <p:nvPr>
            <p:ph type="title"/>
          </p:nvPr>
        </p:nvSpPr>
        <p:spPr>
          <a:xfrm>
            <a:off y="1536700" x="1155700"/>
            <a:ext cy="3086099" cx="13931900"/>
          </a:xfrm>
          <a:prstGeom prst="rect">
            <a:avLst/>
          </a:prstGeom>
          <a:noFill/>
          <a:ln>
            <a:noFill/>
          </a:ln>
        </p:spPr>
        <p:txBody>
          <a:bodyPr bIns="91425" rIns="91425" lIns="91425" t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32" name="Shape 32"/>
          <p:cNvSpPr txBox="1"/>
          <p:nvPr>
            <p:ph idx="1" type="body"/>
          </p:nvPr>
        </p:nvSpPr>
        <p:spPr>
          <a:xfrm>
            <a:off y="4711700" x="1155700"/>
            <a:ext cy="1054100" cx="688975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3" name="Shape 33"/>
          <p:cNvSpPr txBox="1"/>
          <p:nvPr>
            <p:ph idx="2" type="body"/>
          </p:nvPr>
        </p:nvSpPr>
        <p:spPr>
          <a:xfrm>
            <a:off y="4711700" x="8197850"/>
            <a:ext cy="1054100" cx="688975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4" name="Shape 34"/>
        <p:cNvGrpSpPr/>
        <p:nvPr/>
      </p:nvGrpSpPr>
      <p:grpSpPr>
        <a:xfrm>
          <a:off y="0" x="0"/>
          <a:ext cy="0" cx="0"/>
          <a:chOff y="0" x="0"/>
          <a:chExt cy="0" cx="0"/>
        </a:xfrm>
      </p:grpSpPr>
      <p:sp>
        <p:nvSpPr>
          <p:cNvPr id="35" name="Shape 35"/>
          <p:cNvSpPr txBox="1"/>
          <p:nvPr>
            <p:ph type="title"/>
          </p:nvPr>
        </p:nvSpPr>
        <p:spPr>
          <a:xfrm>
            <a:off y="5875337" x="1284287"/>
            <a:ext cy="1816099" cx="13817599"/>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6" name="Shape 36"/>
          <p:cNvSpPr txBox="1"/>
          <p:nvPr>
            <p:ph idx="1" type="body"/>
          </p:nvPr>
        </p:nvSpPr>
        <p:spPr>
          <a:xfrm>
            <a:off y="3875087" x="1284287"/>
            <a:ext cy="2000250" cx="138175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theme/theme4.xml" Type="http://schemas.openxmlformats.org/officeDocument/2006/relationships/theme" Id="rId12"/><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10.xml" Type="http://schemas.openxmlformats.org/officeDocument/2006/relationships/slideLayout" Id="rId10"/><Relationship Target="../slideLayouts/slideLayout4.xml" Type="http://schemas.openxmlformats.org/officeDocument/2006/relationships/slideLayout" Id="rId4"/><Relationship Target="../slideLayouts/slideLayout11.xml" Type="http://schemas.openxmlformats.org/officeDocument/2006/relationships/slideLayout" Id="rId11"/><Relationship Target="../slideLayouts/slideLayout3.xml" Type="http://schemas.openxmlformats.org/officeDocument/2006/relationships/slideLayout" Id="rId3"/><Relationship Target="../slideLayouts/slideLayout9.xml" Type="http://schemas.openxmlformats.org/officeDocument/2006/relationships/slideLayout" Id="rId9"/><Relationship Target="../slideLayouts/slideLayout6.xml" Type="http://schemas.openxmlformats.org/officeDocument/2006/relationships/slideLayout" Id="rId6"/><Relationship Target="../slideLayouts/slideLayout5.xml" Type="http://schemas.openxmlformats.org/officeDocument/2006/relationships/slideLayout" Id="rId5"/><Relationship Target="../slideLayouts/slideLayout8.xml" Type="http://schemas.openxmlformats.org/officeDocument/2006/relationships/slideLayout" Id="rId8"/><Relationship Target="../slideLayouts/slideLayout7.xml" Type="http://schemas.openxmlformats.org/officeDocument/2006/relationships/slideLayout" Id="rId7"/></Relationships>
</file>

<file path=ppt/slideMasters/_rels/slideMaster2.xml.rels><?xml version="1.0" encoding="UTF-8" standalone="yes"?><Relationships xmlns="http://schemas.openxmlformats.org/package/2006/relationships"><Relationship Target="../theme/theme1.xml" Type="http://schemas.openxmlformats.org/officeDocument/2006/relationships/theme" Id="rId12"/><Relationship Target="../slideLayouts/slideLayout13.xml" Type="http://schemas.openxmlformats.org/officeDocument/2006/relationships/slideLayout" Id="rId2"/><Relationship Target="../slideLayouts/slideLayout12.xml" Type="http://schemas.openxmlformats.org/officeDocument/2006/relationships/slideLayout" Id="rId1"/><Relationship Target="../slideLayouts/slideLayout21.xml" Type="http://schemas.openxmlformats.org/officeDocument/2006/relationships/slideLayout" Id="rId10"/><Relationship Target="../slideLayouts/slideLayout15.xml" Type="http://schemas.openxmlformats.org/officeDocument/2006/relationships/slideLayout" Id="rId4"/><Relationship Target="../slideLayouts/slideLayout22.xml" Type="http://schemas.openxmlformats.org/officeDocument/2006/relationships/slideLayout" Id="rId11"/><Relationship Target="../slideLayouts/slideLayout14.xml" Type="http://schemas.openxmlformats.org/officeDocument/2006/relationships/slideLayout" Id="rId3"/><Relationship Target="../slideLayouts/slideLayout20.xml" Type="http://schemas.openxmlformats.org/officeDocument/2006/relationships/slideLayout" Id="rId9"/><Relationship Target="../slideLayouts/slideLayout17.xml" Type="http://schemas.openxmlformats.org/officeDocument/2006/relationships/slideLayout" Id="rId6"/><Relationship Target="../slideLayouts/slideLayout16.xml" Type="http://schemas.openxmlformats.org/officeDocument/2006/relationships/slideLayout" Id="rId5"/><Relationship Target="../slideLayouts/slideLayout19.xml" Type="http://schemas.openxmlformats.org/officeDocument/2006/relationships/slideLayout" Id="rId8"/><Relationship Target="../slideLayouts/slideLayout18.xml" Type="http://schemas.openxmlformats.org/officeDocument/2006/relationships/slideLayout" Id="rId7"/></Relationships>
</file>

<file path=ppt/slideMasters/_rels/slideMaster3.xml.rels><?xml version="1.0" encoding="UTF-8" standalone="yes"?><Relationships xmlns="http://schemas.openxmlformats.org/package/2006/relationships"><Relationship Target="../theme/theme3.xml" Type="http://schemas.openxmlformats.org/officeDocument/2006/relationships/theme" Id="rId12"/><Relationship Target="../slideLayouts/slideLayout24.xml" Type="http://schemas.openxmlformats.org/officeDocument/2006/relationships/slideLayout" Id="rId2"/><Relationship Target="../slideLayouts/slideLayout23.xml" Type="http://schemas.openxmlformats.org/officeDocument/2006/relationships/slideLayout" Id="rId1"/><Relationship Target="../slideLayouts/slideLayout32.xml" Type="http://schemas.openxmlformats.org/officeDocument/2006/relationships/slideLayout" Id="rId10"/><Relationship Target="../slideLayouts/slideLayout26.xml" Type="http://schemas.openxmlformats.org/officeDocument/2006/relationships/slideLayout" Id="rId4"/><Relationship Target="../slideLayouts/slideLayout33.xml" Type="http://schemas.openxmlformats.org/officeDocument/2006/relationships/slideLayout" Id="rId11"/><Relationship Target="../slideLayouts/slideLayout25.xml" Type="http://schemas.openxmlformats.org/officeDocument/2006/relationships/slideLayout" Id="rId3"/><Relationship Target="../slideLayouts/slideLayout31.xml" Type="http://schemas.openxmlformats.org/officeDocument/2006/relationships/slideLayout" Id="rId9"/><Relationship Target="../slideLayouts/slideLayout28.xml" Type="http://schemas.openxmlformats.org/officeDocument/2006/relationships/slideLayout" Id="rId6"/><Relationship Target="../slideLayouts/slideLayout27.xml" Type="http://schemas.openxmlformats.org/officeDocument/2006/relationships/slideLayout" Id="rId5"/><Relationship Target="../slideLayouts/slideLayout30.xml" Type="http://schemas.openxmlformats.org/officeDocument/2006/relationships/slideLayout" Id="rId8"/><Relationship Target="../slideLayouts/slideLayout29.xml" Type="http://schemas.openxmlformats.org/officeDocument/2006/relationships/slideLayout" Id="rId7"/></Relationships>
</file>

<file path=ppt/slideMasters/_rels/slideMaster4.xml.rels><?xml version="1.0" encoding="UTF-8" standalone="yes"?><Relationships xmlns="http://schemas.openxmlformats.org/package/2006/relationships"><Relationship Target="../theme/theme6.xml" Type="http://schemas.openxmlformats.org/officeDocument/2006/relationships/theme" Id="rId12"/><Relationship Target="../slideLayouts/slideLayout35.xml" Type="http://schemas.openxmlformats.org/officeDocument/2006/relationships/slideLayout" Id="rId2"/><Relationship Target="../slideLayouts/slideLayout34.xml" Type="http://schemas.openxmlformats.org/officeDocument/2006/relationships/slideLayout" Id="rId1"/><Relationship Target="../slideLayouts/slideLayout43.xml" Type="http://schemas.openxmlformats.org/officeDocument/2006/relationships/slideLayout" Id="rId10"/><Relationship Target="../slideLayouts/slideLayout37.xml" Type="http://schemas.openxmlformats.org/officeDocument/2006/relationships/slideLayout" Id="rId4"/><Relationship Target="../slideLayouts/slideLayout44.xml" Type="http://schemas.openxmlformats.org/officeDocument/2006/relationships/slideLayout" Id="rId11"/><Relationship Target="../slideLayouts/slideLayout36.xml" Type="http://schemas.openxmlformats.org/officeDocument/2006/relationships/slideLayout" Id="rId3"/><Relationship Target="../slideLayouts/slideLayout42.xml" Type="http://schemas.openxmlformats.org/officeDocument/2006/relationships/slideLayout" Id="rId9"/><Relationship Target="../slideLayouts/slideLayout39.xml" Type="http://schemas.openxmlformats.org/officeDocument/2006/relationships/slideLayout" Id="rId6"/><Relationship Target="../slideLayouts/slideLayout38.xml" Type="http://schemas.openxmlformats.org/officeDocument/2006/relationships/slideLayout" Id="rId5"/><Relationship Target="../slideLayouts/slideLayout41.xml" Type="http://schemas.openxmlformats.org/officeDocument/2006/relationships/slideLayout" Id="rId8"/><Relationship Target="../slideLayouts/slideLayout40.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 name="Shape 4"/>
        <p:cNvGrpSpPr/>
        <p:nvPr/>
      </p:nvGrpSpPr>
      <p:grpSpPr>
        <a:xfrm>
          <a:off y="0" x="0"/>
          <a:ext cy="0" cx="0"/>
          <a:chOff y="0" x="0"/>
          <a:chExt cy="0" cx="0"/>
        </a:xfrm>
      </p:grpSpPr>
      <p:sp>
        <p:nvSpPr>
          <p:cNvPr id="5" name="Shape 5"/>
          <p:cNvSpPr txBox="1"/>
          <p:nvPr>
            <p:ph type="title"/>
          </p:nvPr>
        </p:nvSpPr>
        <p:spPr>
          <a:xfrm>
            <a:off y="1536700" x="1155700"/>
            <a:ext cy="3086099" cx="13931900"/>
          </a:xfrm>
          <a:prstGeom prst="rect">
            <a:avLst/>
          </a:prstGeom>
          <a:noFill/>
          <a:ln>
            <a:noFill/>
          </a:ln>
        </p:spPr>
        <p:txBody>
          <a:bodyPr bIns="91425" rIns="91425" lIns="91425" tIns="91425" anchor="b"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6" name="Shape 6"/>
          <p:cNvSpPr txBox="1"/>
          <p:nvPr>
            <p:ph idx="1" type="body"/>
          </p:nvPr>
        </p:nvSpPr>
        <p:spPr>
          <a:xfrm>
            <a:off y="4711700" x="1155700"/>
            <a:ext cy="1054100" cx="13931900"/>
          </a:xfrm>
          <a:prstGeom prst="rect">
            <a:avLst/>
          </a:prstGeom>
          <a:noFill/>
          <a:ln>
            <a:noFill/>
          </a:ln>
        </p:spPr>
        <p:txBody>
          <a:bodyPr bIns="91425" rIns="91425" lIns="91425" tIns="91425" anchor="t" anchorCtr="0"/>
          <a:lstStyle>
            <a:lvl1pPr algn="ctr" rtl="0" marR="0" indent="-342900" marL="342900">
              <a:spcBef>
                <a:spcPts val="0"/>
              </a:spcBef>
              <a:spcAft>
                <a:spcPts val="0"/>
              </a:spcAft>
              <a:defRPr/>
            </a:lvl1pPr>
            <a:lvl2pPr algn="ctr" rtl="0" marR="0" indent="-285750" marL="742950">
              <a:spcBef>
                <a:spcPts val="0"/>
              </a:spcBef>
              <a:spcAft>
                <a:spcPts val="0"/>
              </a:spcAft>
              <a:defRPr/>
            </a:lvl2pPr>
            <a:lvl3pPr algn="ctr" rtl="0" marR="0" indent="-228600" marL="1143000">
              <a:spcBef>
                <a:spcPts val="0"/>
              </a:spcBef>
              <a:spcAft>
                <a:spcPts val="0"/>
              </a:spcAft>
              <a:defRPr/>
            </a:lvl3pPr>
            <a:lvl4pPr algn="ctr" rtl="0" marR="0" indent="-228600" marL="1600200">
              <a:spcBef>
                <a:spcPts val="0"/>
              </a:spcBef>
              <a:spcAft>
                <a:spcPts val="0"/>
              </a:spcAft>
              <a:defRPr/>
            </a:lvl4pPr>
            <a:lvl5pPr algn="ctr" rtl="0" marR="0" indent="-228600" marL="205740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3" name="Shape 43"/>
        <p:cNvGrpSpPr/>
        <p:nvPr/>
      </p:nvGrpSpPr>
      <p:grpSpPr>
        <a:xfrm>
          <a:off y="0" x="0"/>
          <a:ext cy="0" cx="0"/>
          <a:chOff y="0" x="0"/>
          <a:chExt cy="0" cx="0"/>
        </a:xfrm>
      </p:grpSpPr>
      <p:sp>
        <p:nvSpPr>
          <p:cNvPr id="44" name="Shape 44"/>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45" name="Shape 45"/>
          <p:cNvSpPr txBox="1"/>
          <p:nvPr>
            <p:ph idx="1" type="body"/>
          </p:nvPr>
        </p:nvSpPr>
        <p:spPr>
          <a:xfrm>
            <a:off y="2603500" x="1155700"/>
            <a:ext cy="5702299" cx="13931900"/>
          </a:xfrm>
          <a:prstGeom prst="rect">
            <a:avLst/>
          </a:prstGeom>
          <a:noFill/>
          <a:ln>
            <a:noFill/>
          </a:ln>
        </p:spPr>
        <p:txBody>
          <a:bodyPr bIns="91425" rIns="91425" lIns="91425" tIns="91425" anchor="ctr" anchorCtr="0"/>
          <a:lstStyle>
            <a:lvl1pPr algn="l" rtl="0" marR="0" indent="-142494" marL="711200">
              <a:spcBef>
                <a:spcPts val="3500"/>
              </a:spcBef>
              <a:spcAft>
                <a:spcPts val="0"/>
              </a:spcAft>
              <a:buClr>
                <a:schemeClr val="lt1"/>
              </a:buClr>
              <a:buFont typeface="Cabin"/>
              <a:buChar char="•"/>
              <a:defRPr/>
            </a:lvl1pPr>
            <a:lvl2pPr algn="l" rtl="0" marR="0" indent="-142494" marL="1003300">
              <a:spcBef>
                <a:spcPts val="3500"/>
              </a:spcBef>
              <a:spcAft>
                <a:spcPts val="0"/>
              </a:spcAft>
              <a:buClr>
                <a:schemeClr val="lt1"/>
              </a:buClr>
              <a:buFont typeface="Cabin"/>
              <a:buChar char="•"/>
              <a:defRPr/>
            </a:lvl2pPr>
            <a:lvl3pPr algn="l" rtl="0" marR="0" indent="-142494" marL="1295400">
              <a:spcBef>
                <a:spcPts val="3500"/>
              </a:spcBef>
              <a:spcAft>
                <a:spcPts val="0"/>
              </a:spcAft>
              <a:buClr>
                <a:schemeClr val="lt1"/>
              </a:buClr>
              <a:buFont typeface="Cabin"/>
              <a:buChar char="•"/>
              <a:defRPr/>
            </a:lvl3pPr>
            <a:lvl4pPr algn="l" rtl="0" marR="0" indent="-142494" marL="1600200">
              <a:spcBef>
                <a:spcPts val="3500"/>
              </a:spcBef>
              <a:spcAft>
                <a:spcPts val="0"/>
              </a:spcAft>
              <a:buClr>
                <a:schemeClr val="lt1"/>
              </a:buClr>
              <a:buFont typeface="Cabin"/>
              <a:buChar char="•"/>
              <a:defRPr/>
            </a:lvl4pPr>
            <a:lvl5pPr algn="l" rtl="0" marR="0" indent="-142494" marL="1892300">
              <a:spcBef>
                <a:spcPts val="3500"/>
              </a:spcBef>
              <a:spcAft>
                <a:spcPts val="0"/>
              </a:spcAft>
              <a:buClr>
                <a:schemeClr val="lt1"/>
              </a:buClr>
              <a:buFont typeface="Cabin"/>
              <a:buChar char="•"/>
              <a:defRPr/>
            </a:lvl5pPr>
            <a:lvl6pPr algn="l" rtl="0" marR="0" indent="-142494" marL="2349500">
              <a:spcBef>
                <a:spcPts val="3500"/>
              </a:spcBef>
              <a:spcAft>
                <a:spcPts val="0"/>
              </a:spcAft>
              <a:buClr>
                <a:schemeClr val="lt1"/>
              </a:buClr>
              <a:buFont typeface="Cabin"/>
              <a:buChar char="•"/>
              <a:defRPr/>
            </a:lvl6pPr>
            <a:lvl7pPr algn="l" rtl="0" marR="0" indent="-142494" marL="2806700">
              <a:spcBef>
                <a:spcPts val="3500"/>
              </a:spcBef>
              <a:spcAft>
                <a:spcPts val="0"/>
              </a:spcAft>
              <a:buClr>
                <a:schemeClr val="lt1"/>
              </a:buClr>
              <a:buFont typeface="Cabin"/>
              <a:buChar char="•"/>
              <a:defRPr/>
            </a:lvl7pPr>
            <a:lvl8pPr algn="l" rtl="0" marR="0" indent="-142494" marL="3263900">
              <a:spcBef>
                <a:spcPts val="3500"/>
              </a:spcBef>
              <a:spcAft>
                <a:spcPts val="0"/>
              </a:spcAft>
              <a:buClr>
                <a:schemeClr val="lt1"/>
              </a:buClr>
              <a:buFont typeface="Cabin"/>
              <a:buChar char="•"/>
              <a:defRPr/>
            </a:lvl8pPr>
            <a:lvl9pPr algn="l" rtl="0" marR="0" indent="-142494" marL="3721100">
              <a:spcBef>
                <a:spcPts val="3500"/>
              </a:spcBef>
              <a:spcAft>
                <a:spcPts val="0"/>
              </a:spcAft>
              <a:buClr>
                <a:schemeClr val="lt1"/>
              </a:buClr>
              <a:buFont typeface="Cabin"/>
              <a:buChar char="•"/>
              <a:defRPr/>
            </a:lvl9pPr>
          </a:lstStyle>
          <a:p/>
        </p:txBody>
      </p:sp>
    </p:spTree>
  </p:cSld>
  <p:clrMap accent2="accent2" accent3="accent3" accent4="accent4" accent5="accent5" accent6="accent6" hlink="hlink" tx2="lt2" tx1="dk1" bg2="dk2" bg1="lt1" folHlink="folHlink" accent1="accent1"/>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82" name="Shape 82"/>
        <p:cNvGrpSpPr/>
        <p:nvPr/>
      </p:nvGrpSpPr>
      <p:grpSpPr>
        <a:xfrm>
          <a:off y="0" x="0"/>
          <a:ext cy="0" cx="0"/>
          <a:chOff y="0" x="0"/>
          <a:chExt cy="0" cx="0"/>
        </a:xfrm>
      </p:grpSpPr>
      <p:sp>
        <p:nvSpPr>
          <p:cNvPr id="83" name="Shape 83"/>
          <p:cNvSpPr txBox="1"/>
          <p:nvPr>
            <p:ph type="title"/>
          </p:nvPr>
        </p:nvSpPr>
        <p:spPr>
          <a:xfrm>
            <a:off y="2781300" x="1155700"/>
            <a:ext cy="3568699" cx="139319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Tree>
  </p:cSld>
  <p:clrMap accent2="accent2" accent3="accent3" accent4="accent4" accent5="accent5" accent6="accent6" hlink="hlink" tx2="lt2" tx1="dk1" bg2="dk2" bg1="lt1" folHlink="folHlink" accent1="accent1"/>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20" name="Shape 120"/>
        <p:cNvGrpSpPr/>
        <p:nvPr/>
      </p:nvGrpSpPr>
      <p:grpSpPr>
        <a:xfrm>
          <a:off y="0" x="0"/>
          <a:ext cy="0" cx="0"/>
          <a:chOff y="0" x="0"/>
          <a:chExt cy="0" cx="0"/>
        </a:xfrm>
      </p:grpSpPr>
      <p:sp>
        <p:nvSpPr>
          <p:cNvPr id="121" name="Shape 121"/>
          <p:cNvSpPr txBox="1"/>
          <p:nvPr>
            <p:ph type="title"/>
          </p:nvPr>
        </p:nvSpPr>
        <p:spPr>
          <a:xfrm>
            <a:off y="241300" x="1155700"/>
            <a:ext cy="2298600" cx="139320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22" name="Shape 122"/>
          <p:cNvSpPr txBox="1"/>
          <p:nvPr>
            <p:ph idx="1" type="body"/>
          </p:nvPr>
        </p:nvSpPr>
        <p:spPr>
          <a:xfrm>
            <a:off y="2603500" x="1155700"/>
            <a:ext cy="5702399" cx="13932000"/>
          </a:xfrm>
          <a:prstGeom prst="rect">
            <a:avLst/>
          </a:prstGeom>
          <a:noFill/>
          <a:ln>
            <a:noFill/>
          </a:ln>
        </p:spPr>
        <p:txBody>
          <a:bodyPr bIns="91425" rIns="91425" lIns="91425" tIns="91425" anchor="ctr" anchorCtr="0"/>
          <a:lstStyle>
            <a:lvl1pPr algn="l" rtl="0" marR="0" indent="-142494" marL="711200">
              <a:spcBef>
                <a:spcPts val="3500"/>
              </a:spcBef>
              <a:spcAft>
                <a:spcPts val="0"/>
              </a:spcAft>
              <a:buClr>
                <a:schemeClr val="lt1"/>
              </a:buClr>
              <a:buFont typeface="Cabin"/>
              <a:buChar char="•"/>
              <a:defRPr/>
            </a:lvl1pPr>
            <a:lvl2pPr algn="l" rtl="0" marR="0" indent="-142494" marL="1003300">
              <a:spcBef>
                <a:spcPts val="3500"/>
              </a:spcBef>
              <a:spcAft>
                <a:spcPts val="0"/>
              </a:spcAft>
              <a:buClr>
                <a:schemeClr val="lt1"/>
              </a:buClr>
              <a:buFont typeface="Cabin"/>
              <a:buChar char="•"/>
              <a:defRPr/>
            </a:lvl2pPr>
            <a:lvl3pPr algn="l" rtl="0" marR="0" indent="-142494" marL="1295400">
              <a:spcBef>
                <a:spcPts val="3500"/>
              </a:spcBef>
              <a:spcAft>
                <a:spcPts val="0"/>
              </a:spcAft>
              <a:buClr>
                <a:schemeClr val="lt1"/>
              </a:buClr>
              <a:buFont typeface="Cabin"/>
              <a:buChar char="•"/>
              <a:defRPr/>
            </a:lvl3pPr>
            <a:lvl4pPr algn="l" rtl="0" marR="0" indent="-142494" marL="1600200">
              <a:spcBef>
                <a:spcPts val="3500"/>
              </a:spcBef>
              <a:spcAft>
                <a:spcPts val="0"/>
              </a:spcAft>
              <a:buClr>
                <a:schemeClr val="lt1"/>
              </a:buClr>
              <a:buFont typeface="Cabin"/>
              <a:buChar char="•"/>
              <a:defRPr/>
            </a:lvl4pPr>
            <a:lvl5pPr algn="l" rtl="0" marR="0" indent="-142494" marL="1892300">
              <a:spcBef>
                <a:spcPts val="3500"/>
              </a:spcBef>
              <a:spcAft>
                <a:spcPts val="0"/>
              </a:spcAft>
              <a:buClr>
                <a:schemeClr val="lt1"/>
              </a:buClr>
              <a:buFont typeface="Cabin"/>
              <a:buChar char="•"/>
              <a:defRPr/>
            </a:lvl5pPr>
            <a:lvl6pPr algn="l" rtl="0" marR="0" indent="-142494" marL="2349500">
              <a:spcBef>
                <a:spcPts val="3500"/>
              </a:spcBef>
              <a:spcAft>
                <a:spcPts val="0"/>
              </a:spcAft>
              <a:buClr>
                <a:schemeClr val="lt1"/>
              </a:buClr>
              <a:buFont typeface="Cabin"/>
              <a:buChar char="•"/>
              <a:defRPr/>
            </a:lvl6pPr>
            <a:lvl7pPr algn="l" rtl="0" marR="0" indent="-142494" marL="2806700">
              <a:spcBef>
                <a:spcPts val="3500"/>
              </a:spcBef>
              <a:spcAft>
                <a:spcPts val="0"/>
              </a:spcAft>
              <a:buClr>
                <a:schemeClr val="lt1"/>
              </a:buClr>
              <a:buFont typeface="Cabin"/>
              <a:buChar char="•"/>
              <a:defRPr/>
            </a:lvl7pPr>
            <a:lvl8pPr algn="l" rtl="0" marR="0" indent="-142494" marL="3263900">
              <a:spcBef>
                <a:spcPts val="3500"/>
              </a:spcBef>
              <a:spcAft>
                <a:spcPts val="0"/>
              </a:spcAft>
              <a:buClr>
                <a:schemeClr val="lt1"/>
              </a:buClr>
              <a:buFont typeface="Cabin"/>
              <a:buChar char="•"/>
              <a:defRPr/>
            </a:lvl8pPr>
            <a:lvl9pPr algn="l" rtl="0" marR="0" indent="-142494" marL="3721100">
              <a:spcBef>
                <a:spcPts val="3500"/>
              </a:spcBef>
              <a:spcAft>
                <a:spcPts val="0"/>
              </a:spcAft>
              <a:buClr>
                <a:schemeClr val="lt1"/>
              </a:buClr>
              <a:buFont typeface="Cabin"/>
              <a:buChar char="•"/>
              <a:defRPr/>
            </a:lvl9pPr>
          </a:lstStyle>
          <a:p/>
        </p:txBody>
      </p:sp>
    </p:spTree>
  </p:cSld>
  <p:clrMap accent2="accent2" accent3="accent3" accent4="accent4" accent5="accent5" accent6="accent6" hlink="hlink" tx2="lt2" tx1="dk1" bg2="dk2" bg1="lt1" folHlink="folHlink" accent1="accent1"/>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0.xml" Type="http://schemas.openxmlformats.org/officeDocument/2006/relationships/slideLayout" Id="rId1"/><Relationship Target="www.pythonlearn.com" Type="http://schemas.openxmlformats.org/officeDocument/2006/relationships/hyperlink" TargetMode="External" Id="rId4"/><Relationship Target="../media/image01.png" Type="http://schemas.openxmlformats.org/officeDocument/2006/relationships/image" Id="rId3"/><Relationship Target="www.pythonlearn.com" Type="http://schemas.openxmlformats.org/officeDocument/2006/relationships/hyperlink" TargetMode="External" Id="rId6"/><Relationship Target="www.pythonlearn.com" Type="http://schemas.openxmlformats.org/officeDocument/2006/relationships/hyperlink" TargetMode="External" Id="rId5"/><Relationship Target="../media/image00.jpg" Type="http://schemas.openxmlformats.org/officeDocument/2006/relationships/image" Id="rId7"/></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1.xml" Type="http://schemas.openxmlformats.org/officeDocument/2006/relationships/slideLayout" Id="rId1"/><Relationship Target="http://en.wikipedia.org/wiki/Database_model" Type="http://schemas.openxmlformats.org/officeDocument/2006/relationships/hyperlink" TargetMode="External"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1.xml" Type="http://schemas.openxmlformats.org/officeDocument/2006/relationships/slideLayout" Id="rId1"/><Relationship Target="http://en.wikipedia.org/wiki/SQL" Type="http://schemas.openxmlformats.org/officeDocument/2006/relationships/hyperlink" TargetMode="External"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1.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1.xml" Type="http://schemas.openxmlformats.org/officeDocument/2006/relationships/slideLayout" Id="rId1"/><Relationship Target="https://addons.mozilla.org/en-US/firefox/addon/sqlite-manager/" Type="http://schemas.openxmlformats.org/officeDocument/2006/relationships/hyperlink" TargetMode="External" Id="rId3"/></Relationships>
</file>

<file path=ppt/slides/_rels/slide14.xml.rels><?xml version="1.0" encoding="UTF-8" standalone="yes"?><Relationships xmlns="http://schemas.openxmlformats.org/package/2006/relationships"><Relationship Target="../media/image17.png" Type="http://schemas.openxmlformats.org/officeDocument/2006/relationships/image" Id="rId17"/><Relationship Target="../media/image18.png" Type="http://schemas.openxmlformats.org/officeDocument/2006/relationships/image" Id="rId16"/><Relationship Target="../media/image16.png" Type="http://schemas.openxmlformats.org/officeDocument/2006/relationships/image" Id="rId15"/><Relationship Target="../media/image15.png" Type="http://schemas.openxmlformats.org/officeDocument/2006/relationships/image" Id="rId14"/><Relationship Target="../notesSlides/notesSlide14.xml" Type="http://schemas.openxmlformats.org/officeDocument/2006/relationships/notesSlide" Id="rId2"/><Relationship Target="../media/image12.png" Type="http://schemas.openxmlformats.org/officeDocument/2006/relationships/image" Id="rId12"/><Relationship Target="../media/image14.png" Type="http://schemas.openxmlformats.org/officeDocument/2006/relationships/image" Id="rId13"/><Relationship Target="../slideLayouts/slideLayout21.xml" Type="http://schemas.openxmlformats.org/officeDocument/2006/relationships/slideLayout" Id="rId1"/><Relationship Target="../media/image10.png" Type="http://schemas.openxmlformats.org/officeDocument/2006/relationships/image" Id="rId4"/><Relationship Target="../media/image08.png" Type="http://schemas.openxmlformats.org/officeDocument/2006/relationships/image" Id="rId10"/><Relationship Target="http://www.sqlite.org/famous.html" Type="http://schemas.openxmlformats.org/officeDocument/2006/relationships/hyperlink" TargetMode="External" Id="rId3"/><Relationship Target="../media/image11.png" Type="http://schemas.openxmlformats.org/officeDocument/2006/relationships/image" Id="rId11"/><Relationship Target="../media/image09.png" Type="http://schemas.openxmlformats.org/officeDocument/2006/relationships/image" Id="rId9"/><Relationship Target="../media/image06.png" Type="http://schemas.openxmlformats.org/officeDocument/2006/relationships/image" Id="rId6"/><Relationship Target="../media/image04.png" Type="http://schemas.openxmlformats.org/officeDocument/2006/relationships/image" Id="rId5"/><Relationship Target="../media/image07.png" Type="http://schemas.openxmlformats.org/officeDocument/2006/relationships/image" Id="rId8"/><Relationship Target="../media/image05.png" Type="http://schemas.openxmlformats.org/officeDocument/2006/relationships/image" Id="rId7"/></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1.xml" Type="http://schemas.openxmlformats.org/officeDocument/2006/relationships/slideLayout" Id="rId1"/><Relationship Target="https://addons.mozilla.org/en-US/firefox/addon/sqlite-manager/" Type="http://schemas.openxmlformats.org/officeDocument/2006/relationships/hyperlink" TargetMode="External" Id="rId4"/><Relationship Target="../media/image25.pn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1.xml" Type="http://schemas.openxmlformats.org/officeDocument/2006/relationships/slideLayout" Id="rId1"/><Relationship Target="../media/image02.jpg" Type="http://schemas.openxmlformats.org/officeDocument/2006/relationships/image" Id="rId4"/><Relationship Target="../media/image03.jpg" Type="http://schemas.openxmlformats.org/officeDocument/2006/relationships/image"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1.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1.xml" Type="http://schemas.openxmlformats.org/officeDocument/2006/relationships/slideLayout" Id="rId1"/><Relationship Target="../media/image31.png" Type="http://schemas.openxmlformats.org/officeDocument/2006/relationships/image" Id="rId3"/></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1.xml" Type="http://schemas.openxmlformats.org/officeDocument/2006/relationships/slideLayout" Id="rId1"/><Relationship Target="../media/image29.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1.xml" Type="http://schemas.openxmlformats.org/officeDocument/2006/relationships/slideLayout" Id="rId1"/><Relationship Target="../media/image22.png" Type="http://schemas.openxmlformats.org/officeDocument/2006/relationships/image" Id="rId4"/><Relationship Target="https://addons.mozilla.org/en-US/firefox/addon/sqlite-manager/" Type="http://schemas.openxmlformats.org/officeDocument/2006/relationships/hyperlink" TargetMode="External" Id="rId3"/></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1.xml" Type="http://schemas.openxmlformats.org/officeDocument/2006/relationships/slideLayout" Id="rId1"/><Relationship Target="http://en.wikipedia.org/wiki/SQL" Type="http://schemas.openxmlformats.org/officeDocument/2006/relationships/hyperlink" TargetMode="External" Id="rId3"/></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1.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1.xml" Type="http://schemas.openxmlformats.org/officeDocument/2006/relationships/slideLayout" Id="rId1"/><Relationship Target="../media/image28.png" Type="http://schemas.openxmlformats.org/officeDocument/2006/relationships/image" Id="rId4"/><Relationship Target="../media/image24.png" Type="http://schemas.openxmlformats.org/officeDocument/2006/relationships/image" Id="rId3"/><Relationship Target="../media/image19.jpg" Type="http://schemas.openxmlformats.org/officeDocument/2006/relationships/image" Id="rId5"/></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1.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1.xml" Type="http://schemas.openxmlformats.org/officeDocument/2006/relationships/slideLayout" Id="rId1"/><Relationship Target="../media/image30.png" Type="http://schemas.openxmlformats.org/officeDocument/2006/relationships/image" Id="rId4"/><Relationship Target="../media/image27.png" Type="http://schemas.openxmlformats.org/officeDocument/2006/relationships/image" Id="rId3"/><Relationship Target="../media/image21.jpg" Type="http://schemas.openxmlformats.org/officeDocument/2006/relationships/image" Id="rId5"/></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1.xml" Type="http://schemas.openxmlformats.org/officeDocument/2006/relationships/slideLayout" Id="rId1"/></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1.xml" Type="http://schemas.openxmlformats.org/officeDocument/2006/relationships/slideLayout" Id="rId1"/><Relationship Target="../media/image38.png" Type="http://schemas.openxmlformats.org/officeDocument/2006/relationships/image" Id="rId4"/><Relationship Target="../media/image32.png" Type="http://schemas.openxmlformats.org/officeDocument/2006/relationships/image" Id="rId3"/><Relationship Target="../media/image23.jpg" Type="http://schemas.openxmlformats.org/officeDocument/2006/relationships/image" Id="rId5"/></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1.xml" Type="http://schemas.openxmlformats.org/officeDocument/2006/relationships/slideLayout" Id="rId1"/></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1.xml" Type="http://schemas.openxmlformats.org/officeDocument/2006/relationships/slideLayout" Id="rId1"/><Relationship Target="../media/image26.jpg" Type="http://schemas.openxmlformats.org/officeDocument/2006/relationships/image" Id="rId4"/><Relationship Target="../media/image44.png" Type="http://schemas.openxmlformats.org/officeDocument/2006/relationships/image" Id="rId3"/><Relationship Target="../media/image33.jpg" Type="http://schemas.openxmlformats.org/officeDocument/2006/relationships/image" Id="rId6"/><Relationship Target="../media/image46.png" Type="http://schemas.openxmlformats.org/officeDocument/2006/relationships/image" Id="rId5"/></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1.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1.xml" Type="http://schemas.openxmlformats.org/officeDocument/2006/relationships/slideLayout" Id="rId1"/><Relationship Target="http://en.wikipedia.org/wiki/Relational_database" Type="http://schemas.openxmlformats.org/officeDocument/2006/relationships/hyperlink" TargetMode="External" Id="rId3"/></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21.xml" Type="http://schemas.openxmlformats.org/officeDocument/2006/relationships/slideLayout" Id="rId1"/><Relationship Target="../media/image47.png" Type="http://schemas.openxmlformats.org/officeDocument/2006/relationships/image" Id="rId3"/></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21.xml" Type="http://schemas.openxmlformats.org/officeDocument/2006/relationships/slideLayout" Id="rId1"/></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21.xml" Type="http://schemas.openxmlformats.org/officeDocument/2006/relationships/slideLayout" Id="rId1"/></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10.xml" Type="http://schemas.openxmlformats.org/officeDocument/2006/relationships/slideLayout" Id="rId1"/><Relationship Target="http://en.wikipedia.org/wiki/Relational_model" Type="http://schemas.openxmlformats.org/officeDocument/2006/relationships/hyperlink" TargetMode="External" Id="rId3"/></Relationships>
</file>

<file path=ppt/slides/_rels/slide34.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21.xml" Type="http://schemas.openxmlformats.org/officeDocument/2006/relationships/slideLayout" Id="rId1"/></Relationships>
</file>

<file path=ppt/slides/_rels/slide35.xml.rels><?xml version="1.0" encoding="UTF-8" standalone="yes"?><Relationships xmlns="http://schemas.openxmlformats.org/package/2006/relationships"><Relationship Target="../notesSlides/notesSlide35.xml" Type="http://schemas.openxmlformats.org/officeDocument/2006/relationships/notesSlide" Id="rId2"/><Relationship Target="../slideLayouts/slideLayout21.xml" Type="http://schemas.openxmlformats.org/officeDocument/2006/relationships/slideLayout" Id="rId1"/><Relationship Target="../media/image34.jpg" Type="http://schemas.openxmlformats.org/officeDocument/2006/relationships/image" Id="rId3"/></Relationships>
</file>

<file path=ppt/slides/_rels/slide36.xml.rels><?xml version="1.0" encoding="UTF-8" standalone="yes"?><Relationships xmlns="http://schemas.openxmlformats.org/package/2006/relationships"><Relationship Target="../notesSlides/notesSlide36.xml" Type="http://schemas.openxmlformats.org/officeDocument/2006/relationships/notesSlide" Id="rId2"/><Relationship Target="../slideLayouts/slideLayout21.xml" Type="http://schemas.openxmlformats.org/officeDocument/2006/relationships/slideLayout" Id="rId1"/><Relationship Target="../media/image45.jpg" Type="http://schemas.openxmlformats.org/officeDocument/2006/relationships/image" Id="rId3"/></Relationships>
</file>

<file path=ppt/slides/_rels/slide37.xml.rels><?xml version="1.0" encoding="UTF-8" standalone="yes"?><Relationships xmlns="http://schemas.openxmlformats.org/package/2006/relationships"><Relationship Target="../notesSlides/notesSlide37.xml" Type="http://schemas.openxmlformats.org/officeDocument/2006/relationships/notesSlide" Id="rId2"/><Relationship Target="../slideLayouts/slideLayout21.xml" Type="http://schemas.openxmlformats.org/officeDocument/2006/relationships/slideLayout" Id="rId1"/></Relationships>
</file>

<file path=ppt/slides/_rels/slide38.xml.rels><?xml version="1.0" encoding="UTF-8" standalone="yes"?><Relationships xmlns="http://schemas.openxmlformats.org/package/2006/relationships"><Relationship Target="../notesSlides/notesSlide38.xml" Type="http://schemas.openxmlformats.org/officeDocument/2006/relationships/notesSlide" Id="rId2"/><Relationship Target="../slideLayouts/slideLayout21.xml" Type="http://schemas.openxmlformats.org/officeDocument/2006/relationships/slideLayout" Id="rId1"/><Relationship Target="../media/image43.jpg" Type="http://schemas.openxmlformats.org/officeDocument/2006/relationships/image" Id="rId3"/></Relationships>
</file>

<file path=ppt/slides/_rels/slide39.xml.rels><?xml version="1.0" encoding="UTF-8" standalone="yes"?><Relationships xmlns="http://schemas.openxmlformats.org/package/2006/relationships"><Relationship Target="../notesSlides/notesSlide39.xml" Type="http://schemas.openxmlformats.org/officeDocument/2006/relationships/notesSlide" Id="rId2"/><Relationship Target="../slideLayouts/slideLayout21.xml" Type="http://schemas.openxmlformats.org/officeDocument/2006/relationships/slideLayout" Id="rId1"/><Relationship Target="../media/image35.jp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1.xml" Type="http://schemas.openxmlformats.org/officeDocument/2006/relationships/slideLayout" Id="rId1"/></Relationships>
</file>

<file path=ppt/slides/_rels/slide40.xml.rels><?xml version="1.0" encoding="UTF-8" standalone="yes"?><Relationships xmlns="http://schemas.openxmlformats.org/package/2006/relationships"><Relationship Target="../notesSlides/notesSlide40.xml" Type="http://schemas.openxmlformats.org/officeDocument/2006/relationships/notesSlide" Id="rId2"/><Relationship Target="../slideLayouts/slideLayout21.xml" Type="http://schemas.openxmlformats.org/officeDocument/2006/relationships/slideLayout" Id="rId1"/><Relationship Target="../media/image36.jpg" Type="http://schemas.openxmlformats.org/officeDocument/2006/relationships/image" Id="rId3"/></Relationships>
</file>

<file path=ppt/slides/_rels/slide41.xml.rels><?xml version="1.0" encoding="UTF-8" standalone="yes"?><Relationships xmlns="http://schemas.openxmlformats.org/package/2006/relationships"><Relationship Target="../notesSlides/notesSlide41.xml" Type="http://schemas.openxmlformats.org/officeDocument/2006/relationships/notesSlide" Id="rId2"/><Relationship Target="../slideLayouts/slideLayout21.xml" Type="http://schemas.openxmlformats.org/officeDocument/2006/relationships/slideLayout" Id="rId1"/><Relationship Target="../media/image37.jpg" Type="http://schemas.openxmlformats.org/officeDocument/2006/relationships/image" Id="rId3"/></Relationships>
</file>

<file path=ppt/slides/_rels/slide42.xml.rels><?xml version="1.0" encoding="UTF-8" standalone="yes"?><Relationships xmlns="http://schemas.openxmlformats.org/package/2006/relationships"><Relationship Target="../notesSlides/notesSlide42.xml" Type="http://schemas.openxmlformats.org/officeDocument/2006/relationships/notesSlide" Id="rId2"/><Relationship Target="../slideLayouts/slideLayout32.xml" Type="http://schemas.openxmlformats.org/officeDocument/2006/relationships/slideLayout" Id="rId1"/></Relationships>
</file>

<file path=ppt/slides/_rels/slide43.xml.rels><?xml version="1.0" encoding="UTF-8" standalone="yes"?><Relationships xmlns="http://schemas.openxmlformats.org/package/2006/relationships"><Relationship Target="../notesSlides/notesSlide43.xml" Type="http://schemas.openxmlformats.org/officeDocument/2006/relationships/notesSlide" Id="rId2"/><Relationship Target="../slideLayouts/slideLayout21.xml" Type="http://schemas.openxmlformats.org/officeDocument/2006/relationships/slideLayout" Id="rId1"/><Relationship Target="../media/image41.jpg" Type="http://schemas.openxmlformats.org/officeDocument/2006/relationships/image" Id="rId3"/></Relationships>
</file>

<file path=ppt/slides/_rels/slide44.xml.rels><?xml version="1.0" encoding="UTF-8" standalone="yes"?><Relationships xmlns="http://schemas.openxmlformats.org/package/2006/relationships"><Relationship Target="../notesSlides/notesSlide44.xml" Type="http://schemas.openxmlformats.org/officeDocument/2006/relationships/notesSlide" Id="rId2"/><Relationship Target="../slideLayouts/slideLayout21.xml" Type="http://schemas.openxmlformats.org/officeDocument/2006/relationships/slideLayout" Id="rId1"/><Relationship Target="http://en.wikipedia.org/wiki/Database_normalization" Type="http://schemas.openxmlformats.org/officeDocument/2006/relationships/hyperlink" TargetMode="External" Id="rId3"/></Relationships>
</file>

<file path=ppt/slides/_rels/slide45.xml.rels><?xml version="1.0" encoding="UTF-8" standalone="yes"?><Relationships xmlns="http://schemas.openxmlformats.org/package/2006/relationships"><Relationship Target="../notesSlides/notesSlide45.xml" Type="http://schemas.openxmlformats.org/officeDocument/2006/relationships/notesSlide" Id="rId2"/><Relationship Target="../slideLayouts/slideLayout21.xml" Type="http://schemas.openxmlformats.org/officeDocument/2006/relationships/slideLayout" Id="rId1"/><Relationship Target="../media/image40.png" Type="http://schemas.openxmlformats.org/officeDocument/2006/relationships/image" Id="rId4"/><Relationship Target="../media/image39.png" Type="http://schemas.openxmlformats.org/officeDocument/2006/relationships/image" Id="rId3"/></Relationships>
</file>

<file path=ppt/slides/_rels/slide46.xml.rels><?xml version="1.0" encoding="UTF-8" standalone="yes"?><Relationships xmlns="http://schemas.openxmlformats.org/package/2006/relationships"><Relationship Target="../notesSlides/notesSlide46.xml" Type="http://schemas.openxmlformats.org/officeDocument/2006/relationships/notesSlide" Id="rId2"/><Relationship Target="../slideLayouts/slideLayout10.xml" Type="http://schemas.openxmlformats.org/officeDocument/2006/relationships/slideLayout" Id="rId1"/></Relationships>
</file>

<file path=ppt/slides/_rels/slide47.xml.rels><?xml version="1.0" encoding="UTF-8" standalone="yes"?><Relationships xmlns="http://schemas.openxmlformats.org/package/2006/relationships"><Relationship Target="../notesSlides/notesSlide47.xml" Type="http://schemas.openxmlformats.org/officeDocument/2006/relationships/notesSlide" Id="rId2"/><Relationship Target="../slideLayouts/slideLayout21.xml" Type="http://schemas.openxmlformats.org/officeDocument/2006/relationships/slideLayout" Id="rId1"/></Relationships>
</file>

<file path=ppt/slides/_rels/slide48.xml.rels><?xml version="1.0" encoding="UTF-8" standalone="yes"?><Relationships xmlns="http://schemas.openxmlformats.org/package/2006/relationships"><Relationship Target="../notesSlides/notesSlide48.xml" Type="http://schemas.openxmlformats.org/officeDocument/2006/relationships/notesSlide" Id="rId2"/><Relationship Target="../slideLayouts/slideLayout21.xml" Type="http://schemas.openxmlformats.org/officeDocument/2006/relationships/slideLayout" Id="rId1"/></Relationships>
</file>

<file path=ppt/slides/_rels/slide49.xml.rels><?xml version="1.0" encoding="UTF-8" standalone="yes"?><Relationships xmlns="http://schemas.openxmlformats.org/package/2006/relationships"><Relationship Target="../notesSlides/notesSlide49.xml" Type="http://schemas.openxmlformats.org/officeDocument/2006/relationships/notesSlide" Id="rId2"/><Relationship Target="../slideLayouts/slideLayout21.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1.xml" Type="http://schemas.openxmlformats.org/officeDocument/2006/relationships/slideLayout" Id="rId1"/><Relationship Target="http://en.wikipedia.org/wiki/Row_(database)" Type="http://schemas.openxmlformats.org/officeDocument/2006/relationships/hyperlink" TargetMode="External" Id="rId4"/><Relationship Target="../media/image13.jpg" Type="http://schemas.openxmlformats.org/officeDocument/2006/relationships/image" Id="rId3"/></Relationships>
</file>

<file path=ppt/slides/_rels/slide50.xml.rels><?xml version="1.0" encoding="UTF-8" standalone="yes"?><Relationships xmlns="http://schemas.openxmlformats.org/package/2006/relationships"><Relationship Target="../notesSlides/notesSlide50.xml" Type="http://schemas.openxmlformats.org/officeDocument/2006/relationships/notesSlide" Id="rId2"/><Relationship Target="../slideLayouts/slideLayout10.xml" Type="http://schemas.openxmlformats.org/officeDocument/2006/relationships/slideLayout" Id="rId1"/></Relationships>
</file>

<file path=ppt/slides/_rels/slide51.xml.rels><?xml version="1.0" encoding="UTF-8" standalone="yes"?><Relationships xmlns="http://schemas.openxmlformats.org/package/2006/relationships"><Relationship Target="../notesSlides/notesSlide51.xml" Type="http://schemas.openxmlformats.org/officeDocument/2006/relationships/notesSlide" Id="rId2"/><Relationship Target="../slideLayouts/slideLayout21.xml" Type="http://schemas.openxmlformats.org/officeDocument/2006/relationships/slideLayout" Id="rId1"/><Relationship Target="../media/image42.jpg" Type="http://schemas.openxmlformats.org/officeDocument/2006/relationships/image" Id="rId3"/></Relationships>
</file>

<file path=ppt/slides/_rels/slide52.xml.rels><?xml version="1.0" encoding="UTF-8" standalone="yes"?><Relationships xmlns="http://schemas.openxmlformats.org/package/2006/relationships"><Relationship Target="../notesSlides/notesSlide52.xml" Type="http://schemas.openxmlformats.org/officeDocument/2006/relationships/notesSlide" Id="rId2"/><Relationship Target="../slideLayouts/slideLayout21.xml" Type="http://schemas.openxmlformats.org/officeDocument/2006/relationships/slideLayout" Id="rId1"/></Relationships>
</file>

<file path=ppt/slides/_rels/slide53.xml.rels><?xml version="1.0" encoding="UTF-8" standalone="yes"?><Relationships xmlns="http://schemas.openxmlformats.org/package/2006/relationships"><Relationship Target="../notesSlides/notesSlide53.xml" Type="http://schemas.openxmlformats.org/officeDocument/2006/relationships/notesSlide" Id="rId2"/><Relationship Target="../slideLayouts/slideLayout21.xml" Type="http://schemas.openxmlformats.org/officeDocument/2006/relationships/slideLayout" Id="rId1"/></Relationships>
</file>

<file path=ppt/slides/_rels/slide54.xml.rels><?xml version="1.0" encoding="UTF-8" standalone="yes"?><Relationships xmlns="http://schemas.openxmlformats.org/package/2006/relationships"><Relationship Target="../notesSlides/notesSlide54.xml" Type="http://schemas.openxmlformats.org/officeDocument/2006/relationships/notesSlide" Id="rId2"/><Relationship Target="../slideLayouts/slideLayout21.xml" Type="http://schemas.openxmlformats.org/officeDocument/2006/relationships/slideLayout" Id="rId1"/><Relationship Target="../media/image62.png" Type="http://schemas.openxmlformats.org/officeDocument/2006/relationships/image" Id="rId3"/></Relationships>
</file>

<file path=ppt/slides/_rels/slide55.xml.rels><?xml version="1.0" encoding="UTF-8" standalone="yes"?><Relationships xmlns="http://schemas.openxmlformats.org/package/2006/relationships"><Relationship Target="../notesSlides/notesSlide55.xml" Type="http://schemas.openxmlformats.org/officeDocument/2006/relationships/notesSlide" Id="rId2"/><Relationship Target="../slideLayouts/slideLayout21.xml" Type="http://schemas.openxmlformats.org/officeDocument/2006/relationships/slideLayout" Id="rId1"/><Relationship Target="../media/image66.png" Type="http://schemas.openxmlformats.org/officeDocument/2006/relationships/image" Id="rId3"/></Relationships>
</file>

<file path=ppt/slides/_rels/slide56.xml.rels><?xml version="1.0" encoding="UTF-8" standalone="yes"?><Relationships xmlns="http://schemas.openxmlformats.org/package/2006/relationships"><Relationship Target="../notesSlides/notesSlide56.xml" Type="http://schemas.openxmlformats.org/officeDocument/2006/relationships/notesSlide" Id="rId2"/><Relationship Target="../slideLayouts/slideLayout21.xml" Type="http://schemas.openxmlformats.org/officeDocument/2006/relationships/slideLayout" Id="rId1"/><Relationship Target="../media/image73.png" Type="http://schemas.openxmlformats.org/officeDocument/2006/relationships/image" Id="rId3"/></Relationships>
</file>

<file path=ppt/slides/_rels/slide57.xml.rels><?xml version="1.0" encoding="UTF-8" standalone="yes"?><Relationships xmlns="http://schemas.openxmlformats.org/package/2006/relationships"><Relationship Target="../notesSlides/notesSlide57.xml" Type="http://schemas.openxmlformats.org/officeDocument/2006/relationships/notesSlide" Id="rId2"/><Relationship Target="../slideLayouts/slideLayout21.xml" Type="http://schemas.openxmlformats.org/officeDocument/2006/relationships/slideLayout" Id="rId1"/><Relationship Target="../media/image72.png" Type="http://schemas.openxmlformats.org/officeDocument/2006/relationships/image" Id="rId3"/></Relationships>
</file>

<file path=ppt/slides/_rels/slide58.xml.rels><?xml version="1.0" encoding="UTF-8" standalone="yes"?><Relationships xmlns="http://schemas.openxmlformats.org/package/2006/relationships"><Relationship Target="../notesSlides/notesSlide58.xml" Type="http://schemas.openxmlformats.org/officeDocument/2006/relationships/notesSlide" Id="rId2"/><Relationship Target="../slideLayouts/slideLayout21.xml" Type="http://schemas.openxmlformats.org/officeDocument/2006/relationships/slideLayout" Id="rId1"/><Relationship Target="../media/image55.png" Type="http://schemas.openxmlformats.org/officeDocument/2006/relationships/image" Id="rId4"/><Relationship Target="../media/image52.png" Type="http://schemas.openxmlformats.org/officeDocument/2006/relationships/image" Id="rId3"/></Relationships>
</file>

<file path=ppt/slides/_rels/slide59.xml.rels><?xml version="1.0" encoding="UTF-8" standalone="yes"?><Relationships xmlns="http://schemas.openxmlformats.org/package/2006/relationships"><Relationship Target="../notesSlides/notesSlide59.xml" Type="http://schemas.openxmlformats.org/officeDocument/2006/relationships/notesSlide" Id="rId2"/><Relationship Target="../slideLayouts/slideLayout21.xml" Type="http://schemas.openxmlformats.org/officeDocument/2006/relationships/slideLayout" Id="rId1"/><Relationship Target="../media/image68.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1.xml" Type="http://schemas.openxmlformats.org/officeDocument/2006/relationships/slideLayout" Id="rId1"/><Relationship Target="../media/image20.png" Type="http://schemas.openxmlformats.org/officeDocument/2006/relationships/image" Id="rId3"/></Relationships>
</file>

<file path=ppt/slides/_rels/slide60.xml.rels><?xml version="1.0" encoding="UTF-8" standalone="yes"?><Relationships xmlns="http://schemas.openxmlformats.org/package/2006/relationships"><Relationship Target="../notesSlides/notesSlide60.xml" Type="http://schemas.openxmlformats.org/officeDocument/2006/relationships/notesSlide" Id="rId2"/><Relationship Target="../slideLayouts/slideLayout21.xml" Type="http://schemas.openxmlformats.org/officeDocument/2006/relationships/slideLayout" Id="rId1"/><Relationship Target="../media/image74.png" Type="http://schemas.openxmlformats.org/officeDocument/2006/relationships/image" Id="rId3"/></Relationships>
</file>

<file path=ppt/slides/_rels/slide61.xml.rels><?xml version="1.0" encoding="UTF-8" standalone="yes"?><Relationships xmlns="http://schemas.openxmlformats.org/package/2006/relationships"><Relationship Target="../notesSlides/notesSlide61.xml" Type="http://schemas.openxmlformats.org/officeDocument/2006/relationships/notesSlide" Id="rId2"/><Relationship Target="../slideLayouts/slideLayout21.xml" Type="http://schemas.openxmlformats.org/officeDocument/2006/relationships/slideLayout" Id="rId1"/><Relationship Target="../media/image49.png" Type="http://schemas.openxmlformats.org/officeDocument/2006/relationships/image" Id="rId3"/></Relationships>
</file>

<file path=ppt/slides/_rels/slide62.xml.rels><?xml version="1.0" encoding="UTF-8" standalone="yes"?><Relationships xmlns="http://schemas.openxmlformats.org/package/2006/relationships"><Relationship Target="../notesSlides/notesSlide62.xml" Type="http://schemas.openxmlformats.org/officeDocument/2006/relationships/notesSlide" Id="rId2"/><Relationship Target="../slideLayouts/slideLayout21.xml" Type="http://schemas.openxmlformats.org/officeDocument/2006/relationships/slideLayout" Id="rId1"/><Relationship Target="../media/image50.png" Type="http://schemas.openxmlformats.org/officeDocument/2006/relationships/image" Id="rId4"/><Relationship Target="../media/image48.png" Type="http://schemas.openxmlformats.org/officeDocument/2006/relationships/image" Id="rId3"/><Relationship Target="../media/image57.png" Type="http://schemas.openxmlformats.org/officeDocument/2006/relationships/image" Id="rId6"/><Relationship Target="../media/image51.png" Type="http://schemas.openxmlformats.org/officeDocument/2006/relationships/image" Id="rId5"/></Relationships>
</file>

<file path=ppt/slides/_rels/slide63.xml.rels><?xml version="1.0" encoding="UTF-8" standalone="yes"?><Relationships xmlns="http://schemas.openxmlformats.org/package/2006/relationships"><Relationship Target="../notesSlides/notesSlide63.xml" Type="http://schemas.openxmlformats.org/officeDocument/2006/relationships/notesSlide" Id="rId2"/><Relationship Target="../slideLayouts/slideLayout10.xml" Type="http://schemas.openxmlformats.org/officeDocument/2006/relationships/slideLayout" Id="rId1"/><Relationship Target="http://en.wikipedia.org/wiki/Join_(SQL)" Type="http://schemas.openxmlformats.org/officeDocument/2006/relationships/hyperlink" TargetMode="External" Id="rId3"/></Relationships>
</file>

<file path=ppt/slides/_rels/slide64.xml.rels><?xml version="1.0" encoding="UTF-8" standalone="yes"?><Relationships xmlns="http://schemas.openxmlformats.org/package/2006/relationships"><Relationship Target="../notesSlides/notesSlide64.xml" Type="http://schemas.openxmlformats.org/officeDocument/2006/relationships/notesSlide" Id="rId2"/><Relationship Target="../slideLayouts/slideLayout21.xml" Type="http://schemas.openxmlformats.org/officeDocument/2006/relationships/slideLayout" Id="rId1"/></Relationships>
</file>

<file path=ppt/slides/_rels/slide65.xml.rels><?xml version="1.0" encoding="UTF-8" standalone="yes"?><Relationships xmlns="http://schemas.openxmlformats.org/package/2006/relationships"><Relationship Target="../notesSlides/notesSlide65.xml" Type="http://schemas.openxmlformats.org/officeDocument/2006/relationships/notesSlide" Id="rId2"/><Relationship Target="../slideLayouts/slideLayout21.xml" Type="http://schemas.openxmlformats.org/officeDocument/2006/relationships/slideLayout" Id="rId1"/></Relationships>
</file>

<file path=ppt/slides/_rels/slide66.xml.rels><?xml version="1.0" encoding="UTF-8" standalone="yes"?><Relationships xmlns="http://schemas.openxmlformats.org/package/2006/relationships"><Relationship Target="../notesSlides/notesSlide66.xml" Type="http://schemas.openxmlformats.org/officeDocument/2006/relationships/notesSlide" Id="rId2"/><Relationship Target="../slideLayouts/slideLayout21.xml" Type="http://schemas.openxmlformats.org/officeDocument/2006/relationships/slideLayout" Id="rId1"/><Relationship Target="../media/image54.png" Type="http://schemas.openxmlformats.org/officeDocument/2006/relationships/image" Id="rId4"/><Relationship Target="../media/image53.png" Type="http://schemas.openxmlformats.org/officeDocument/2006/relationships/image" Id="rId3"/><Relationship Target="../media/image56.png" Type="http://schemas.openxmlformats.org/officeDocument/2006/relationships/image" Id="rId5"/></Relationships>
</file>

<file path=ppt/slides/_rels/slide67.xml.rels><?xml version="1.0" encoding="UTF-8" standalone="yes"?><Relationships xmlns="http://schemas.openxmlformats.org/package/2006/relationships"><Relationship Target="../notesSlides/notesSlide67.xml" Type="http://schemas.openxmlformats.org/officeDocument/2006/relationships/notesSlide" Id="rId2"/><Relationship Target="../slideLayouts/slideLayout21.xml" Type="http://schemas.openxmlformats.org/officeDocument/2006/relationships/slideLayout" Id="rId1"/><Relationship Target="../media/image58.png" Type="http://schemas.openxmlformats.org/officeDocument/2006/relationships/image" Id="rId4"/><Relationship Target="../media/image59.png" Type="http://schemas.openxmlformats.org/officeDocument/2006/relationships/image" Id="rId3"/><Relationship Target="../media/image61.png" Type="http://schemas.openxmlformats.org/officeDocument/2006/relationships/image" Id="rId5"/></Relationships>
</file>

<file path=ppt/slides/_rels/slide68.xml.rels><?xml version="1.0" encoding="UTF-8" standalone="yes"?><Relationships xmlns="http://schemas.openxmlformats.org/package/2006/relationships"><Relationship Target="../notesSlides/notesSlide68.xml" Type="http://schemas.openxmlformats.org/officeDocument/2006/relationships/notesSlide" Id="rId2"/><Relationship Target="../slideLayouts/slideLayout21.xml" Type="http://schemas.openxmlformats.org/officeDocument/2006/relationships/slideLayout" Id="rId1"/><Relationship Target="../media/image60.png" Type="http://schemas.openxmlformats.org/officeDocument/2006/relationships/image" Id="rId4"/><Relationship Target="../media/image64.png" Type="http://schemas.openxmlformats.org/officeDocument/2006/relationships/image" Id="rId3"/><Relationship Target="../media/image63.png" Type="http://schemas.openxmlformats.org/officeDocument/2006/relationships/image" Id="rId5"/></Relationships>
</file>

<file path=ppt/slides/_rels/slide69.xml.rels><?xml version="1.0" encoding="UTF-8" standalone="yes"?><Relationships xmlns="http://schemas.openxmlformats.org/package/2006/relationships"><Relationship Target="../notesSlides/notesSlide69.xml" Type="http://schemas.openxmlformats.org/officeDocument/2006/relationships/notesSlide" Id="rId2"/><Relationship Target="../slideLayouts/slideLayout21.xml" Type="http://schemas.openxmlformats.org/officeDocument/2006/relationships/slideLayout" Id="rId1"/><Relationship Target="../media/image67.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1.xml" Type="http://schemas.openxmlformats.org/officeDocument/2006/relationships/slideLayout" Id="rId1"/></Relationships>
</file>

<file path=ppt/slides/_rels/slide70.xml.rels><?xml version="1.0" encoding="UTF-8" standalone="yes"?><Relationships xmlns="http://schemas.openxmlformats.org/package/2006/relationships"><Relationship Target="../notesSlides/notesSlide70.xml" Type="http://schemas.openxmlformats.org/officeDocument/2006/relationships/notesSlide" Id="rId2"/><Relationship Target="../slideLayouts/slideLayout21.xml" Type="http://schemas.openxmlformats.org/officeDocument/2006/relationships/slideLayout" Id="rId1"/><Relationship Target="../media/image69.png" Type="http://schemas.openxmlformats.org/officeDocument/2006/relationships/image" Id="rId4"/><Relationship Target="../media/image70.jpg" Type="http://schemas.openxmlformats.org/officeDocument/2006/relationships/image" Id="rId3"/></Relationships>
</file>

<file path=ppt/slides/_rels/slide71.xml.rels><?xml version="1.0" encoding="UTF-8" standalone="yes"?><Relationships xmlns="http://schemas.openxmlformats.org/package/2006/relationships"><Relationship Target="../notesSlides/notesSlide71.xml" Type="http://schemas.openxmlformats.org/officeDocument/2006/relationships/notesSlide" Id="rId2"/><Relationship Target="../slideLayouts/slideLayout21.xml" Type="http://schemas.openxmlformats.org/officeDocument/2006/relationships/slideLayout" Id="rId1"/></Relationships>
</file>

<file path=ppt/slides/_rels/slide72.xml.rels><?xml version="1.0" encoding="UTF-8" standalone="yes"?><Relationships xmlns="http://schemas.openxmlformats.org/package/2006/relationships"><Relationship Target="../notesSlides/notesSlide72.xml" Type="http://schemas.openxmlformats.org/officeDocument/2006/relationships/notesSlide" Id="rId2"/><Relationship Target="../slideLayouts/slideLayout21.xml" Type="http://schemas.openxmlformats.org/officeDocument/2006/relationships/slideLayout" Id="rId1"/></Relationships>
</file>

<file path=ppt/slides/_rels/slide73.xml.rels><?xml version="1.0" encoding="UTF-8" standalone="yes"?><Relationships xmlns="http://schemas.openxmlformats.org/package/2006/relationships"><Relationship Target="../notesSlides/notesSlide73.xml" Type="http://schemas.openxmlformats.org/officeDocument/2006/relationships/notesSlide" Id="rId2"/><Relationship Target="../slideLayouts/slideLayout21.xml" Type="http://schemas.openxmlformats.org/officeDocument/2006/relationships/slideLayout" Id="rId1"/></Relationships>
</file>

<file path=ppt/slides/_rels/slide74.xml.rels><?xml version="1.0" encoding="UTF-8" standalone="yes"?><Relationships xmlns="http://schemas.openxmlformats.org/package/2006/relationships"><Relationship Target="../notesSlides/notesSlide74.xml" Type="http://schemas.openxmlformats.org/officeDocument/2006/relationships/notesSlide" Id="rId2"/><Relationship Target="../slideLayouts/slideLayout43.xml" Type="http://schemas.openxmlformats.org/officeDocument/2006/relationships/slideLayout" Id="rId1"/><Relationship Target="http://open.umich.edu/" Type="http://schemas.openxmlformats.org/officeDocument/2006/relationships/hyperlink" TargetMode="External" Id="rId4"/><Relationship Target="http://www.dr-chuck.com" Type="http://schemas.openxmlformats.org/officeDocument/2006/relationships/hyperlink" TargetMode="External" Id="rId3"/><Relationship Target="../media/image71.png" Type="http://schemas.openxmlformats.org/officeDocument/2006/relationships/image" Id="rId6"/><Relationship Target="../media/image65.jpg" Type="http://schemas.openxmlformats.org/officeDocument/2006/relationships/image" Id="rId5"/></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1.xml" Type="http://schemas.openxmlformats.org/officeDocument/2006/relationships/slideLayout" Id="rId1"/><Relationship Target="../media/image02.jpg" Type="http://schemas.openxmlformats.org/officeDocument/2006/relationships/image" Id="rId4"/><Relationship Target="../media/image03.jp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1.xml" Type="http://schemas.openxmlformats.org/officeDocument/2006/relationships/slideLayout" Id="rId1"/><Relationship Target="http://en.wikipedia.org/wiki/Database_administrator" Type="http://schemas.openxmlformats.org/officeDocument/2006/relationships/hyperlink" TargetMode="External"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y="0" x="0"/>
          <a:ext cy="0" cx="0"/>
          <a:chOff y="0" x="0"/>
          <a:chExt cy="0" cx="0"/>
        </a:xfrm>
      </p:grpSpPr>
      <p:sp>
        <p:nvSpPr>
          <p:cNvPr id="160" name="Shape 160"/>
          <p:cNvSpPr txBox="1"/>
          <p:nvPr>
            <p:ph type="title"/>
          </p:nvPr>
        </p:nvSpPr>
        <p:spPr>
          <a:xfrm>
            <a:off y="1257300" x="1155700"/>
            <a:ext cy="3365499" cx="13931900"/>
          </a:xfrm>
          <a:prstGeom prst="rect">
            <a:avLst/>
          </a:prstGeom>
          <a:noFill/>
          <a:ln>
            <a:noFill/>
          </a:ln>
        </p:spPr>
        <p:txBody>
          <a:bodyPr bIns="38100" rIns="38100" lIns="38100" tIns="38100" anchor="b"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FF00FF"/>
                </a:solidFill>
                <a:latin typeface="Cabin"/>
                <a:ea typeface="Cabin"/>
                <a:cs typeface="Cabin"/>
                <a:sym typeface="Cabin"/>
              </a:rPr>
              <a:t>Relational Databases</a:t>
            </a:r>
            <a:br>
              <a:rPr strike="noStrike" u="none" b="0" cap="none" baseline="0" sz="7600" lang="en-US" i="0">
                <a:solidFill>
                  <a:srgbClr val="FF00FF"/>
                </a:solidFill>
                <a:latin typeface="Cabin"/>
                <a:ea typeface="Cabin"/>
                <a:cs typeface="Cabin"/>
                <a:sym typeface="Cabin"/>
              </a:rPr>
            </a:br>
            <a:r>
              <a:rPr strike="noStrike" u="none" b="0" cap="none" baseline="0" sz="7600" lang="en-US" i="0">
                <a:solidFill>
                  <a:srgbClr val="FF00FF"/>
                </a:solidFill>
                <a:latin typeface="Cabin"/>
                <a:ea typeface="Cabin"/>
                <a:cs typeface="Cabin"/>
                <a:sym typeface="Cabin"/>
              </a:rPr>
              <a:t>and SQLite</a:t>
            </a:r>
          </a:p>
        </p:txBody>
      </p:sp>
      <p:sp>
        <p:nvSpPr>
          <p:cNvPr id="161" name="Shape 161"/>
          <p:cNvSpPr txBox="1"/>
          <p:nvPr>
            <p:ph idx="1" type="body"/>
          </p:nvPr>
        </p:nvSpPr>
        <p:spPr>
          <a:xfrm>
            <a:off y="4711700" x="1155700"/>
            <a:ext cy="1054100" cx="13931900"/>
          </a:xfrm>
          <a:prstGeom prst="rect">
            <a:avLst/>
          </a:prstGeom>
          <a:noFill/>
          <a:ln>
            <a:noFill/>
          </a:ln>
        </p:spPr>
        <p:txBody>
          <a:bodyPr bIns="38100" rIns="38100" lIns="38100" tIns="38100" anchor="t"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Charles Severance</a:t>
            </a:r>
          </a:p>
          <a:p>
            <a:pPr algn="ctr" rtl="0" lvl="0" marR="0" indent="-342900" marL="342900">
              <a:spcBef>
                <a:spcPts val="0"/>
              </a:spcBef>
              <a:spcAft>
                <a:spcPts val="0"/>
              </a:spcAft>
              <a:buNone/>
            </a:pPr>
            <a:r>
              <a:t/>
            </a:r>
            <a:endParaRPr/>
          </a:p>
        </p:txBody>
      </p:sp>
      <p:pic>
        <p:nvPicPr>
          <p:cNvPr id="162" name="Shape 162"/>
          <p:cNvPicPr preferRelativeResize="0"/>
          <p:nvPr/>
        </p:nvPicPr>
        <p:blipFill rotWithShape="1">
          <a:blip r:embed="rId3">
            <a:alphaModFix/>
          </a:blip>
          <a:srcRect t="0" b="0" r="0" l="0"/>
          <a:stretch/>
        </p:blipFill>
        <p:spPr>
          <a:xfrm>
            <a:off y="8006561" x="13953462"/>
            <a:ext cy="601799" cx="1773299"/>
          </a:xfrm>
          <a:prstGeom prst="rect">
            <a:avLst/>
          </a:prstGeom>
          <a:noFill/>
          <a:ln>
            <a:noFill/>
          </a:ln>
        </p:spPr>
      </p:pic>
      <p:sp>
        <p:nvSpPr>
          <p:cNvPr id="163" name="Shape 163"/>
          <p:cNvSpPr txBox="1"/>
          <p:nvPr/>
        </p:nvSpPr>
        <p:spPr>
          <a:xfrm>
            <a:off y="7759700" x="4081449"/>
            <a:ext cy="1016099" cx="80322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200" lang="en-US" i="0">
                <a:solidFill>
                  <a:srgbClr val="FFFF00"/>
                </a:solidFill>
                <a:latin typeface="Cabin"/>
                <a:ea typeface="Cabin"/>
                <a:cs typeface="Cabin"/>
                <a:sym typeface="Cabin"/>
              </a:rPr>
              <a:t>Python for Informatics: Exploring Information</a:t>
            </a:r>
          </a:p>
          <a:p>
            <a:pPr algn="ctr" rtl="0" lvl="0" marR="0" indent="0" marL="0">
              <a:lnSpc>
                <a:spcPct val="100000"/>
              </a:lnSpc>
              <a:spcBef>
                <a:spcPts val="0"/>
              </a:spcBef>
              <a:spcAft>
                <a:spcPts val="0"/>
              </a:spcAft>
              <a:buClr>
                <a:srgbClr val="FFFF00"/>
              </a:buClr>
              <a:buSzPct val="25000"/>
              <a:buFont typeface="Cabin"/>
              <a:buNone/>
            </a:pPr>
            <a:r>
              <a:rPr strike="noStrike" u="sng" b="0" cap="none" baseline="0" sz="3200" lang="en-US" i="0">
                <a:solidFill>
                  <a:srgbClr val="FFFF00"/>
                </a:solidFill>
                <a:latin typeface="Cabin"/>
                <a:ea typeface="Cabin"/>
                <a:cs typeface="Cabin"/>
                <a:sym typeface="Cabin"/>
                <a:hlinkClick r:id="rId4"/>
              </a:rPr>
              <a:t>www.</a:t>
            </a:r>
            <a:r>
              <a:rPr u="sng" sz="3200" lang="en-US">
                <a:solidFill>
                  <a:srgbClr val="FFFF00"/>
                </a:solidFill>
                <a:latin typeface="Cabin"/>
                <a:ea typeface="Cabin"/>
                <a:cs typeface="Cabin"/>
                <a:sym typeface="Cabin"/>
                <a:hlinkClick r:id="rId5"/>
              </a:rPr>
              <a:t>pythonlearn</a:t>
            </a:r>
            <a:r>
              <a:rPr strike="noStrike" u="sng" b="0" cap="none" baseline="0" sz="3200" lang="en-US" i="0">
                <a:solidFill>
                  <a:srgbClr val="FFFF00"/>
                </a:solidFill>
                <a:latin typeface="Cabin"/>
                <a:ea typeface="Cabin"/>
                <a:cs typeface="Cabin"/>
                <a:sym typeface="Cabin"/>
                <a:hlinkClick r:id="rId6"/>
              </a:rPr>
              <a:t>.com</a:t>
            </a:r>
          </a:p>
        </p:txBody>
      </p:sp>
      <p:pic>
        <p:nvPicPr>
          <p:cNvPr id="164" name="Shape 164"/>
          <p:cNvPicPr preferRelativeResize="0"/>
          <p:nvPr/>
        </p:nvPicPr>
        <p:blipFill rotWithShape="1">
          <a:blip r:embed="rId7">
            <a:alphaModFix/>
          </a:blip>
          <a:srcRect t="0" b="0" r="0" l="0"/>
          <a:stretch/>
        </p:blipFill>
        <p:spPr>
          <a:xfrm>
            <a:off y="7733400" x="635250"/>
            <a:ext cy="1024800" cx="102480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y="0" x="0"/>
          <a:ext cy="0" cx="0"/>
          <a:chOff y="0" x="0"/>
          <a:chExt cy="0" cx="0"/>
        </a:xfrm>
      </p:grpSpPr>
      <p:sp>
        <p:nvSpPr>
          <p:cNvPr id="233" name="Shape 233"/>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Database Model</a:t>
            </a:r>
          </a:p>
        </p:txBody>
      </p:sp>
      <p:sp>
        <p:nvSpPr>
          <p:cNvPr id="234" name="Shape 234"/>
          <p:cNvSpPr txBox="1"/>
          <p:nvPr/>
        </p:nvSpPr>
        <p:spPr>
          <a:xfrm>
            <a:off y="8192850" x="4182000"/>
            <a:ext cy="622199" cx="91149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sng" b="0" cap="none" baseline="0" sz="3600" lang="en-US" i="0">
                <a:solidFill>
                  <a:srgbClr val="FFFF00"/>
                </a:solidFill>
                <a:latin typeface="Cabin"/>
                <a:ea typeface="Cabin"/>
                <a:cs typeface="Cabin"/>
                <a:sym typeface="Cabin"/>
                <a:hlinkClick r:id="rId3"/>
              </a:rPr>
              <a:t>http://en.wikipedia.org/wiki/Database_model</a:t>
            </a:r>
          </a:p>
        </p:txBody>
      </p:sp>
      <p:sp>
        <p:nvSpPr>
          <p:cNvPr id="235" name="Shape 235"/>
          <p:cNvSpPr txBox="1"/>
          <p:nvPr/>
        </p:nvSpPr>
        <p:spPr>
          <a:xfrm>
            <a:off y="2647950" x="2282825"/>
            <a:ext cy="4546499" cx="116711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800" lang="en-US" i="0">
                <a:solidFill>
                  <a:schemeClr val="lt1"/>
                </a:solidFill>
                <a:latin typeface="Cabin"/>
                <a:ea typeface="Cabin"/>
                <a:cs typeface="Cabin"/>
                <a:sym typeface="Cabin"/>
              </a:rPr>
              <a:t>A </a:t>
            </a:r>
            <a:r>
              <a:rPr strike="noStrike" u="none" b="0" cap="none" baseline="0" sz="3800" lang="en-US" i="0">
                <a:solidFill>
                  <a:srgbClr val="00FF00"/>
                </a:solidFill>
                <a:latin typeface="Cabin"/>
                <a:ea typeface="Cabin"/>
                <a:cs typeface="Cabin"/>
                <a:sym typeface="Cabin"/>
              </a:rPr>
              <a:t>database model</a:t>
            </a:r>
            <a:r>
              <a:rPr strike="noStrike" u="none" b="0" cap="none" baseline="0" sz="3800" lang="en-US" i="0">
                <a:solidFill>
                  <a:schemeClr val="lt1"/>
                </a:solidFill>
                <a:latin typeface="Cabin"/>
                <a:ea typeface="Cabin"/>
                <a:cs typeface="Cabin"/>
                <a:sym typeface="Cabin"/>
              </a:rPr>
              <a:t> or </a:t>
            </a:r>
            <a:r>
              <a:rPr strike="noStrike" u="none" b="0" cap="none" baseline="0" sz="3800" lang="en-US" i="0">
                <a:solidFill>
                  <a:srgbClr val="00FF00"/>
                </a:solidFill>
                <a:latin typeface="Cabin"/>
                <a:ea typeface="Cabin"/>
                <a:cs typeface="Cabin"/>
                <a:sym typeface="Cabin"/>
              </a:rPr>
              <a:t>database schema</a:t>
            </a:r>
            <a:r>
              <a:rPr strike="noStrike" u="none" b="0" cap="none" baseline="0" sz="3800" lang="en-US" i="0">
                <a:solidFill>
                  <a:schemeClr val="lt1"/>
                </a:solidFill>
                <a:latin typeface="Cabin"/>
                <a:ea typeface="Cabin"/>
                <a:cs typeface="Cabin"/>
                <a:sym typeface="Cabin"/>
              </a:rPr>
              <a:t> is the </a:t>
            </a:r>
            <a:r>
              <a:rPr strike="noStrike" u="none" b="0" cap="none" baseline="0" sz="3800" lang="en-US" i="0">
                <a:solidFill>
                  <a:srgbClr val="FF00FF"/>
                </a:solidFill>
                <a:latin typeface="Cabin"/>
                <a:ea typeface="Cabin"/>
                <a:cs typeface="Cabin"/>
                <a:sym typeface="Cabin"/>
              </a:rPr>
              <a:t>structure or format of a database</a:t>
            </a:r>
            <a:r>
              <a:rPr strike="noStrike" u="none" b="0" cap="none" baseline="0" sz="3800" lang="en-US" i="0">
                <a:solidFill>
                  <a:schemeClr val="lt1"/>
                </a:solidFill>
                <a:latin typeface="Cabin"/>
                <a:ea typeface="Cabin"/>
                <a:cs typeface="Cabin"/>
                <a:sym typeface="Cabin"/>
              </a:rPr>
              <a:t>, described in a formal language supported by the database management system, In other words, a </a:t>
            </a:r>
            <a:r>
              <a:rPr sz="3800" lang="en-US">
                <a:solidFill>
                  <a:schemeClr val="lt1"/>
                </a:solidFill>
                <a:latin typeface="Cabin"/>
                <a:ea typeface="Cabin"/>
                <a:cs typeface="Cabin"/>
                <a:sym typeface="Cabin"/>
              </a:rPr>
              <a:t>“</a:t>
            </a:r>
            <a:r>
              <a:rPr strike="noStrike" u="none" b="0" cap="none" baseline="0" sz="3800" lang="en-US" i="0">
                <a:solidFill>
                  <a:schemeClr val="lt1"/>
                </a:solidFill>
                <a:latin typeface="Cabin"/>
                <a:ea typeface="Cabin"/>
                <a:cs typeface="Cabin"/>
                <a:sym typeface="Cabin"/>
              </a:rPr>
              <a:t>database model</a:t>
            </a:r>
            <a:r>
              <a:rPr sz="3800" lang="en-US">
                <a:solidFill>
                  <a:schemeClr val="lt1"/>
                </a:solidFill>
                <a:latin typeface="Cabin"/>
                <a:ea typeface="Cabin"/>
                <a:cs typeface="Cabin"/>
                <a:sym typeface="Cabin"/>
              </a:rPr>
              <a:t>”</a:t>
            </a:r>
            <a:r>
              <a:rPr strike="noStrike" u="none" b="0" cap="none" baseline="0" sz="3800" lang="en-US" i="0">
                <a:solidFill>
                  <a:schemeClr val="lt1"/>
                </a:solidFill>
                <a:latin typeface="Cabin"/>
                <a:ea typeface="Cabin"/>
                <a:cs typeface="Cabin"/>
                <a:sym typeface="Cabin"/>
              </a:rPr>
              <a:t> is the application of a data model when used in conjunction with a database management system.</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y="0" x="0"/>
          <a:ext cy="0" cx="0"/>
          <a:chOff y="0" x="0"/>
          <a:chExt cy="0" cx="0"/>
        </a:xfrm>
      </p:grpSpPr>
      <p:sp>
        <p:nvSpPr>
          <p:cNvPr id="240" name="Shape 240"/>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7600" lang="en-US" i="0">
                <a:solidFill>
                  <a:srgbClr val="FFFF00"/>
                </a:solidFill>
                <a:latin typeface="Cabin"/>
                <a:ea typeface="Cabin"/>
                <a:cs typeface="Cabin"/>
                <a:sym typeface="Cabin"/>
              </a:rPr>
              <a:t>SQL</a:t>
            </a:r>
          </a:p>
        </p:txBody>
      </p:sp>
      <p:sp>
        <p:nvSpPr>
          <p:cNvPr id="241" name="Shape 241"/>
          <p:cNvSpPr txBox="1"/>
          <p:nvPr>
            <p:ph idx="1" type="body"/>
          </p:nvPr>
        </p:nvSpPr>
        <p:spPr>
          <a:xfrm>
            <a:off y="2603500" x="1155700"/>
            <a:ext cy="5702299" cx="139319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rgbClr val="FFFF00"/>
                </a:solidFill>
                <a:latin typeface="Cabin"/>
                <a:ea typeface="Cabin"/>
                <a:cs typeface="Cabin"/>
                <a:sym typeface="Cabin"/>
              </a:rPr>
              <a:t>Structured Query Language</a:t>
            </a:r>
            <a:r>
              <a:rPr strike="noStrike" u="none" b="0" cap="none" baseline="0" sz="3600" lang="en-US" i="0">
                <a:solidFill>
                  <a:schemeClr val="lt1"/>
                </a:solidFill>
                <a:latin typeface="Cabin"/>
                <a:ea typeface="Cabin"/>
                <a:cs typeface="Cabin"/>
                <a:sym typeface="Cabin"/>
              </a:rPr>
              <a:t> is the language we use to issue commands to the database</a:t>
            </a:r>
          </a:p>
          <a:p>
            <a:pPr algn="l" rtl="0" lvl="1" marR="0" indent="-457200" marL="9144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Create a table</a:t>
            </a:r>
          </a:p>
          <a:p>
            <a:pPr algn="l" rtl="0" lvl="1" marR="0" indent="-457200" marL="9144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Retrieve some data</a:t>
            </a:r>
          </a:p>
          <a:p>
            <a:pPr algn="l" rtl="0" lvl="1" marR="0" indent="-457200" marL="9144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Insert data</a:t>
            </a:r>
          </a:p>
          <a:p>
            <a:pPr algn="l" rtl="0" lvl="1" marR="0" indent="-457200" marL="9144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Delete data </a:t>
            </a:r>
          </a:p>
        </p:txBody>
      </p:sp>
      <p:sp>
        <p:nvSpPr>
          <p:cNvPr id="242" name="Shape 242"/>
          <p:cNvSpPr txBox="1"/>
          <p:nvPr/>
        </p:nvSpPr>
        <p:spPr>
          <a:xfrm>
            <a:off y="8255000" x="4988525"/>
            <a:ext cy="622199" cx="74786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sng" b="0" cap="none" baseline="0" sz="3600" lang="en-US" i="0">
                <a:solidFill>
                  <a:srgbClr val="FFFF00"/>
                </a:solidFill>
                <a:latin typeface="Cabin"/>
                <a:ea typeface="Cabin"/>
                <a:cs typeface="Cabin"/>
                <a:sym typeface="Cabin"/>
                <a:hlinkClick r:id="rId3"/>
              </a:rPr>
              <a:t>http://en.wikipedia.org/wiki/SQL</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y="0" x="0"/>
          <a:ext cy="0" cx="0"/>
          <a:chOff y="0" x="0"/>
          <a:chExt cy="0" cx="0"/>
        </a:xfrm>
      </p:grpSpPr>
      <p:sp>
        <p:nvSpPr>
          <p:cNvPr id="247" name="Shape 247"/>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Common Database Systems</a:t>
            </a:r>
          </a:p>
        </p:txBody>
      </p:sp>
      <p:sp>
        <p:nvSpPr>
          <p:cNvPr id="248" name="Shape 248"/>
          <p:cNvSpPr txBox="1"/>
          <p:nvPr>
            <p:ph idx="1" type="body"/>
          </p:nvPr>
        </p:nvSpPr>
        <p:spPr>
          <a:xfrm>
            <a:off y="2603500" x="1155700"/>
            <a:ext cy="5702299" cx="139319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10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Three Major Database Management Systems in wide use</a:t>
            </a:r>
          </a:p>
          <a:p>
            <a:pPr algn="l" rtl="0" lvl="1" marR="0" indent="-457200" marL="914400">
              <a:lnSpc>
                <a:spcPct val="100000"/>
              </a:lnSpc>
              <a:spcBef>
                <a:spcPts val="1000"/>
              </a:spcBef>
              <a:spcAft>
                <a:spcPts val="0"/>
              </a:spcAft>
              <a:buClr>
                <a:schemeClr val="lt1"/>
              </a:buClr>
              <a:buSzPct val="100000"/>
              <a:buFont typeface="Cabin"/>
              <a:buChar char="•"/>
            </a:pPr>
            <a:r>
              <a:rPr strike="noStrike" u="none" b="0" cap="none" baseline="0" sz="3600" lang="en-US" i="0">
                <a:solidFill>
                  <a:srgbClr val="00FF00"/>
                </a:solidFill>
                <a:latin typeface="Cabin"/>
                <a:ea typeface="Cabin"/>
                <a:cs typeface="Cabin"/>
                <a:sym typeface="Cabin"/>
              </a:rPr>
              <a:t>Oracle</a:t>
            </a:r>
            <a:r>
              <a:rPr strike="noStrike" u="none" b="0" cap="none" baseline="0" sz="3600" lang="en-US" i="0">
                <a:solidFill>
                  <a:schemeClr val="lt1"/>
                </a:solidFill>
                <a:latin typeface="Cabin"/>
                <a:ea typeface="Cabin"/>
                <a:cs typeface="Cabin"/>
                <a:sym typeface="Cabin"/>
              </a:rPr>
              <a:t> - Large, commercial, enterprise-scale, very very tweakable</a:t>
            </a:r>
          </a:p>
          <a:p>
            <a:pPr algn="l" rtl="0" lvl="1" marR="0" indent="-457200" marL="914400">
              <a:lnSpc>
                <a:spcPct val="100000"/>
              </a:lnSpc>
              <a:spcBef>
                <a:spcPts val="1000"/>
              </a:spcBef>
              <a:spcAft>
                <a:spcPts val="0"/>
              </a:spcAft>
              <a:buClr>
                <a:schemeClr val="lt1"/>
              </a:buClr>
              <a:buSzPct val="100000"/>
              <a:buFont typeface="Cabin"/>
              <a:buChar char="•"/>
            </a:pPr>
            <a:r>
              <a:rPr strike="noStrike" u="none" b="0" cap="none" baseline="0" sz="3600" lang="en-US" i="0">
                <a:solidFill>
                  <a:srgbClr val="00FF00"/>
                </a:solidFill>
                <a:latin typeface="Cabin"/>
                <a:ea typeface="Cabin"/>
                <a:cs typeface="Cabin"/>
                <a:sym typeface="Cabin"/>
              </a:rPr>
              <a:t>MySql</a:t>
            </a:r>
            <a:r>
              <a:rPr strike="noStrike" u="none" b="0" cap="none" baseline="0" sz="3600" lang="en-US" i="0">
                <a:solidFill>
                  <a:schemeClr val="lt1"/>
                </a:solidFill>
                <a:latin typeface="Cabin"/>
                <a:ea typeface="Cabin"/>
                <a:cs typeface="Cabin"/>
                <a:sym typeface="Cabin"/>
              </a:rPr>
              <a:t> - Simpler but very fast and scalable - commercial open source</a:t>
            </a:r>
          </a:p>
          <a:p>
            <a:pPr algn="l" rtl="0" lvl="1" marR="0" indent="-457200" marL="914400">
              <a:lnSpc>
                <a:spcPct val="100000"/>
              </a:lnSpc>
              <a:spcBef>
                <a:spcPts val="1000"/>
              </a:spcBef>
              <a:spcAft>
                <a:spcPts val="0"/>
              </a:spcAft>
              <a:buClr>
                <a:schemeClr val="lt1"/>
              </a:buClr>
              <a:buSzPct val="100000"/>
              <a:buFont typeface="Cabin"/>
              <a:buChar char="•"/>
            </a:pPr>
            <a:r>
              <a:rPr strike="noStrike" u="none" b="0" cap="none" baseline="0" sz="3600" lang="en-US" i="0">
                <a:solidFill>
                  <a:srgbClr val="00FF00"/>
                </a:solidFill>
                <a:latin typeface="Cabin"/>
                <a:ea typeface="Cabin"/>
                <a:cs typeface="Cabin"/>
                <a:sym typeface="Cabin"/>
              </a:rPr>
              <a:t>SqlServer</a:t>
            </a:r>
            <a:r>
              <a:rPr strike="noStrike" u="none" b="0" cap="none" baseline="0" sz="3600" lang="en-US" i="0">
                <a:solidFill>
                  <a:schemeClr val="lt1"/>
                </a:solidFill>
                <a:latin typeface="Cabin"/>
                <a:ea typeface="Cabin"/>
                <a:cs typeface="Cabin"/>
                <a:sym typeface="Cabin"/>
              </a:rPr>
              <a:t> - Very nice - from Microsoft (also Access)</a:t>
            </a:r>
          </a:p>
          <a:p>
            <a:pPr algn="l" rtl="0" lvl="0" marR="0" indent="-457200" marL="457200">
              <a:lnSpc>
                <a:spcPct val="100000"/>
              </a:lnSpc>
              <a:spcBef>
                <a:spcPts val="10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Many other smaller projects, free and open source</a:t>
            </a:r>
          </a:p>
          <a:p>
            <a:pPr algn="l" rtl="0" lvl="1" marR="0" indent="-457200" marL="914400">
              <a:lnSpc>
                <a:spcPct val="100000"/>
              </a:lnSpc>
              <a:spcBef>
                <a:spcPts val="10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HSQL, </a:t>
            </a:r>
            <a:r>
              <a:rPr strike="noStrike" u="none" b="0" cap="none" baseline="0" sz="3600" lang="en-US" i="0">
                <a:solidFill>
                  <a:srgbClr val="00FF00"/>
                </a:solidFill>
                <a:latin typeface="Cabin"/>
                <a:ea typeface="Cabin"/>
                <a:cs typeface="Cabin"/>
                <a:sym typeface="Cabin"/>
              </a:rPr>
              <a:t>SQLite</a:t>
            </a:r>
            <a:r>
              <a:rPr strike="noStrike" u="none" b="0" cap="none" baseline="0" sz="3600" lang="en-US" i="0">
                <a:solidFill>
                  <a:schemeClr val="lt1"/>
                </a:solidFill>
                <a:latin typeface="Cabin"/>
                <a:ea typeface="Cabin"/>
                <a:cs typeface="Cabin"/>
                <a:sym typeface="Cabin"/>
              </a:rPr>
              <a:t>, Postgress, ...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y="0" x="0"/>
          <a:ext cy="0" cx="0"/>
          <a:chOff y="0" x="0"/>
          <a:chExt cy="0" cx="0"/>
        </a:xfrm>
      </p:grpSpPr>
      <p:sp>
        <p:nvSpPr>
          <p:cNvPr id="253" name="Shape 253"/>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SQLite Database Manager</a:t>
            </a:r>
          </a:p>
        </p:txBody>
      </p:sp>
      <p:sp>
        <p:nvSpPr>
          <p:cNvPr id="254" name="Shape 254"/>
          <p:cNvSpPr txBox="1"/>
          <p:nvPr>
            <p:ph idx="1" type="body"/>
          </p:nvPr>
        </p:nvSpPr>
        <p:spPr>
          <a:xfrm>
            <a:off y="2603500" x="1155700"/>
            <a:ext cy="5702399" cx="144978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SQLite is a very popular database - it is free and fast and small</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We have a Fire</a:t>
            </a:r>
            <a:r>
              <a:rPr sz="3600" lang="en-US">
                <a:solidFill>
                  <a:schemeClr val="lt1"/>
                </a:solidFill>
                <a:latin typeface="Cabin"/>
                <a:ea typeface="Cabin"/>
                <a:cs typeface="Cabin"/>
                <a:sym typeface="Cabin"/>
              </a:rPr>
              <a:t>f</a:t>
            </a:r>
            <a:r>
              <a:rPr strike="noStrike" u="none" b="0" cap="none" baseline="0" sz="3600" lang="en-US" i="0">
                <a:solidFill>
                  <a:schemeClr val="lt1"/>
                </a:solidFill>
                <a:latin typeface="Cabin"/>
                <a:ea typeface="Cabin"/>
                <a:cs typeface="Cabin"/>
                <a:sym typeface="Cabin"/>
              </a:rPr>
              <a:t>ox plugin to manipulate SQLite databases</a:t>
            </a:r>
          </a:p>
          <a:p>
            <a:pPr algn="l" rtl="0" lvl="1" marR="0" indent="-457200" marL="914400">
              <a:lnSpc>
                <a:spcPct val="100000"/>
              </a:lnSpc>
              <a:spcBef>
                <a:spcPts val="3500"/>
              </a:spcBef>
              <a:spcAft>
                <a:spcPts val="1000"/>
              </a:spcAft>
              <a:buClr>
                <a:schemeClr val="lt1"/>
              </a:buClr>
              <a:buSzPct val="100000"/>
              <a:buFont typeface="Cabin"/>
              <a:buChar char="•"/>
            </a:pPr>
            <a:r>
              <a:rPr strike="noStrike" u="sng" b="0" cap="none" baseline="0" sz="3600" lang="en-US" i="0">
                <a:solidFill>
                  <a:schemeClr val="lt1"/>
                </a:solidFill>
                <a:latin typeface="Cabin"/>
                <a:ea typeface="Cabin"/>
                <a:cs typeface="Cabin"/>
                <a:sym typeface="Cabin"/>
                <a:hlinkClick r:id="rId3"/>
              </a:rPr>
              <a:t>https://addons.mozilla.org/en-US/firefox/addon/sqlite-manager/</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SQLite is embedded in Python and a number of other languages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y="0" x="0"/>
          <a:ext cy="0" cx="0"/>
          <a:chOff y="0" x="0"/>
          <a:chExt cy="0" cx="0"/>
        </a:xfrm>
      </p:grpSpPr>
      <p:sp>
        <p:nvSpPr>
          <p:cNvPr id="259" name="Shape 259"/>
          <p:cNvSpPr txBox="1"/>
          <p:nvPr>
            <p:ph type="title"/>
          </p:nvPr>
        </p:nvSpPr>
        <p:spPr>
          <a:xfrm>
            <a:off y="241300" x="1155700"/>
            <a:ext cy="19811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SQLite is in lots of software...</a:t>
            </a:r>
          </a:p>
        </p:txBody>
      </p:sp>
      <p:sp>
        <p:nvSpPr>
          <p:cNvPr id="260" name="Shape 260"/>
          <p:cNvSpPr txBox="1"/>
          <p:nvPr/>
        </p:nvSpPr>
        <p:spPr>
          <a:xfrm>
            <a:off y="8204200" x="4267200"/>
            <a:ext cy="622199" cx="80633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sng" b="0" cap="none" baseline="0" sz="3600" lang="en-US" i="0">
                <a:solidFill>
                  <a:srgbClr val="FFFF00"/>
                </a:solidFill>
                <a:latin typeface="Cabin"/>
                <a:ea typeface="Cabin"/>
                <a:cs typeface="Cabin"/>
                <a:sym typeface="Cabin"/>
                <a:hlinkClick r:id="rId3"/>
              </a:rPr>
              <a:t>http://www.sqlite.org/famous.html</a:t>
            </a:r>
          </a:p>
        </p:txBody>
      </p:sp>
      <p:pic>
        <p:nvPicPr>
          <p:cNvPr id="261" name="Shape 261"/>
          <p:cNvPicPr preferRelativeResize="0"/>
          <p:nvPr/>
        </p:nvPicPr>
        <p:blipFill rotWithShape="1">
          <a:blip r:embed="rId4">
            <a:alphaModFix/>
          </a:blip>
          <a:srcRect t="0" b="0" r="0" l="0"/>
          <a:stretch/>
        </p:blipFill>
        <p:spPr>
          <a:xfrm>
            <a:off y="4686300" x="12801600"/>
            <a:ext cy="1219199" cx="2730500"/>
          </a:xfrm>
          <a:prstGeom prst="rect">
            <a:avLst/>
          </a:prstGeom>
          <a:noFill/>
          <a:ln>
            <a:noFill/>
          </a:ln>
        </p:spPr>
      </p:pic>
      <p:pic>
        <p:nvPicPr>
          <p:cNvPr id="262" name="Shape 262"/>
          <p:cNvPicPr preferRelativeResize="0"/>
          <p:nvPr/>
        </p:nvPicPr>
        <p:blipFill rotWithShape="1">
          <a:blip r:embed="rId5">
            <a:alphaModFix/>
          </a:blip>
          <a:srcRect t="0" b="0" r="0" l="0"/>
          <a:stretch/>
        </p:blipFill>
        <p:spPr>
          <a:xfrm>
            <a:off y="7277100" x="685800"/>
            <a:ext cy="381000" cx="2730500"/>
          </a:xfrm>
          <a:prstGeom prst="rect">
            <a:avLst/>
          </a:prstGeom>
          <a:noFill/>
          <a:ln>
            <a:noFill/>
          </a:ln>
        </p:spPr>
      </p:pic>
      <p:pic>
        <p:nvPicPr>
          <p:cNvPr id="263" name="Shape 263"/>
          <p:cNvPicPr preferRelativeResize="0"/>
          <p:nvPr/>
        </p:nvPicPr>
        <p:blipFill rotWithShape="1">
          <a:blip r:embed="rId6">
            <a:alphaModFix/>
          </a:blip>
          <a:srcRect t="0" b="0" r="0" l="0"/>
          <a:stretch/>
        </p:blipFill>
        <p:spPr>
          <a:xfrm>
            <a:off y="2336800" x="3340100"/>
            <a:ext cy="812799" cx="2730500"/>
          </a:xfrm>
          <a:prstGeom prst="rect">
            <a:avLst/>
          </a:prstGeom>
          <a:noFill/>
          <a:ln>
            <a:noFill/>
          </a:ln>
        </p:spPr>
      </p:pic>
      <p:pic>
        <p:nvPicPr>
          <p:cNvPr id="264" name="Shape 264"/>
          <p:cNvPicPr preferRelativeResize="0"/>
          <p:nvPr/>
        </p:nvPicPr>
        <p:blipFill rotWithShape="1">
          <a:blip r:embed="rId7">
            <a:alphaModFix/>
          </a:blip>
          <a:srcRect t="0" b="0" r="0" l="0"/>
          <a:stretch/>
        </p:blipFill>
        <p:spPr>
          <a:xfrm>
            <a:off y="6159500" x="8801100"/>
            <a:ext cy="762000" cx="2730500"/>
          </a:xfrm>
          <a:prstGeom prst="rect">
            <a:avLst/>
          </a:prstGeom>
          <a:noFill/>
          <a:ln>
            <a:noFill/>
          </a:ln>
        </p:spPr>
      </p:pic>
      <p:pic>
        <p:nvPicPr>
          <p:cNvPr id="265" name="Shape 265"/>
          <p:cNvPicPr preferRelativeResize="0"/>
          <p:nvPr/>
        </p:nvPicPr>
        <p:blipFill rotWithShape="1">
          <a:blip r:embed="rId8">
            <a:alphaModFix/>
          </a:blip>
          <a:srcRect t="0" b="0" r="0" l="0"/>
          <a:stretch/>
        </p:blipFill>
        <p:spPr>
          <a:xfrm>
            <a:off y="3644900" x="406400"/>
            <a:ext cy="838199" cx="2730500"/>
          </a:xfrm>
          <a:prstGeom prst="rect">
            <a:avLst/>
          </a:prstGeom>
          <a:noFill/>
          <a:ln>
            <a:noFill/>
          </a:ln>
        </p:spPr>
      </p:pic>
      <p:pic>
        <p:nvPicPr>
          <p:cNvPr id="266" name="Shape 266"/>
          <p:cNvPicPr preferRelativeResize="0"/>
          <p:nvPr/>
        </p:nvPicPr>
        <p:blipFill rotWithShape="1">
          <a:blip r:embed="rId9">
            <a:alphaModFix/>
          </a:blip>
          <a:srcRect t="0" b="0" r="0" l="0"/>
          <a:stretch/>
        </p:blipFill>
        <p:spPr>
          <a:xfrm>
            <a:off y="3492500" x="5562600"/>
            <a:ext cy="1143000" cx="2730500"/>
          </a:xfrm>
          <a:prstGeom prst="rect">
            <a:avLst/>
          </a:prstGeom>
          <a:noFill/>
          <a:ln>
            <a:noFill/>
          </a:ln>
        </p:spPr>
      </p:pic>
      <p:pic>
        <p:nvPicPr>
          <p:cNvPr id="267" name="Shape 267"/>
          <p:cNvPicPr preferRelativeResize="0"/>
          <p:nvPr/>
        </p:nvPicPr>
        <p:blipFill rotWithShape="1">
          <a:blip r:embed="rId10">
            <a:alphaModFix/>
          </a:blip>
          <a:srcRect t="0" b="0" r="0" l="0"/>
          <a:stretch/>
        </p:blipFill>
        <p:spPr>
          <a:xfrm>
            <a:off y="4787900" x="1257300"/>
            <a:ext cy="508000" cx="2730500"/>
          </a:xfrm>
          <a:prstGeom prst="rect">
            <a:avLst/>
          </a:prstGeom>
          <a:noFill/>
          <a:ln>
            <a:noFill/>
          </a:ln>
        </p:spPr>
      </p:pic>
      <p:pic>
        <p:nvPicPr>
          <p:cNvPr id="268" name="Shape 268"/>
          <p:cNvPicPr preferRelativeResize="0"/>
          <p:nvPr/>
        </p:nvPicPr>
        <p:blipFill rotWithShape="1">
          <a:blip r:embed="rId11">
            <a:alphaModFix/>
          </a:blip>
          <a:srcRect t="0" b="0" r="0" l="0"/>
          <a:stretch/>
        </p:blipFill>
        <p:spPr>
          <a:xfrm>
            <a:off y="2400300" x="7327900"/>
            <a:ext cy="673099" cx="2730500"/>
          </a:xfrm>
          <a:prstGeom prst="rect">
            <a:avLst/>
          </a:prstGeom>
          <a:noFill/>
          <a:ln>
            <a:noFill/>
          </a:ln>
        </p:spPr>
      </p:pic>
      <p:pic>
        <p:nvPicPr>
          <p:cNvPr id="269" name="Shape 269"/>
          <p:cNvPicPr preferRelativeResize="0"/>
          <p:nvPr/>
        </p:nvPicPr>
        <p:blipFill rotWithShape="1">
          <a:blip r:embed="rId12">
            <a:alphaModFix/>
          </a:blip>
          <a:srcRect t="0" b="0" r="0" l="0"/>
          <a:stretch/>
        </p:blipFill>
        <p:spPr>
          <a:xfrm>
            <a:off y="5283200" x="5372100"/>
            <a:ext cy="1130299" cx="2730500"/>
          </a:xfrm>
          <a:prstGeom prst="rect">
            <a:avLst/>
          </a:prstGeom>
          <a:noFill/>
          <a:ln>
            <a:noFill/>
          </a:ln>
        </p:spPr>
      </p:pic>
      <p:pic>
        <p:nvPicPr>
          <p:cNvPr id="270" name="Shape 270"/>
          <p:cNvPicPr preferRelativeResize="0"/>
          <p:nvPr/>
        </p:nvPicPr>
        <p:blipFill rotWithShape="1">
          <a:blip r:embed="rId13">
            <a:alphaModFix/>
          </a:blip>
          <a:srcRect t="0" b="0" r="0" l="0"/>
          <a:stretch/>
        </p:blipFill>
        <p:spPr>
          <a:xfrm>
            <a:off y="5715000" x="2108200"/>
            <a:ext cy="952499" cx="2730500"/>
          </a:xfrm>
          <a:prstGeom prst="rect">
            <a:avLst/>
          </a:prstGeom>
          <a:noFill/>
          <a:ln>
            <a:noFill/>
          </a:ln>
        </p:spPr>
      </p:pic>
      <p:pic>
        <p:nvPicPr>
          <p:cNvPr id="271" name="Shape 271"/>
          <p:cNvPicPr preferRelativeResize="0"/>
          <p:nvPr/>
        </p:nvPicPr>
        <p:blipFill rotWithShape="1">
          <a:blip r:embed="rId14">
            <a:alphaModFix/>
          </a:blip>
          <a:srcRect t="0" b="0" r="0" l="0"/>
          <a:stretch/>
        </p:blipFill>
        <p:spPr>
          <a:xfrm>
            <a:off y="4356100" x="9207500"/>
            <a:ext cy="965199" cx="2730500"/>
          </a:xfrm>
          <a:prstGeom prst="rect">
            <a:avLst/>
          </a:prstGeom>
          <a:noFill/>
          <a:ln>
            <a:noFill/>
          </a:ln>
        </p:spPr>
      </p:pic>
      <p:pic>
        <p:nvPicPr>
          <p:cNvPr id="272" name="Shape 272"/>
          <p:cNvPicPr preferRelativeResize="0"/>
          <p:nvPr/>
        </p:nvPicPr>
        <p:blipFill rotWithShape="1">
          <a:blip r:embed="rId15">
            <a:alphaModFix/>
          </a:blip>
          <a:srcRect t="0" b="0" r="0" l="0"/>
          <a:stretch/>
        </p:blipFill>
        <p:spPr>
          <a:xfrm>
            <a:off y="6629400" x="11988800"/>
            <a:ext cy="698500" cx="2730500"/>
          </a:xfrm>
          <a:prstGeom prst="rect">
            <a:avLst/>
          </a:prstGeom>
          <a:noFill/>
          <a:ln>
            <a:noFill/>
          </a:ln>
        </p:spPr>
      </p:pic>
      <p:pic>
        <p:nvPicPr>
          <p:cNvPr id="273" name="Shape 273"/>
          <p:cNvPicPr preferRelativeResize="0"/>
          <p:nvPr/>
        </p:nvPicPr>
        <p:blipFill rotWithShape="1">
          <a:blip r:embed="rId16">
            <a:alphaModFix/>
          </a:blip>
          <a:srcRect t="0" b="0" r="0" l="0"/>
          <a:stretch/>
        </p:blipFill>
        <p:spPr>
          <a:xfrm>
            <a:off y="2501900" x="11607800"/>
            <a:ext cy="1270000" cx="2730500"/>
          </a:xfrm>
          <a:prstGeom prst="rect">
            <a:avLst/>
          </a:prstGeom>
          <a:noFill/>
          <a:ln>
            <a:noFill/>
          </a:ln>
        </p:spPr>
      </p:pic>
      <p:pic>
        <p:nvPicPr>
          <p:cNvPr id="274" name="Shape 274"/>
          <p:cNvPicPr preferRelativeResize="0"/>
          <p:nvPr/>
        </p:nvPicPr>
        <p:blipFill rotWithShape="1">
          <a:blip r:embed="rId17">
            <a:alphaModFix/>
          </a:blip>
          <a:srcRect t="0" b="0" r="0" l="0"/>
          <a:stretch/>
        </p:blipFill>
        <p:spPr>
          <a:xfrm>
            <a:off y="7099300" x="5372100"/>
            <a:ext cy="723900" cx="273050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y="0" x="0"/>
          <a:ext cy="0" cx="0"/>
          <a:chOff y="0" x="0"/>
          <a:chExt cy="0" cx="0"/>
        </a:xfrm>
      </p:grpSpPr>
      <p:pic>
        <p:nvPicPr>
          <p:cNvPr id="279" name="Shape 279"/>
          <p:cNvPicPr preferRelativeResize="0"/>
          <p:nvPr/>
        </p:nvPicPr>
        <p:blipFill rotWithShape="1">
          <a:blip r:embed="rId3">
            <a:alphaModFix/>
          </a:blip>
          <a:srcRect t="0" b="0" r="0" l="0"/>
          <a:stretch/>
        </p:blipFill>
        <p:spPr>
          <a:xfrm>
            <a:off y="444500" x="2260600"/>
            <a:ext cy="7759700" cx="11734800"/>
          </a:xfrm>
          <a:prstGeom prst="rect">
            <a:avLst/>
          </a:prstGeom>
          <a:noFill/>
          <a:ln>
            <a:noFill/>
          </a:ln>
        </p:spPr>
      </p:pic>
      <p:sp>
        <p:nvSpPr>
          <p:cNvPr id="280" name="Shape 280"/>
          <p:cNvSpPr txBox="1"/>
          <p:nvPr/>
        </p:nvSpPr>
        <p:spPr>
          <a:xfrm>
            <a:off y="4254500" x="7670800"/>
            <a:ext cy="622299" cx="92074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Text</a:t>
            </a:r>
          </a:p>
        </p:txBody>
      </p:sp>
      <p:sp>
        <p:nvSpPr>
          <p:cNvPr id="281" name="Shape 281"/>
          <p:cNvSpPr txBox="1"/>
          <p:nvPr/>
        </p:nvSpPr>
        <p:spPr>
          <a:xfrm>
            <a:off y="8255000" x="1489650"/>
            <a:ext cy="622199" cx="133340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sng" b="0" cap="none" baseline="0" sz="3600" lang="en-US" i="0">
                <a:solidFill>
                  <a:schemeClr val="lt1"/>
                </a:solidFill>
                <a:latin typeface="Cabin"/>
                <a:ea typeface="Cabin"/>
                <a:cs typeface="Cabin"/>
                <a:sym typeface="Cabin"/>
                <a:hlinkClick r:id="rId4"/>
              </a:rPr>
              <a:t>https://addons.mozilla.org/en-US/firefox/addon/sqlite-manager/</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y="0" x="0"/>
          <a:ext cy="0" cx="0"/>
          <a:chOff y="0" x="0"/>
          <a:chExt cy="0" cx="0"/>
        </a:xfrm>
      </p:grpSpPr>
      <p:sp>
        <p:nvSpPr>
          <p:cNvPr id="286" name="Shape 286"/>
          <p:cNvSpPr txBox="1"/>
          <p:nvPr>
            <p:ph type="title"/>
          </p:nvPr>
        </p:nvSpPr>
        <p:spPr>
          <a:xfrm>
            <a:off y="241300" x="1155700"/>
            <a:ext cy="2298600" cx="139320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7600" lang="en-US" i="0">
                <a:solidFill>
                  <a:srgbClr val="FF7F00"/>
                </a:solidFill>
                <a:latin typeface="Cabin"/>
                <a:ea typeface="Cabin"/>
                <a:cs typeface="Cabin"/>
                <a:sym typeface="Cabin"/>
              </a:rPr>
              <a:t>Application Structure</a:t>
            </a:r>
          </a:p>
        </p:txBody>
      </p:sp>
      <p:sp>
        <p:nvSpPr>
          <p:cNvPr id="287" name="Shape 287"/>
          <p:cNvSpPr txBox="1"/>
          <p:nvPr/>
        </p:nvSpPr>
        <p:spPr>
          <a:xfrm>
            <a:off y="2692400" x="11214100"/>
            <a:ext cy="2197200" cx="3898800"/>
          </a:xfrm>
          <a:prstGeom prst="rect">
            <a:avLst/>
          </a:prstGeom>
          <a:noFill/>
          <a:ln w="101600" cap="rnd">
            <a:solidFill>
              <a:srgbClr val="FF00FF"/>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Database </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Data Model</a:t>
            </a:r>
          </a:p>
        </p:txBody>
      </p:sp>
      <p:sp>
        <p:nvSpPr>
          <p:cNvPr id="288" name="Shape 288"/>
          <p:cNvSpPr txBox="1"/>
          <p:nvPr/>
        </p:nvSpPr>
        <p:spPr>
          <a:xfrm>
            <a:off y="2692400" x="3987800"/>
            <a:ext cy="2197200" cx="3898800"/>
          </a:xfrm>
          <a:prstGeom prst="rect">
            <a:avLst/>
          </a:prstGeom>
          <a:noFill/>
          <a:ln w="101600" cap="rnd">
            <a:solidFill>
              <a:srgbClr val="FF7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Application</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Software</a:t>
            </a:r>
          </a:p>
        </p:txBody>
      </p:sp>
      <p:sp>
        <p:nvSpPr>
          <p:cNvPr id="289" name="Shape 289"/>
          <p:cNvSpPr txBox="1"/>
          <p:nvPr/>
        </p:nvSpPr>
        <p:spPr>
          <a:xfrm>
            <a:off y="2984500" x="825500"/>
            <a:ext cy="1612799" cx="1727099"/>
          </a:xfrm>
          <a:prstGeom prst="rect">
            <a:avLst/>
          </a:prstGeom>
          <a:noFill/>
          <a:ln w="101600" cap="rnd">
            <a:solidFill>
              <a:srgbClr val="00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End</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User</a:t>
            </a:r>
          </a:p>
        </p:txBody>
      </p:sp>
      <p:sp>
        <p:nvSpPr>
          <p:cNvPr id="290" name="Shape 290"/>
          <p:cNvSpPr txBox="1"/>
          <p:nvPr/>
        </p:nvSpPr>
        <p:spPr>
          <a:xfrm>
            <a:off y="6057900" x="4292600"/>
            <a:ext cy="1155599" cx="3022500"/>
          </a:xfrm>
          <a:prstGeom prst="rect">
            <a:avLst/>
          </a:prstGeom>
          <a:noFill/>
          <a:ln w="101600" cap="rnd">
            <a:solidFill>
              <a:srgbClr val="00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Developer</a:t>
            </a:r>
          </a:p>
        </p:txBody>
      </p:sp>
      <p:sp>
        <p:nvSpPr>
          <p:cNvPr id="291" name="Shape 291"/>
          <p:cNvSpPr txBox="1"/>
          <p:nvPr/>
        </p:nvSpPr>
        <p:spPr>
          <a:xfrm>
            <a:off y="7340600" x="7708900"/>
            <a:ext cy="1155599" cx="2171700"/>
          </a:xfrm>
          <a:prstGeom prst="rect">
            <a:avLst/>
          </a:prstGeom>
          <a:noFill/>
          <a:ln w="101600" cap="rnd">
            <a:solidFill>
              <a:srgbClr val="00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DBA</a:t>
            </a:r>
          </a:p>
        </p:txBody>
      </p:sp>
      <p:sp>
        <p:nvSpPr>
          <p:cNvPr id="292" name="Shape 292"/>
          <p:cNvSpPr txBox="1"/>
          <p:nvPr/>
        </p:nvSpPr>
        <p:spPr>
          <a:xfrm>
            <a:off y="6527800" x="11214100"/>
            <a:ext cy="2197200" cx="3898800"/>
          </a:xfrm>
          <a:prstGeom prst="rect">
            <a:avLst/>
          </a:prstGeom>
          <a:noFill/>
          <a:ln w="101600" cap="rnd">
            <a:solidFill>
              <a:srgbClr val="FF7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Database</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Tools</a:t>
            </a:r>
          </a:p>
        </p:txBody>
      </p:sp>
      <p:cxnSp>
        <p:nvCxnSpPr>
          <p:cNvPr id="293" name="Shape 293"/>
          <p:cNvCxnSpPr/>
          <p:nvPr/>
        </p:nvCxnSpPr>
        <p:spPr>
          <a:xfrm rot="10800000">
            <a:off y="4962387" x="5894387"/>
            <a:ext cy="944700" cx="0"/>
          </a:xfrm>
          <a:prstGeom prst="straightConnector1">
            <a:avLst/>
          </a:prstGeom>
          <a:noFill/>
          <a:ln w="63500" cap="rnd">
            <a:solidFill>
              <a:schemeClr val="lt1"/>
            </a:solidFill>
            <a:prstDash val="solid"/>
            <a:miter/>
            <a:headEnd w="med" len="med" type="stealth"/>
            <a:tailEnd w="med" len="med" type="stealth"/>
          </a:ln>
        </p:spPr>
      </p:cxnSp>
      <p:cxnSp>
        <p:nvCxnSpPr>
          <p:cNvPr id="294" name="Shape 294"/>
          <p:cNvCxnSpPr/>
          <p:nvPr/>
        </p:nvCxnSpPr>
        <p:spPr>
          <a:xfrm rot="10800000">
            <a:off y="3817937" x="2705162"/>
            <a:ext cy="0" cx="1122299"/>
          </a:xfrm>
          <a:prstGeom prst="straightConnector1">
            <a:avLst/>
          </a:prstGeom>
          <a:noFill/>
          <a:ln w="63500" cap="rnd">
            <a:solidFill>
              <a:schemeClr val="lt1"/>
            </a:solidFill>
            <a:prstDash val="solid"/>
            <a:miter/>
            <a:headEnd w="med" len="med" type="stealth"/>
            <a:tailEnd w="med" len="med" type="stealth"/>
          </a:ln>
        </p:spPr>
      </p:cxnSp>
      <p:cxnSp>
        <p:nvCxnSpPr>
          <p:cNvPr id="295" name="Shape 295"/>
          <p:cNvCxnSpPr/>
          <p:nvPr/>
        </p:nvCxnSpPr>
        <p:spPr>
          <a:xfrm rot="10800000">
            <a:off y="7797800" x="9982174"/>
            <a:ext cy="0" cx="1120800"/>
          </a:xfrm>
          <a:prstGeom prst="straightConnector1">
            <a:avLst/>
          </a:prstGeom>
          <a:noFill/>
          <a:ln w="63500" cap="rnd">
            <a:solidFill>
              <a:schemeClr val="lt1"/>
            </a:solidFill>
            <a:prstDash val="solid"/>
            <a:miter/>
            <a:headEnd w="med" len="med" type="stealth"/>
            <a:tailEnd w="med" len="med" type="stealth"/>
          </a:ln>
        </p:spPr>
      </p:cxnSp>
      <p:sp>
        <p:nvSpPr>
          <p:cNvPr id="296" name="Shape 296"/>
          <p:cNvSpPr/>
          <p:nvPr/>
        </p:nvSpPr>
        <p:spPr>
          <a:xfrm>
            <a:off y="2908300" x="7978425"/>
            <a:ext cy="1498500" cx="3134100"/>
          </a:xfrm>
          <a:prstGeom prst="leftRightArrow">
            <a:avLst>
              <a:gd fmla="val 42186" name="adj1"/>
              <a:gd fmla="val 17802" name="adj2"/>
            </a:avLst>
          </a:prstGeom>
          <a:blipFill rotWithShape="1">
            <a:blip r:embed="rId3">
              <a:alphaModFix/>
            </a:blip>
            <a:tile ty="0" tx="0" algn="tl" sy="99997" flip="none" sx="99997"/>
          </a:blipFill>
          <a:ln>
            <a:noFill/>
          </a:ln>
        </p:spPr>
        <p:txBody>
          <a:bodyPr bIns="0" rIns="0" lIns="0" tIns="0" anchor="ctr" anchorCtr="0">
            <a:noAutofit/>
          </a:bodyPr>
          <a:lstStyle/>
          <a:p>
            <a:pPr algn="ctr" rtl="0" lvl="0" marR="0" indent="0" marL="0">
              <a:lnSpc>
                <a:spcPct val="100000"/>
              </a:lnSpc>
              <a:spcBef>
                <a:spcPts val="0"/>
              </a:spcBef>
              <a:spcAft>
                <a:spcPts val="0"/>
              </a:spcAft>
              <a:buClr>
                <a:srgbClr val="000000"/>
              </a:buClr>
              <a:buSzPct val="25000"/>
              <a:buFont typeface="Cabin"/>
              <a:buNone/>
            </a:pPr>
            <a:r>
              <a:rPr strike="noStrike" u="none" b="0" cap="none" baseline="0" sz="2600" lang="en-US" i="0">
                <a:solidFill>
                  <a:schemeClr val="lt1"/>
                </a:solidFill>
                <a:latin typeface="Cabin"/>
                <a:ea typeface="Cabin"/>
                <a:cs typeface="Cabin"/>
                <a:sym typeface="Cabin"/>
              </a:rPr>
              <a:t>SQL</a:t>
            </a:r>
          </a:p>
        </p:txBody>
      </p:sp>
      <p:sp>
        <p:nvSpPr>
          <p:cNvPr id="297" name="Shape 297"/>
          <p:cNvSpPr/>
          <p:nvPr/>
        </p:nvSpPr>
        <p:spPr>
          <a:xfrm rot="5400000">
            <a:off y="4635449" x="12369749"/>
            <a:ext cy="2006700" cx="1600199"/>
          </a:xfrm>
          <a:prstGeom prst="leftRightArrow">
            <a:avLst>
              <a:gd fmla="val 60467" name="adj1"/>
              <a:gd fmla="val 19531" name="adj2"/>
            </a:avLst>
          </a:prstGeom>
          <a:blipFill rotWithShape="0">
            <a:blip r:embed="rId4">
              <a:alphaModFix/>
            </a:blip>
            <a:stretch>
              <a:fillRect t="-10" b="-10" r="9" l="0"/>
            </a:stretch>
          </a:blipFill>
          <a:ln>
            <a:noFill/>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sp>
        <p:nvSpPr>
          <p:cNvPr id="298" name="Shape 298"/>
          <p:cNvSpPr txBox="1"/>
          <p:nvPr/>
        </p:nvSpPr>
        <p:spPr>
          <a:xfrm>
            <a:off y="5321300" x="12698411"/>
            <a:ext cy="622199" cx="9239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0000"/>
              </a:buClr>
              <a:buSzPct val="25000"/>
              <a:buFont typeface="Cabin"/>
              <a:buNone/>
            </a:pPr>
            <a:r>
              <a:rPr strike="noStrike" u="none" b="0" cap="none" baseline="0" sz="3600" lang="en-US" i="0">
                <a:solidFill>
                  <a:schemeClr val="lt1"/>
                </a:solidFill>
                <a:latin typeface="Cabin"/>
                <a:ea typeface="Cabin"/>
                <a:cs typeface="Cabin"/>
                <a:sym typeface="Cabin"/>
              </a:rPr>
              <a:t>SQL</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y="0" x="0"/>
          <a:ext cy="0" cx="0"/>
          <a:chOff y="0" x="0"/>
          <a:chExt cy="0" cx="0"/>
        </a:xfrm>
      </p:grpSpPr>
      <p:sp>
        <p:nvSpPr>
          <p:cNvPr id="303" name="Shape 303"/>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Start Simple - A Single Table</a:t>
            </a:r>
          </a:p>
        </p:txBody>
      </p:sp>
      <p:sp>
        <p:nvSpPr>
          <p:cNvPr id="304" name="Shape 304"/>
          <p:cNvSpPr txBox="1"/>
          <p:nvPr>
            <p:ph idx="1" type="body"/>
          </p:nvPr>
        </p:nvSpPr>
        <p:spPr>
          <a:xfrm>
            <a:off y="2603500" x="1155700"/>
            <a:ext cy="2120899" cx="13931900"/>
          </a:xfrm>
          <a:prstGeom prst="rect">
            <a:avLst/>
          </a:prstGeom>
          <a:noFill/>
          <a:ln>
            <a:noFill/>
          </a:ln>
        </p:spPr>
        <p:txBody>
          <a:bodyPr bIns="38100" rIns="38100" lIns="38100" tIns="38100" anchor="ctr" anchorCtr="0">
            <a:noAutofit/>
          </a:bodyPr>
          <a:lstStyle/>
          <a:p>
            <a:pPr algn="l" rtl="0" lvl="0" marR="0" indent="-533400" marL="749300">
              <a:lnSpc>
                <a:spcPct val="100000"/>
              </a:lnSpc>
              <a:spcBef>
                <a:spcPts val="0"/>
              </a:spcBef>
              <a:spcAft>
                <a:spcPts val="0"/>
              </a:spcAft>
              <a:buClr>
                <a:schemeClr val="lt1"/>
              </a:buClr>
              <a:buSzPct val="171000"/>
              <a:buFont typeface="Cabin"/>
              <a:buChar char="•"/>
            </a:pPr>
            <a:r>
              <a:rPr strike="noStrike" u="none" b="0" cap="none" baseline="0" sz="3600" lang="en-US" i="0">
                <a:solidFill>
                  <a:schemeClr val="lt1"/>
                </a:solidFill>
                <a:latin typeface="Cabin"/>
                <a:ea typeface="Cabin"/>
                <a:cs typeface="Cabin"/>
                <a:sym typeface="Cabin"/>
              </a:rPr>
              <a:t>Lets make a table of People - with a Name and an E</a:t>
            </a:r>
            <a:r>
              <a:rPr sz="3600" lang="en-US">
                <a:solidFill>
                  <a:schemeClr val="lt1"/>
                </a:solidFill>
                <a:latin typeface="Cabin"/>
                <a:ea typeface="Cabin"/>
                <a:cs typeface="Cabin"/>
                <a:sym typeface="Cabin"/>
              </a:rPr>
              <a:t>m</a:t>
            </a:r>
            <a:r>
              <a:rPr strike="noStrike" u="none" b="0" cap="none" baseline="0" sz="3600" lang="en-US" i="0">
                <a:solidFill>
                  <a:schemeClr val="lt1"/>
                </a:solidFill>
                <a:latin typeface="Cabin"/>
                <a:ea typeface="Cabin"/>
                <a:cs typeface="Cabin"/>
                <a:sym typeface="Cabin"/>
              </a:rPr>
              <a:t>ail using the </a:t>
            </a:r>
            <a:r>
              <a:rPr sz="3600" lang="en-US">
                <a:solidFill>
                  <a:schemeClr val="lt1"/>
                </a:solidFill>
                <a:latin typeface="Cabin"/>
                <a:ea typeface="Cabin"/>
                <a:cs typeface="Cabin"/>
                <a:sym typeface="Cabin"/>
              </a:rPr>
              <a:t>“</a:t>
            </a:r>
            <a:r>
              <a:rPr strike="noStrike" u="none" b="0" cap="none" baseline="0" sz="3600" lang="en-US" i="0">
                <a:solidFill>
                  <a:schemeClr val="lt1"/>
                </a:solidFill>
                <a:latin typeface="Cabin"/>
                <a:ea typeface="Cabin"/>
                <a:cs typeface="Cabin"/>
                <a:sym typeface="Cabin"/>
              </a:rPr>
              <a:t>wizard</a:t>
            </a:r>
            <a:r>
              <a:rPr sz="3600" lang="en-US">
                <a:solidFill>
                  <a:schemeClr val="lt1"/>
                </a:solidFill>
                <a:latin typeface="Cabin"/>
                <a:ea typeface="Cabin"/>
                <a:cs typeface="Cabin"/>
                <a:sym typeface="Cabin"/>
              </a:rPr>
              <a:t>”</a:t>
            </a:r>
            <a:r>
              <a:rPr strike="noStrike" u="none" b="0" cap="none" baseline="0" sz="3600" lang="en-US" i="0">
                <a:solidFill>
                  <a:schemeClr val="lt1"/>
                </a:solidFill>
                <a:latin typeface="Cabin"/>
                <a:ea typeface="Cabin"/>
                <a:cs typeface="Cabin"/>
                <a:sym typeface="Cabin"/>
              </a:rPr>
              <a:t> user interface...</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y="0" x="0"/>
          <a:ext cy="0" cx="0"/>
          <a:chOff y="0" x="0"/>
          <a:chExt cy="0" cx="0"/>
        </a:xfrm>
      </p:grpSpPr>
      <p:pic>
        <p:nvPicPr>
          <p:cNvPr id="309" name="Shape 309"/>
          <p:cNvPicPr preferRelativeResize="0"/>
          <p:nvPr/>
        </p:nvPicPr>
        <p:blipFill rotWithShape="1">
          <a:blip r:embed="rId3">
            <a:alphaModFix/>
          </a:blip>
          <a:srcRect t="0" b="0" r="0" l="0"/>
          <a:stretch/>
        </p:blipFill>
        <p:spPr>
          <a:xfrm>
            <a:off y="685800" x="1841500"/>
            <a:ext cy="7759700" cx="11734800"/>
          </a:xfrm>
          <a:prstGeom prst="rect">
            <a:avLst/>
          </a:prstGeom>
          <a:noFill/>
          <a:ln>
            <a:noFill/>
          </a:ln>
        </p:spPr>
      </p:pic>
      <p:sp>
        <p:nvSpPr>
          <p:cNvPr id="310" name="Shape 310"/>
          <p:cNvSpPr txBox="1"/>
          <p:nvPr/>
        </p:nvSpPr>
        <p:spPr>
          <a:xfrm>
            <a:off y="7162800" x="6546850"/>
            <a:ext cy="622299" cx="6240461"/>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0000"/>
              </a:buClr>
              <a:buSzPct val="25000"/>
              <a:buFont typeface="Cabin"/>
              <a:buNone/>
            </a:pPr>
            <a:r>
              <a:rPr strike="noStrike" u="none" b="0" cap="none" baseline="0" sz="3600" lang="en-US" i="0">
                <a:solidFill>
                  <a:srgbClr val="000000"/>
                </a:solidFill>
                <a:latin typeface="Cabin"/>
                <a:ea typeface="Cabin"/>
                <a:cs typeface="Cabin"/>
                <a:sym typeface="Cabin"/>
              </a:rPr>
              <a:t>Our first table with two columns</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y="0" x="0"/>
          <a:ext cy="0" cx="0"/>
          <a:chOff y="0" x="0"/>
          <a:chExt cy="0" cx="0"/>
        </a:xfrm>
      </p:grpSpPr>
      <p:pic>
        <p:nvPicPr>
          <p:cNvPr id="315" name="Shape 315"/>
          <p:cNvPicPr preferRelativeResize="0"/>
          <p:nvPr/>
        </p:nvPicPr>
        <p:blipFill rotWithShape="1">
          <a:blip r:embed="rId3">
            <a:alphaModFix/>
          </a:blip>
          <a:srcRect t="0" b="0" r="0" l="0"/>
          <a:stretch/>
        </p:blipFill>
        <p:spPr>
          <a:xfrm>
            <a:off y="38100" x="1803400"/>
            <a:ext cy="9066211" cx="13466762"/>
          </a:xfrm>
          <a:prstGeom prst="rect">
            <a:avLst/>
          </a:prstGeom>
          <a:noFill/>
          <a:ln>
            <a:noFill/>
          </a:ln>
        </p:spPr>
      </p:pic>
      <p:sp>
        <p:nvSpPr>
          <p:cNvPr id="316" name="Shape 316"/>
          <p:cNvSpPr txBox="1"/>
          <p:nvPr/>
        </p:nvSpPr>
        <p:spPr>
          <a:xfrm>
            <a:off y="5448300" x="8483600"/>
            <a:ext cy="622299" cx="480694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0000"/>
              </a:buClr>
              <a:buSzPct val="25000"/>
              <a:buFont typeface="Cabin"/>
              <a:buNone/>
            </a:pPr>
            <a:r>
              <a:rPr strike="noStrike" u="none" b="0" cap="none" baseline="0" sz="3600" lang="en-US" i="0">
                <a:solidFill>
                  <a:srgbClr val="000000"/>
                </a:solidFill>
                <a:latin typeface="Cabin"/>
                <a:ea typeface="Cabin"/>
                <a:cs typeface="Cabin"/>
                <a:sym typeface="Cabin"/>
              </a:rPr>
              <a:t>Our table with four rows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y="0" x="0"/>
          <a:ext cy="0" cx="0"/>
          <a:chOff y="0" x="0"/>
          <a:chExt cy="0" cx="0"/>
        </a:xfrm>
      </p:grpSpPr>
      <p:sp>
        <p:nvSpPr>
          <p:cNvPr id="169" name="Shape 169"/>
          <p:cNvSpPr txBox="1"/>
          <p:nvPr>
            <p:ph type="title"/>
          </p:nvPr>
        </p:nvSpPr>
        <p:spPr>
          <a:xfrm>
            <a:off y="1689100" x="787400"/>
            <a:ext cy="4711699" cx="45720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200" lang="en-US" i="0">
                <a:solidFill>
                  <a:srgbClr val="00FF00"/>
                </a:solidFill>
                <a:latin typeface="Cabin"/>
                <a:ea typeface="Cabin"/>
                <a:cs typeface="Cabin"/>
                <a:sym typeface="Cabin"/>
              </a:rPr>
              <a:t>SQLite Manager</a:t>
            </a:r>
            <a:br>
              <a:rPr strike="noStrike" u="none" b="0" cap="none" baseline="0" sz="7200" lang="en-US" i="0">
                <a:solidFill>
                  <a:srgbClr val="00FF00"/>
                </a:solidFill>
                <a:latin typeface="Cabin"/>
                <a:ea typeface="Cabin"/>
                <a:cs typeface="Cabin"/>
                <a:sym typeface="Cabin"/>
              </a:rPr>
            </a:br>
            <a:r>
              <a:rPr sz="7200" lang="en-US">
                <a:solidFill>
                  <a:srgbClr val="00FF00"/>
                </a:solidFill>
                <a:latin typeface="Cabin"/>
                <a:ea typeface="Cabin"/>
                <a:cs typeface="Cabin"/>
                <a:sym typeface="Cabin"/>
              </a:rPr>
              <a:t>f</a:t>
            </a:r>
            <a:r>
              <a:rPr strike="noStrike" u="none" b="0" cap="none" baseline="0" sz="7200" lang="en-US" i="0">
                <a:solidFill>
                  <a:srgbClr val="00FF00"/>
                </a:solidFill>
                <a:latin typeface="Cabin"/>
                <a:ea typeface="Cabin"/>
                <a:cs typeface="Cabin"/>
                <a:sym typeface="Cabin"/>
              </a:rPr>
              <a:t>or</a:t>
            </a:r>
            <a:br>
              <a:rPr strike="noStrike" u="none" b="0" cap="none" baseline="0" sz="7200" lang="en-US" i="0">
                <a:solidFill>
                  <a:srgbClr val="00FF00"/>
                </a:solidFill>
                <a:latin typeface="Cabin"/>
                <a:ea typeface="Cabin"/>
                <a:cs typeface="Cabin"/>
                <a:sym typeface="Cabin"/>
              </a:rPr>
            </a:br>
            <a:r>
              <a:rPr strike="noStrike" u="none" b="0" cap="none" baseline="0" sz="7200" lang="en-US" i="0">
                <a:solidFill>
                  <a:srgbClr val="00FF00"/>
                </a:solidFill>
                <a:latin typeface="Cabin"/>
                <a:ea typeface="Cabin"/>
                <a:cs typeface="Cabin"/>
                <a:sym typeface="Cabin"/>
              </a:rPr>
              <a:t>Firefox</a:t>
            </a:r>
          </a:p>
        </p:txBody>
      </p:sp>
      <p:sp>
        <p:nvSpPr>
          <p:cNvPr id="170" name="Shape 170"/>
          <p:cNvSpPr txBox="1"/>
          <p:nvPr/>
        </p:nvSpPr>
        <p:spPr>
          <a:xfrm>
            <a:off y="7937350" x="1566799"/>
            <a:ext cy="774599" cx="138510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sng" b="0" cap="none" baseline="0" sz="3600" lang="en-US" i="0">
                <a:solidFill>
                  <a:srgbClr val="FFFF00"/>
                </a:solidFill>
                <a:latin typeface="Cabin"/>
                <a:ea typeface="Cabin"/>
                <a:cs typeface="Cabin"/>
                <a:sym typeface="Cabin"/>
                <a:hlinkClick r:id="rId3"/>
              </a:rPr>
              <a:t>https://addons.mozilla.org/en-US/firefox/addon/sqlite-manager/</a:t>
            </a:r>
          </a:p>
        </p:txBody>
      </p:sp>
      <p:pic>
        <p:nvPicPr>
          <p:cNvPr id="171" name="Shape 171"/>
          <p:cNvPicPr preferRelativeResize="0"/>
          <p:nvPr/>
        </p:nvPicPr>
        <p:blipFill rotWithShape="1">
          <a:blip r:embed="rId4">
            <a:alphaModFix/>
          </a:blip>
          <a:srcRect t="0" b="0" r="0" l="0"/>
          <a:stretch/>
        </p:blipFill>
        <p:spPr>
          <a:xfrm>
            <a:off y="2171700" x="5675312"/>
            <a:ext cy="4127500" cx="9742486"/>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y="0" x="0"/>
          <a:ext cy="0" cx="0"/>
          <a:chOff y="0" x="0"/>
          <a:chExt cy="0" cx="0"/>
        </a:xfrm>
      </p:grpSpPr>
      <p:sp>
        <p:nvSpPr>
          <p:cNvPr id="321" name="Shape 321"/>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7600" lang="en-US" i="0">
                <a:solidFill>
                  <a:srgbClr val="FFFF00"/>
                </a:solidFill>
                <a:latin typeface="Cabin"/>
                <a:ea typeface="Cabin"/>
                <a:cs typeface="Cabin"/>
                <a:sym typeface="Cabin"/>
              </a:rPr>
              <a:t>SQL</a:t>
            </a:r>
          </a:p>
        </p:txBody>
      </p:sp>
      <p:sp>
        <p:nvSpPr>
          <p:cNvPr id="322" name="Shape 322"/>
          <p:cNvSpPr txBox="1"/>
          <p:nvPr>
            <p:ph idx="1" type="body"/>
          </p:nvPr>
        </p:nvSpPr>
        <p:spPr>
          <a:xfrm>
            <a:off y="2603500" x="1155700"/>
            <a:ext cy="5702299" cx="139319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1000"/>
              </a:spcBef>
              <a:spcAft>
                <a:spcPts val="0"/>
              </a:spcAft>
              <a:buClr>
                <a:schemeClr val="lt1"/>
              </a:buClr>
              <a:buSzPct val="100000"/>
              <a:buFont typeface="Cabin"/>
              <a:buChar char="•"/>
            </a:pPr>
            <a:r>
              <a:rPr strike="noStrike" u="none" b="0" cap="none" baseline="0" sz="3600" lang="en-US" i="0">
                <a:solidFill>
                  <a:srgbClr val="FFFF00"/>
                </a:solidFill>
                <a:latin typeface="Cabin"/>
                <a:ea typeface="Cabin"/>
                <a:cs typeface="Cabin"/>
                <a:sym typeface="Cabin"/>
              </a:rPr>
              <a:t>Structured Query Language</a:t>
            </a:r>
            <a:r>
              <a:rPr strike="noStrike" u="none" b="0" cap="none" baseline="0" sz="3600" lang="en-US" i="0">
                <a:solidFill>
                  <a:schemeClr val="lt1"/>
                </a:solidFill>
                <a:latin typeface="Cabin"/>
                <a:ea typeface="Cabin"/>
                <a:cs typeface="Cabin"/>
                <a:sym typeface="Cabin"/>
              </a:rPr>
              <a:t> is the language we use to issue commands to the database</a:t>
            </a:r>
          </a:p>
          <a:p>
            <a:pPr algn="l" rtl="0" lvl="1" marR="0" indent="-457200" marL="914400">
              <a:lnSpc>
                <a:spcPct val="100000"/>
              </a:lnSpc>
              <a:spcBef>
                <a:spcPts val="10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Create a table</a:t>
            </a:r>
          </a:p>
          <a:p>
            <a:pPr algn="l" rtl="0" lvl="1" marR="0" indent="-457200" marL="914400">
              <a:lnSpc>
                <a:spcPct val="100000"/>
              </a:lnSpc>
              <a:spcBef>
                <a:spcPts val="10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Retieve some data</a:t>
            </a:r>
          </a:p>
          <a:p>
            <a:pPr algn="l" rtl="0" lvl="1" marR="0" indent="-457200" marL="914400">
              <a:lnSpc>
                <a:spcPct val="100000"/>
              </a:lnSpc>
              <a:spcBef>
                <a:spcPts val="10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Insert data</a:t>
            </a:r>
          </a:p>
          <a:p>
            <a:pPr algn="l" rtl="0" lvl="1" marR="0" indent="-457200" marL="914400">
              <a:lnSpc>
                <a:spcPct val="100000"/>
              </a:lnSpc>
              <a:spcBef>
                <a:spcPts val="10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Delete data </a:t>
            </a:r>
          </a:p>
        </p:txBody>
      </p:sp>
      <p:sp>
        <p:nvSpPr>
          <p:cNvPr id="323" name="Shape 323"/>
          <p:cNvSpPr txBox="1"/>
          <p:nvPr/>
        </p:nvSpPr>
        <p:spPr>
          <a:xfrm>
            <a:off y="8255000" x="4856275"/>
            <a:ext cy="622199" cx="67799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sng" b="0" cap="none" baseline="0" sz="3600" lang="en-US" i="0">
                <a:solidFill>
                  <a:srgbClr val="FFFF00"/>
                </a:solidFill>
                <a:latin typeface="Cabin"/>
                <a:ea typeface="Cabin"/>
                <a:cs typeface="Cabin"/>
                <a:sym typeface="Cabin"/>
                <a:hlinkClick r:id="rId3"/>
              </a:rPr>
              <a:t>http://en.wikipedia.org/wiki/SQL</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y="0" x="0"/>
          <a:ext cy="0" cx="0"/>
          <a:chOff y="0" x="0"/>
          <a:chExt cy="0" cx="0"/>
        </a:xfrm>
      </p:grpSpPr>
      <p:sp>
        <p:nvSpPr>
          <p:cNvPr id="328" name="Shape 328"/>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7600" lang="en-US" i="0">
                <a:solidFill>
                  <a:srgbClr val="FF7F00"/>
                </a:solidFill>
                <a:latin typeface="Cabin"/>
                <a:ea typeface="Cabin"/>
                <a:cs typeface="Cabin"/>
                <a:sym typeface="Cabin"/>
              </a:rPr>
              <a:t>SQL Insert</a:t>
            </a:r>
          </a:p>
        </p:txBody>
      </p:sp>
      <p:sp>
        <p:nvSpPr>
          <p:cNvPr id="329" name="Shape 329"/>
          <p:cNvSpPr txBox="1"/>
          <p:nvPr>
            <p:ph idx="1" type="body"/>
          </p:nvPr>
        </p:nvSpPr>
        <p:spPr>
          <a:xfrm>
            <a:off y="2603500" x="1155700"/>
            <a:ext cy="2209799" cx="13931900"/>
          </a:xfrm>
          <a:prstGeom prst="rect">
            <a:avLst/>
          </a:prstGeom>
          <a:noFill/>
          <a:ln>
            <a:noFill/>
          </a:ln>
        </p:spPr>
        <p:txBody>
          <a:bodyPr bIns="38100" rIns="38100" lIns="38100" tIns="38100" anchor="ctr" anchorCtr="0">
            <a:noAutofit/>
          </a:bodyPr>
          <a:lstStyle/>
          <a:p>
            <a:pPr algn="l" rtl="0" lvl="0" marR="0" indent="-533400" marL="749300">
              <a:lnSpc>
                <a:spcPct val="100000"/>
              </a:lnSpc>
              <a:spcBef>
                <a:spcPts val="0"/>
              </a:spcBef>
              <a:spcAft>
                <a:spcPts val="0"/>
              </a:spcAft>
              <a:buClr>
                <a:schemeClr val="lt1"/>
              </a:buClr>
              <a:buSzPct val="171000"/>
              <a:buFont typeface="Cabin"/>
              <a:buChar char="•"/>
            </a:pPr>
            <a:r>
              <a:rPr strike="noStrike" u="none" b="0" cap="none" baseline="0" sz="3600" lang="en-US" i="0">
                <a:solidFill>
                  <a:schemeClr val="lt1"/>
                </a:solidFill>
                <a:latin typeface="Cabin"/>
                <a:ea typeface="Cabin"/>
                <a:cs typeface="Cabin"/>
                <a:sym typeface="Cabin"/>
              </a:rPr>
              <a:t>The Insert statement inserts a row into a table</a:t>
            </a:r>
          </a:p>
        </p:txBody>
      </p:sp>
      <p:sp>
        <p:nvSpPr>
          <p:cNvPr id="330" name="Shape 330"/>
          <p:cNvSpPr txBox="1"/>
          <p:nvPr/>
        </p:nvSpPr>
        <p:spPr>
          <a:xfrm>
            <a:off y="6216650" x="377825"/>
            <a:ext cy="736499" cx="157323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INSERT INTO </a:t>
            </a:r>
            <a:r>
              <a:rPr strike="noStrike" u="none" b="0" cap="none" baseline="0" sz="3600" lang="en-US" i="0">
                <a:solidFill>
                  <a:srgbClr val="FFFF00"/>
                </a:solidFill>
                <a:latin typeface="Cabin"/>
                <a:ea typeface="Cabin"/>
                <a:cs typeface="Cabin"/>
                <a:sym typeface="Cabin"/>
              </a:rPr>
              <a:t>Users</a:t>
            </a:r>
            <a:r>
              <a:rPr strike="noStrike" u="none" b="0" cap="none" baseline="0" sz="3600" lang="en-US" i="0">
                <a:solidFill>
                  <a:srgbClr val="00FF00"/>
                </a:solidFill>
                <a:latin typeface="Cabin"/>
                <a:ea typeface="Cabin"/>
                <a:cs typeface="Cabin"/>
                <a:sym typeface="Cabin"/>
              </a:rPr>
              <a:t> (name, email) </a:t>
            </a:r>
            <a:r>
              <a:rPr strike="noStrike" u="none" b="0" cap="none" baseline="0" sz="3600" lang="en-US" i="0">
                <a:solidFill>
                  <a:srgbClr val="FF7F00"/>
                </a:solidFill>
                <a:latin typeface="Cabin"/>
                <a:ea typeface="Cabin"/>
                <a:cs typeface="Cabin"/>
                <a:sym typeface="Cabin"/>
              </a:rPr>
              <a:t>VALUES</a:t>
            </a:r>
            <a:r>
              <a:rPr strike="noStrike" u="none" b="0" cap="none" baseline="0" sz="3600" lang="en-US" i="0">
                <a:solidFill>
                  <a:srgbClr val="00FF00"/>
                </a:solidFill>
                <a:latin typeface="Cabin"/>
                <a:ea typeface="Cabin"/>
                <a:cs typeface="Cabin"/>
                <a:sym typeface="Cabin"/>
              </a:rPr>
              <a:t> ('Ted', 'ted@umich.edu')</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4" name="Shape 334"/>
        <p:cNvGrpSpPr/>
        <p:nvPr/>
      </p:nvGrpSpPr>
      <p:grpSpPr>
        <a:xfrm>
          <a:off y="0" x="0"/>
          <a:ext cy="0" cx="0"/>
          <a:chOff y="0" x="0"/>
          <a:chExt cy="0" cx="0"/>
        </a:xfrm>
      </p:grpSpPr>
      <p:pic>
        <p:nvPicPr>
          <p:cNvPr id="335" name="Shape 335"/>
          <p:cNvPicPr preferRelativeResize="0"/>
          <p:nvPr/>
        </p:nvPicPr>
        <p:blipFill rotWithShape="1">
          <a:blip r:embed="rId3">
            <a:alphaModFix/>
          </a:blip>
          <a:srcRect t="0" b="0" r="0" l="0"/>
          <a:stretch/>
        </p:blipFill>
        <p:spPr>
          <a:xfrm>
            <a:off y="203200" x="431800"/>
            <a:ext cy="7035799" cx="10985499"/>
          </a:xfrm>
          <a:prstGeom prst="rect">
            <a:avLst/>
          </a:prstGeom>
          <a:noFill/>
          <a:ln>
            <a:noFill/>
          </a:ln>
        </p:spPr>
      </p:pic>
      <p:pic>
        <p:nvPicPr>
          <p:cNvPr id="336" name="Shape 336"/>
          <p:cNvPicPr preferRelativeResize="0"/>
          <p:nvPr/>
        </p:nvPicPr>
        <p:blipFill rotWithShape="1">
          <a:blip r:embed="rId4">
            <a:alphaModFix/>
          </a:blip>
          <a:srcRect t="0" b="0" r="0" l="0"/>
          <a:stretch/>
        </p:blipFill>
        <p:spPr>
          <a:xfrm>
            <a:off y="2101225" x="5181600"/>
            <a:ext cy="7035899" cx="10985399"/>
          </a:xfrm>
          <a:prstGeom prst="rect">
            <a:avLst/>
          </a:prstGeom>
          <a:noFill/>
          <a:ln>
            <a:noFill/>
          </a:ln>
        </p:spPr>
      </p:pic>
      <p:sp>
        <p:nvSpPr>
          <p:cNvPr id="337" name="Shape 337"/>
          <p:cNvSpPr/>
          <p:nvPr/>
        </p:nvSpPr>
        <p:spPr>
          <a:xfrm flipH="1">
            <a:off y="4432450" x="13899825"/>
            <a:ext cy="1269899" cx="1269899"/>
          </a:xfrm>
          <a:prstGeom prst="rightArrow">
            <a:avLst>
              <a:gd fmla="val 46684" name="adj1"/>
              <a:gd fmla="val 20237" name="adj2"/>
            </a:avLst>
          </a:prstGeom>
          <a:blipFill rotWithShape="0">
            <a:blip r:embed="rId5">
              <a:alphaModFix/>
            </a:blip>
            <a:stretch>
              <a:fillRect t="0" b="0" r="0" l="0"/>
            </a:stretch>
          </a:blipFill>
          <a:ln>
            <a:noFill/>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1" name="Shape 341"/>
        <p:cNvGrpSpPr/>
        <p:nvPr/>
      </p:nvGrpSpPr>
      <p:grpSpPr>
        <a:xfrm>
          <a:off y="0" x="0"/>
          <a:ext cy="0" cx="0"/>
          <a:chOff y="0" x="0"/>
          <a:chExt cy="0" cx="0"/>
        </a:xfrm>
      </p:grpSpPr>
      <p:sp>
        <p:nvSpPr>
          <p:cNvPr id="342" name="Shape 342"/>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7600" lang="en-US" i="0">
                <a:solidFill>
                  <a:srgbClr val="FF7F00"/>
                </a:solidFill>
                <a:latin typeface="Cabin"/>
                <a:ea typeface="Cabin"/>
                <a:cs typeface="Cabin"/>
                <a:sym typeface="Cabin"/>
              </a:rPr>
              <a:t>SQL Delete</a:t>
            </a:r>
          </a:p>
        </p:txBody>
      </p:sp>
      <p:sp>
        <p:nvSpPr>
          <p:cNvPr id="343" name="Shape 343"/>
          <p:cNvSpPr txBox="1"/>
          <p:nvPr>
            <p:ph idx="1" type="body"/>
          </p:nvPr>
        </p:nvSpPr>
        <p:spPr>
          <a:xfrm>
            <a:off y="2603500" x="1155700"/>
            <a:ext cy="2387600" cx="13931900"/>
          </a:xfrm>
          <a:prstGeom prst="rect">
            <a:avLst/>
          </a:prstGeom>
          <a:noFill/>
          <a:ln>
            <a:noFill/>
          </a:ln>
        </p:spPr>
        <p:txBody>
          <a:bodyPr bIns="38100" rIns="38100" lIns="38100" tIns="38100" anchor="ctr" anchorCtr="0">
            <a:noAutofit/>
          </a:bodyPr>
          <a:lstStyle/>
          <a:p>
            <a:pPr algn="l" rtl="0" lvl="0" marR="0" indent="-533400" marL="749300">
              <a:lnSpc>
                <a:spcPct val="100000"/>
              </a:lnSpc>
              <a:spcBef>
                <a:spcPts val="0"/>
              </a:spcBef>
              <a:spcAft>
                <a:spcPts val="0"/>
              </a:spcAft>
              <a:buClr>
                <a:schemeClr val="lt1"/>
              </a:buClr>
              <a:buSzPct val="171000"/>
              <a:buFont typeface="Cabin"/>
              <a:buChar char="•"/>
            </a:pPr>
            <a:r>
              <a:rPr strike="noStrike" u="none" b="0" cap="none" baseline="0" sz="3600" lang="en-US" i="0">
                <a:solidFill>
                  <a:schemeClr val="lt1"/>
                </a:solidFill>
                <a:latin typeface="Cabin"/>
                <a:ea typeface="Cabin"/>
                <a:cs typeface="Cabin"/>
                <a:sym typeface="Cabin"/>
              </a:rPr>
              <a:t>Deletes a row in a table based on a selection criteria</a:t>
            </a:r>
          </a:p>
        </p:txBody>
      </p:sp>
      <p:sp>
        <p:nvSpPr>
          <p:cNvPr id="344" name="Shape 344"/>
          <p:cNvSpPr txBox="1"/>
          <p:nvPr/>
        </p:nvSpPr>
        <p:spPr>
          <a:xfrm>
            <a:off y="6438900" x="605050"/>
            <a:ext cy="774599" cx="152457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4600" lang="en-US" i="0">
                <a:solidFill>
                  <a:srgbClr val="FF7F00"/>
                </a:solidFill>
                <a:latin typeface="Cabin"/>
                <a:ea typeface="Cabin"/>
                <a:cs typeface="Cabin"/>
                <a:sym typeface="Cabin"/>
              </a:rPr>
              <a:t>DELETE FROM</a:t>
            </a:r>
            <a:r>
              <a:rPr strike="noStrike" u="none" b="0" cap="none" baseline="0" sz="4600" lang="en-US" i="0">
                <a:solidFill>
                  <a:srgbClr val="FFFF00"/>
                </a:solidFill>
                <a:latin typeface="Cabin"/>
                <a:ea typeface="Cabin"/>
                <a:cs typeface="Cabin"/>
                <a:sym typeface="Cabin"/>
              </a:rPr>
              <a:t> Users </a:t>
            </a:r>
            <a:r>
              <a:rPr strike="noStrike" u="none" b="0" cap="none" baseline="0" sz="4600" lang="en-US" i="0">
                <a:solidFill>
                  <a:srgbClr val="FF7F00"/>
                </a:solidFill>
                <a:latin typeface="Cabin"/>
                <a:ea typeface="Cabin"/>
                <a:cs typeface="Cabin"/>
                <a:sym typeface="Cabin"/>
              </a:rPr>
              <a:t>WHERE</a:t>
            </a:r>
            <a:r>
              <a:rPr strike="noStrike" u="none" b="0" cap="none" baseline="0" sz="4600" lang="en-US" i="0">
                <a:solidFill>
                  <a:srgbClr val="FFFF00"/>
                </a:solidFill>
                <a:latin typeface="Cabin"/>
                <a:ea typeface="Cabin"/>
                <a:cs typeface="Cabin"/>
                <a:sym typeface="Cabin"/>
              </a:rPr>
              <a:t> email='ted@umich.edu'</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y="0" x="0"/>
          <a:ext cy="0" cx="0"/>
          <a:chOff y="0" x="0"/>
          <a:chExt cy="0" cx="0"/>
        </a:xfrm>
      </p:grpSpPr>
      <p:pic>
        <p:nvPicPr>
          <p:cNvPr id="349" name="Shape 349"/>
          <p:cNvPicPr preferRelativeResize="0"/>
          <p:nvPr/>
        </p:nvPicPr>
        <p:blipFill rotWithShape="1">
          <a:blip r:embed="rId3">
            <a:alphaModFix/>
          </a:blip>
          <a:srcRect t="0" b="0" r="0" l="0"/>
          <a:stretch/>
        </p:blipFill>
        <p:spPr>
          <a:xfrm>
            <a:off y="0" x="203200"/>
            <a:ext cy="7035799" cx="10985499"/>
          </a:xfrm>
          <a:prstGeom prst="rect">
            <a:avLst/>
          </a:prstGeom>
          <a:noFill/>
          <a:ln>
            <a:noFill/>
          </a:ln>
        </p:spPr>
      </p:pic>
      <p:pic>
        <p:nvPicPr>
          <p:cNvPr id="350" name="Shape 350"/>
          <p:cNvPicPr preferRelativeResize="0"/>
          <p:nvPr/>
        </p:nvPicPr>
        <p:blipFill rotWithShape="1">
          <a:blip r:embed="rId4">
            <a:alphaModFix/>
          </a:blip>
          <a:srcRect t="0" b="0" r="0" l="0"/>
          <a:stretch/>
        </p:blipFill>
        <p:spPr>
          <a:xfrm>
            <a:off y="2286000" x="5130800"/>
            <a:ext cy="7035799" cx="10985499"/>
          </a:xfrm>
          <a:prstGeom prst="rect">
            <a:avLst/>
          </a:prstGeom>
          <a:noFill/>
          <a:ln>
            <a:noFill/>
          </a:ln>
        </p:spPr>
      </p:pic>
      <p:sp>
        <p:nvSpPr>
          <p:cNvPr id="351" name="Shape 351"/>
          <p:cNvSpPr/>
          <p:nvPr/>
        </p:nvSpPr>
        <p:spPr>
          <a:xfrm flipH="1">
            <a:off y="4635500" x="14135099"/>
            <a:ext cy="1270000" cx="1270000"/>
          </a:xfrm>
          <a:prstGeom prst="rightArrow">
            <a:avLst>
              <a:gd fmla="val 43275" name="adj1"/>
              <a:gd fmla="val 20765" name="adj2"/>
            </a:avLst>
          </a:prstGeom>
          <a:blipFill rotWithShape="0">
            <a:blip r:embed="rId5">
              <a:alphaModFix/>
            </a:blip>
            <a:stretch>
              <a:fillRect t="0" b="0" r="0" l="0"/>
            </a:stretch>
          </a:blipFill>
          <a:ln>
            <a:noFill/>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5" name="Shape 355"/>
        <p:cNvGrpSpPr/>
        <p:nvPr/>
      </p:nvGrpSpPr>
      <p:grpSpPr>
        <a:xfrm>
          <a:off y="0" x="0"/>
          <a:ext cy="0" cx="0"/>
          <a:chOff y="0" x="0"/>
          <a:chExt cy="0" cx="0"/>
        </a:xfrm>
      </p:grpSpPr>
      <p:sp>
        <p:nvSpPr>
          <p:cNvPr id="356" name="Shape 356"/>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7600" lang="en-US" i="0">
                <a:solidFill>
                  <a:srgbClr val="FF7F00"/>
                </a:solidFill>
                <a:latin typeface="Cabin"/>
                <a:ea typeface="Cabin"/>
                <a:cs typeface="Cabin"/>
                <a:sym typeface="Cabin"/>
              </a:rPr>
              <a:t>SQL: Update</a:t>
            </a:r>
          </a:p>
        </p:txBody>
      </p:sp>
      <p:sp>
        <p:nvSpPr>
          <p:cNvPr id="357" name="Shape 357"/>
          <p:cNvSpPr txBox="1"/>
          <p:nvPr>
            <p:ph idx="1" type="body"/>
          </p:nvPr>
        </p:nvSpPr>
        <p:spPr>
          <a:xfrm>
            <a:off y="2603500" x="1155700"/>
            <a:ext cy="2006600" cx="13931900"/>
          </a:xfrm>
          <a:prstGeom prst="rect">
            <a:avLst/>
          </a:prstGeom>
          <a:noFill/>
          <a:ln>
            <a:noFill/>
          </a:ln>
        </p:spPr>
        <p:txBody>
          <a:bodyPr bIns="38100" rIns="38100" lIns="38100" tIns="38100" anchor="ctr" anchorCtr="0">
            <a:noAutofit/>
          </a:bodyPr>
          <a:lstStyle/>
          <a:p>
            <a:pPr algn="l" rtl="0" lvl="0" marR="0" indent="-533400" marL="749300">
              <a:lnSpc>
                <a:spcPct val="100000"/>
              </a:lnSpc>
              <a:spcBef>
                <a:spcPts val="0"/>
              </a:spcBef>
              <a:spcAft>
                <a:spcPts val="0"/>
              </a:spcAft>
              <a:buClr>
                <a:schemeClr val="lt1"/>
              </a:buClr>
              <a:buSzPct val="171000"/>
              <a:buFont typeface="Cabin"/>
              <a:buChar char="•"/>
            </a:pPr>
            <a:r>
              <a:rPr strike="noStrike" u="none" b="0" cap="none" baseline="0" sz="3600" lang="en-US" i="0">
                <a:solidFill>
                  <a:schemeClr val="lt1"/>
                </a:solidFill>
                <a:latin typeface="Cabin"/>
                <a:ea typeface="Cabin"/>
                <a:cs typeface="Cabin"/>
                <a:sym typeface="Cabin"/>
              </a:rPr>
              <a:t>Allows the updating of a field with a where clause</a:t>
            </a:r>
          </a:p>
        </p:txBody>
      </p:sp>
      <p:sp>
        <p:nvSpPr>
          <p:cNvPr id="358" name="Shape 358"/>
          <p:cNvSpPr txBox="1"/>
          <p:nvPr/>
        </p:nvSpPr>
        <p:spPr>
          <a:xfrm>
            <a:off y="6223000" x="218300"/>
            <a:ext cy="723900" cx="157403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4200" lang="en-US" i="0">
                <a:solidFill>
                  <a:srgbClr val="FF7F00"/>
                </a:solidFill>
                <a:latin typeface="Cabin"/>
                <a:ea typeface="Cabin"/>
                <a:cs typeface="Cabin"/>
                <a:sym typeface="Cabin"/>
              </a:rPr>
              <a:t>UPDATE</a:t>
            </a:r>
            <a:r>
              <a:rPr strike="noStrike" u="none" b="0" cap="none" baseline="0" sz="4200" lang="en-US" i="0">
                <a:solidFill>
                  <a:srgbClr val="FFFF00"/>
                </a:solidFill>
                <a:latin typeface="Cabin"/>
                <a:ea typeface="Cabin"/>
                <a:cs typeface="Cabin"/>
                <a:sym typeface="Cabin"/>
              </a:rPr>
              <a:t> Users </a:t>
            </a:r>
            <a:r>
              <a:rPr strike="noStrike" u="none" b="0" cap="none" baseline="0" sz="4200" lang="en-US" i="0">
                <a:solidFill>
                  <a:srgbClr val="FF7F00"/>
                </a:solidFill>
                <a:latin typeface="Cabin"/>
                <a:ea typeface="Cabin"/>
                <a:cs typeface="Cabin"/>
                <a:sym typeface="Cabin"/>
              </a:rPr>
              <a:t>SET</a:t>
            </a:r>
            <a:r>
              <a:rPr strike="noStrike" u="none" b="0" cap="none" baseline="0" sz="4200" lang="en-US" i="0">
                <a:solidFill>
                  <a:srgbClr val="FFFF00"/>
                </a:solidFill>
                <a:latin typeface="Cabin"/>
                <a:ea typeface="Cabin"/>
                <a:cs typeface="Cabin"/>
                <a:sym typeface="Cabin"/>
              </a:rPr>
              <a:t> name='Charles' </a:t>
            </a:r>
            <a:r>
              <a:rPr strike="noStrike" u="none" b="0" cap="none" baseline="0" sz="4200" lang="en-US" i="0">
                <a:solidFill>
                  <a:srgbClr val="FF7F00"/>
                </a:solidFill>
                <a:latin typeface="Cabin"/>
                <a:ea typeface="Cabin"/>
                <a:cs typeface="Cabin"/>
                <a:sym typeface="Cabin"/>
              </a:rPr>
              <a:t>WHERE</a:t>
            </a:r>
            <a:r>
              <a:rPr strike="noStrike" u="none" b="0" cap="none" baseline="0" sz="4200" lang="en-US" i="0">
                <a:solidFill>
                  <a:srgbClr val="FFFF00"/>
                </a:solidFill>
                <a:latin typeface="Cabin"/>
                <a:ea typeface="Cabin"/>
                <a:cs typeface="Cabin"/>
                <a:sym typeface="Cabin"/>
              </a:rPr>
              <a:t> email='csev@umich.edu'</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2" name="Shape 362"/>
        <p:cNvGrpSpPr/>
        <p:nvPr/>
      </p:nvGrpSpPr>
      <p:grpSpPr>
        <a:xfrm>
          <a:off y="0" x="0"/>
          <a:ext cy="0" cx="0"/>
          <a:chOff y="0" x="0"/>
          <a:chExt cy="0" cx="0"/>
        </a:xfrm>
      </p:grpSpPr>
      <p:pic>
        <p:nvPicPr>
          <p:cNvPr id="363" name="Shape 363"/>
          <p:cNvPicPr preferRelativeResize="0"/>
          <p:nvPr/>
        </p:nvPicPr>
        <p:blipFill rotWithShape="1">
          <a:blip r:embed="rId3">
            <a:alphaModFix/>
          </a:blip>
          <a:srcRect t="0" b="0" r="0" l="0"/>
          <a:stretch/>
        </p:blipFill>
        <p:spPr>
          <a:xfrm>
            <a:off y="0" x="127000"/>
            <a:ext cy="7035799" cx="10985499"/>
          </a:xfrm>
          <a:prstGeom prst="rect">
            <a:avLst/>
          </a:prstGeom>
          <a:noFill/>
          <a:ln>
            <a:noFill/>
          </a:ln>
        </p:spPr>
      </p:pic>
      <p:pic>
        <p:nvPicPr>
          <p:cNvPr id="364" name="Shape 364"/>
          <p:cNvPicPr preferRelativeResize="0"/>
          <p:nvPr/>
        </p:nvPicPr>
        <p:blipFill rotWithShape="1">
          <a:blip r:embed="rId4">
            <a:alphaModFix/>
          </a:blip>
          <a:srcRect t="0" b="0" r="0" l="0"/>
          <a:stretch/>
        </p:blipFill>
        <p:spPr>
          <a:xfrm>
            <a:off y="2273300" x="4876800"/>
            <a:ext cy="7035899" cx="10985399"/>
          </a:xfrm>
          <a:prstGeom prst="rect">
            <a:avLst/>
          </a:prstGeom>
          <a:noFill/>
          <a:ln>
            <a:noFill/>
          </a:ln>
        </p:spPr>
      </p:pic>
      <p:sp>
        <p:nvSpPr>
          <p:cNvPr id="365" name="Shape 365"/>
          <p:cNvSpPr/>
          <p:nvPr/>
        </p:nvSpPr>
        <p:spPr>
          <a:xfrm flipH="1">
            <a:off y="3644900" x="13665300"/>
            <a:ext cy="1269899" cx="1269899"/>
          </a:xfrm>
          <a:prstGeom prst="rightArrow">
            <a:avLst>
              <a:gd fmla="val 12096" name="adj1"/>
              <a:gd fmla="val 7344" name="adj2"/>
            </a:avLst>
          </a:prstGeom>
          <a:blipFill rotWithShape="0">
            <a:blip r:embed="rId5">
              <a:alphaModFix/>
            </a:blip>
            <a:stretch>
              <a:fillRect t="0" b="0" r="0" l="0"/>
            </a:stretch>
          </a:blipFill>
          <a:ln>
            <a:noFill/>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9" name="Shape 369"/>
        <p:cNvGrpSpPr/>
        <p:nvPr/>
      </p:nvGrpSpPr>
      <p:grpSpPr>
        <a:xfrm>
          <a:off y="0" x="0"/>
          <a:ext cy="0" cx="0"/>
          <a:chOff y="0" x="0"/>
          <a:chExt cy="0" cx="0"/>
        </a:xfrm>
      </p:grpSpPr>
      <p:sp>
        <p:nvSpPr>
          <p:cNvPr id="370" name="Shape 370"/>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Retrieving Records: Select</a:t>
            </a:r>
          </a:p>
        </p:txBody>
      </p:sp>
      <p:sp>
        <p:nvSpPr>
          <p:cNvPr id="371" name="Shape 371"/>
          <p:cNvSpPr txBox="1"/>
          <p:nvPr>
            <p:ph idx="1" type="body"/>
          </p:nvPr>
        </p:nvSpPr>
        <p:spPr>
          <a:xfrm>
            <a:off y="2603500" x="1155700"/>
            <a:ext cy="3022599" cx="13931900"/>
          </a:xfrm>
          <a:prstGeom prst="rect">
            <a:avLst/>
          </a:prstGeom>
          <a:noFill/>
          <a:ln>
            <a:noFill/>
          </a:ln>
        </p:spPr>
        <p:txBody>
          <a:bodyPr bIns="38100" rIns="38100" lIns="38100" tIns="38100" anchor="ctr" anchorCtr="0">
            <a:noAutofit/>
          </a:bodyPr>
          <a:lstStyle/>
          <a:p>
            <a:pPr algn="l" rtl="0" lvl="0" marR="0" indent="-533400" marL="749300">
              <a:lnSpc>
                <a:spcPct val="100000"/>
              </a:lnSpc>
              <a:spcBef>
                <a:spcPts val="0"/>
              </a:spcBef>
              <a:spcAft>
                <a:spcPts val="0"/>
              </a:spcAft>
              <a:buClr>
                <a:schemeClr val="lt1"/>
              </a:buClr>
              <a:buSzPct val="171000"/>
              <a:buFont typeface="Cabin"/>
              <a:buChar char="•"/>
            </a:pPr>
            <a:r>
              <a:rPr strike="noStrike" u="none" b="0" cap="none" baseline="0" sz="3600" lang="en-US" i="0">
                <a:solidFill>
                  <a:schemeClr val="lt1"/>
                </a:solidFill>
                <a:latin typeface="Cabin"/>
                <a:ea typeface="Cabin"/>
                <a:cs typeface="Cabin"/>
                <a:sym typeface="Cabin"/>
              </a:rPr>
              <a:t>The select statement retrieves a group of records - you can either retrieve all the records or a subset of the records with a WHERE clause</a:t>
            </a:r>
          </a:p>
        </p:txBody>
      </p:sp>
      <p:sp>
        <p:nvSpPr>
          <p:cNvPr id="372" name="Shape 372"/>
          <p:cNvSpPr txBox="1"/>
          <p:nvPr/>
        </p:nvSpPr>
        <p:spPr>
          <a:xfrm>
            <a:off y="5943600" x="5172075"/>
            <a:ext cy="800099" cx="58927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4800" lang="en-US" i="0">
                <a:solidFill>
                  <a:srgbClr val="FF7F00"/>
                </a:solidFill>
                <a:latin typeface="Cabin"/>
                <a:ea typeface="Cabin"/>
                <a:cs typeface="Cabin"/>
                <a:sym typeface="Cabin"/>
              </a:rPr>
              <a:t>SELECT</a:t>
            </a:r>
            <a:r>
              <a:rPr strike="noStrike" u="none" b="0" cap="none" baseline="0" sz="4800" lang="en-US" i="0">
                <a:solidFill>
                  <a:srgbClr val="FFFF00"/>
                </a:solidFill>
                <a:latin typeface="Cabin"/>
                <a:ea typeface="Cabin"/>
                <a:cs typeface="Cabin"/>
                <a:sym typeface="Cabin"/>
              </a:rPr>
              <a:t> * </a:t>
            </a:r>
            <a:r>
              <a:rPr strike="noStrike" u="none" b="0" cap="none" baseline="0" sz="4800" lang="en-US" i="0">
                <a:solidFill>
                  <a:srgbClr val="FF7F00"/>
                </a:solidFill>
                <a:latin typeface="Cabin"/>
                <a:ea typeface="Cabin"/>
                <a:cs typeface="Cabin"/>
                <a:sym typeface="Cabin"/>
              </a:rPr>
              <a:t>FROM</a:t>
            </a:r>
            <a:r>
              <a:rPr strike="noStrike" u="none" b="0" cap="none" baseline="0" sz="4800" lang="en-US" i="0">
                <a:solidFill>
                  <a:srgbClr val="FFFF00"/>
                </a:solidFill>
                <a:latin typeface="Cabin"/>
                <a:ea typeface="Cabin"/>
                <a:cs typeface="Cabin"/>
                <a:sym typeface="Cabin"/>
              </a:rPr>
              <a:t> Users</a:t>
            </a:r>
          </a:p>
        </p:txBody>
      </p:sp>
      <p:sp>
        <p:nvSpPr>
          <p:cNvPr id="373" name="Shape 373"/>
          <p:cNvSpPr txBox="1"/>
          <p:nvPr/>
        </p:nvSpPr>
        <p:spPr>
          <a:xfrm>
            <a:off y="7175500" x="396725"/>
            <a:ext cy="800099" cx="156810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4800" lang="en-US" i="0">
                <a:solidFill>
                  <a:srgbClr val="FF7F00"/>
                </a:solidFill>
                <a:latin typeface="Cabin"/>
                <a:ea typeface="Cabin"/>
                <a:cs typeface="Cabin"/>
                <a:sym typeface="Cabin"/>
              </a:rPr>
              <a:t>SELECT</a:t>
            </a:r>
            <a:r>
              <a:rPr strike="noStrike" u="none" b="0" cap="none" baseline="0" sz="4800" lang="en-US" i="0">
                <a:solidFill>
                  <a:srgbClr val="FFFF00"/>
                </a:solidFill>
                <a:latin typeface="Cabin"/>
                <a:ea typeface="Cabin"/>
                <a:cs typeface="Cabin"/>
                <a:sym typeface="Cabin"/>
              </a:rPr>
              <a:t> * </a:t>
            </a:r>
            <a:r>
              <a:rPr strike="noStrike" u="none" b="0" cap="none" baseline="0" sz="4800" lang="en-US" i="0">
                <a:solidFill>
                  <a:srgbClr val="FF7F00"/>
                </a:solidFill>
                <a:latin typeface="Cabin"/>
                <a:ea typeface="Cabin"/>
                <a:cs typeface="Cabin"/>
                <a:sym typeface="Cabin"/>
              </a:rPr>
              <a:t>FROM</a:t>
            </a:r>
            <a:r>
              <a:rPr strike="noStrike" u="none" b="0" cap="none" baseline="0" sz="4800" lang="en-US" i="0">
                <a:solidFill>
                  <a:srgbClr val="FFFF00"/>
                </a:solidFill>
                <a:latin typeface="Cabin"/>
                <a:ea typeface="Cabin"/>
                <a:cs typeface="Cabin"/>
                <a:sym typeface="Cabin"/>
              </a:rPr>
              <a:t> Users </a:t>
            </a:r>
            <a:r>
              <a:rPr strike="noStrike" u="none" b="0" cap="none" baseline="0" sz="4800" lang="en-US" i="0">
                <a:solidFill>
                  <a:srgbClr val="FF7F00"/>
                </a:solidFill>
                <a:latin typeface="Cabin"/>
                <a:ea typeface="Cabin"/>
                <a:cs typeface="Cabin"/>
                <a:sym typeface="Cabin"/>
              </a:rPr>
              <a:t>WHERE</a:t>
            </a:r>
            <a:r>
              <a:rPr strike="noStrike" u="none" b="0" cap="none" baseline="0" sz="4800" lang="en-US" i="0">
                <a:solidFill>
                  <a:srgbClr val="FFFF00"/>
                </a:solidFill>
                <a:latin typeface="Cabin"/>
                <a:ea typeface="Cabin"/>
                <a:cs typeface="Cabin"/>
                <a:sym typeface="Cabin"/>
              </a:rPr>
              <a:t> email='csev@umich.edu'</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7" name="Shape 377"/>
        <p:cNvGrpSpPr/>
        <p:nvPr/>
      </p:nvGrpSpPr>
      <p:grpSpPr>
        <a:xfrm>
          <a:off y="0" x="0"/>
          <a:ext cy="0" cx="0"/>
          <a:chOff y="0" x="0"/>
          <a:chExt cy="0" cx="0"/>
        </a:xfrm>
      </p:grpSpPr>
      <p:pic>
        <p:nvPicPr>
          <p:cNvPr id="378" name="Shape 378"/>
          <p:cNvPicPr preferRelativeResize="0"/>
          <p:nvPr/>
        </p:nvPicPr>
        <p:blipFill rotWithShape="1">
          <a:blip r:embed="rId3">
            <a:alphaModFix/>
          </a:blip>
          <a:srcRect t="0" b="0" r="0" l="0"/>
          <a:stretch/>
        </p:blipFill>
        <p:spPr>
          <a:xfrm>
            <a:off y="-101600" x="-88900"/>
            <a:ext cy="7035799" cx="10985499"/>
          </a:xfrm>
          <a:prstGeom prst="rect">
            <a:avLst/>
          </a:prstGeom>
          <a:noFill/>
          <a:ln>
            <a:noFill/>
          </a:ln>
        </p:spPr>
      </p:pic>
      <p:sp>
        <p:nvSpPr>
          <p:cNvPr id="379" name="Shape 379"/>
          <p:cNvSpPr/>
          <p:nvPr/>
        </p:nvSpPr>
        <p:spPr>
          <a:xfrm rot="-5400000">
            <a:off y="3936999" x="2222500"/>
            <a:ext cy="1270000" cx="1270000"/>
          </a:xfrm>
          <a:prstGeom prst="rightArrow">
            <a:avLst>
              <a:gd fmla="val 47118" name="adj1"/>
              <a:gd fmla="val 20133" name="adj2"/>
            </a:avLst>
          </a:prstGeom>
          <a:blipFill rotWithShape="0">
            <a:blip r:embed="rId4">
              <a:alphaModFix/>
            </a:blip>
            <a:stretch>
              <a:fillRect t="0" b="0" r="0" l="0"/>
            </a:stretch>
          </a:blipFill>
          <a:ln>
            <a:noFill/>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pic>
        <p:nvPicPr>
          <p:cNvPr id="380" name="Shape 380"/>
          <p:cNvPicPr preferRelativeResize="0"/>
          <p:nvPr/>
        </p:nvPicPr>
        <p:blipFill rotWithShape="1">
          <a:blip r:embed="rId5">
            <a:alphaModFix/>
          </a:blip>
          <a:srcRect t="0" b="0" r="0" l="0"/>
          <a:stretch/>
        </p:blipFill>
        <p:spPr>
          <a:xfrm>
            <a:off y="1854200" x="5118100"/>
            <a:ext cy="7035899" cx="10985399"/>
          </a:xfrm>
          <a:prstGeom prst="rect">
            <a:avLst/>
          </a:prstGeom>
          <a:noFill/>
          <a:ln>
            <a:noFill/>
          </a:ln>
        </p:spPr>
      </p:pic>
      <p:sp>
        <p:nvSpPr>
          <p:cNvPr id="381" name="Shape 381"/>
          <p:cNvSpPr/>
          <p:nvPr/>
        </p:nvSpPr>
        <p:spPr>
          <a:xfrm flipH="1">
            <a:off y="4203700" x="12204800"/>
            <a:ext cy="1269899" cx="1269899"/>
          </a:xfrm>
          <a:prstGeom prst="rightArrow">
            <a:avLst>
              <a:gd fmla="val 39117" name="adj1"/>
              <a:gd fmla="val 20320" name="adj2"/>
            </a:avLst>
          </a:prstGeom>
          <a:blipFill rotWithShape="0">
            <a:blip r:embed="rId6">
              <a:alphaModFix/>
            </a:blip>
            <a:stretch>
              <a:fillRect t="0" b="0" r="0" l="0"/>
            </a:stretch>
          </a:blipFill>
          <a:ln>
            <a:noFill/>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5" name="Shape 385"/>
        <p:cNvGrpSpPr/>
        <p:nvPr/>
      </p:nvGrpSpPr>
      <p:grpSpPr>
        <a:xfrm>
          <a:off y="0" x="0"/>
          <a:ext cy="0" cx="0"/>
          <a:chOff y="0" x="0"/>
          <a:chExt cy="0" cx="0"/>
        </a:xfrm>
      </p:grpSpPr>
      <p:sp>
        <p:nvSpPr>
          <p:cNvPr id="386" name="Shape 386"/>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7600" lang="en-US" i="0">
                <a:solidFill>
                  <a:srgbClr val="FF7F00"/>
                </a:solidFill>
                <a:latin typeface="Cabin"/>
                <a:ea typeface="Cabin"/>
                <a:cs typeface="Cabin"/>
                <a:sym typeface="Cabin"/>
              </a:rPr>
              <a:t>Sorting with ORDER BY</a:t>
            </a:r>
          </a:p>
        </p:txBody>
      </p:sp>
      <p:sp>
        <p:nvSpPr>
          <p:cNvPr id="387" name="Shape 387"/>
          <p:cNvSpPr txBox="1"/>
          <p:nvPr>
            <p:ph idx="1" type="body"/>
          </p:nvPr>
        </p:nvSpPr>
        <p:spPr>
          <a:xfrm>
            <a:off y="2603500" x="1155700"/>
            <a:ext cy="2247900" cx="13931900"/>
          </a:xfrm>
          <a:prstGeom prst="rect">
            <a:avLst/>
          </a:prstGeom>
          <a:noFill/>
          <a:ln>
            <a:noFill/>
          </a:ln>
        </p:spPr>
        <p:txBody>
          <a:bodyPr bIns="38100" rIns="38100" lIns="38100" tIns="38100" anchor="ctr" anchorCtr="0">
            <a:noAutofit/>
          </a:bodyPr>
          <a:lstStyle/>
          <a:p>
            <a:pPr algn="l" rtl="0" lvl="0" marR="0" indent="-533400" marL="749300">
              <a:lnSpc>
                <a:spcPct val="100000"/>
              </a:lnSpc>
              <a:spcBef>
                <a:spcPts val="0"/>
              </a:spcBef>
              <a:spcAft>
                <a:spcPts val="0"/>
              </a:spcAft>
              <a:buClr>
                <a:schemeClr val="lt1"/>
              </a:buClr>
              <a:buSzPct val="171000"/>
              <a:buFont typeface="Cabin"/>
              <a:buChar char="•"/>
            </a:pPr>
            <a:r>
              <a:rPr strike="noStrike" u="none" b="0" cap="none" baseline="0" sz="3600" lang="en-US" i="0">
                <a:solidFill>
                  <a:schemeClr val="lt1"/>
                </a:solidFill>
                <a:latin typeface="Cabin"/>
                <a:ea typeface="Cabin"/>
                <a:cs typeface="Cabin"/>
                <a:sym typeface="Cabin"/>
              </a:rPr>
              <a:t>You can add an </a:t>
            </a:r>
            <a:r>
              <a:rPr strike="noStrike" u="none" b="0" cap="none" baseline="0" sz="3600" lang="en-US" i="0">
                <a:solidFill>
                  <a:srgbClr val="FF7F00"/>
                </a:solidFill>
                <a:latin typeface="Cabin"/>
                <a:ea typeface="Cabin"/>
                <a:cs typeface="Cabin"/>
                <a:sym typeface="Cabin"/>
              </a:rPr>
              <a:t>ORDER BY </a:t>
            </a:r>
            <a:r>
              <a:rPr strike="noStrike" u="none" b="0" cap="none" baseline="0" sz="3600" lang="en-US" i="0">
                <a:solidFill>
                  <a:schemeClr val="lt1"/>
                </a:solidFill>
                <a:latin typeface="Cabin"/>
                <a:ea typeface="Cabin"/>
                <a:cs typeface="Cabin"/>
                <a:sym typeface="Cabin"/>
              </a:rPr>
              <a:t>clause to </a:t>
            </a:r>
            <a:r>
              <a:rPr strike="noStrike" u="none" b="0" cap="none" baseline="0" sz="3600" lang="en-US" i="0">
                <a:solidFill>
                  <a:srgbClr val="FF7F00"/>
                </a:solidFill>
                <a:latin typeface="Cabin"/>
                <a:ea typeface="Cabin"/>
                <a:cs typeface="Cabin"/>
                <a:sym typeface="Cabin"/>
              </a:rPr>
              <a:t>SELECT</a:t>
            </a:r>
            <a:r>
              <a:rPr strike="noStrike" u="none" b="0" cap="none" baseline="0" sz="3600" lang="en-US" i="0">
                <a:solidFill>
                  <a:schemeClr val="lt1"/>
                </a:solidFill>
                <a:latin typeface="Cabin"/>
                <a:ea typeface="Cabin"/>
                <a:cs typeface="Cabin"/>
                <a:sym typeface="Cabin"/>
              </a:rPr>
              <a:t> statements to get the results sorted in ascending or descending order</a:t>
            </a:r>
          </a:p>
        </p:txBody>
      </p:sp>
      <p:sp>
        <p:nvSpPr>
          <p:cNvPr id="388" name="Shape 388"/>
          <p:cNvSpPr txBox="1"/>
          <p:nvPr/>
        </p:nvSpPr>
        <p:spPr>
          <a:xfrm>
            <a:off y="5905500" x="2978150"/>
            <a:ext cy="749299" cx="975994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4500" lang="en-US" i="0">
                <a:solidFill>
                  <a:srgbClr val="FF7F00"/>
                </a:solidFill>
                <a:latin typeface="Cabin"/>
                <a:ea typeface="Cabin"/>
                <a:cs typeface="Cabin"/>
                <a:sym typeface="Cabin"/>
              </a:rPr>
              <a:t>SELECT</a:t>
            </a:r>
            <a:r>
              <a:rPr strike="noStrike" u="none" b="0" cap="none" baseline="0" sz="4500" lang="en-US" i="0">
                <a:solidFill>
                  <a:schemeClr val="lt1"/>
                </a:solidFill>
                <a:latin typeface="Cabin"/>
                <a:ea typeface="Cabin"/>
                <a:cs typeface="Cabin"/>
                <a:sym typeface="Cabin"/>
              </a:rPr>
              <a:t> * </a:t>
            </a:r>
            <a:r>
              <a:rPr strike="noStrike" u="none" b="0" cap="none" baseline="0" sz="4500" lang="en-US" i="0">
                <a:solidFill>
                  <a:srgbClr val="FF7F00"/>
                </a:solidFill>
                <a:latin typeface="Cabin"/>
                <a:ea typeface="Cabin"/>
                <a:cs typeface="Cabin"/>
                <a:sym typeface="Cabin"/>
              </a:rPr>
              <a:t>FROM</a:t>
            </a:r>
            <a:r>
              <a:rPr strike="noStrike" u="none" b="0" cap="none" baseline="0" sz="4500" lang="en-US" i="0">
                <a:solidFill>
                  <a:schemeClr val="lt1"/>
                </a:solidFill>
                <a:latin typeface="Cabin"/>
                <a:ea typeface="Cabin"/>
                <a:cs typeface="Cabin"/>
                <a:sym typeface="Cabin"/>
              </a:rPr>
              <a:t> Users </a:t>
            </a:r>
            <a:r>
              <a:rPr strike="noStrike" u="none" b="0" cap="none" baseline="0" sz="4500" lang="en-US" i="0">
                <a:solidFill>
                  <a:srgbClr val="FF7F00"/>
                </a:solidFill>
                <a:latin typeface="Cabin"/>
                <a:ea typeface="Cabin"/>
                <a:cs typeface="Cabin"/>
                <a:sym typeface="Cabin"/>
              </a:rPr>
              <a:t>ORDER BY</a:t>
            </a:r>
            <a:r>
              <a:rPr strike="noStrike" u="none" b="0" cap="none" baseline="0" sz="4500" lang="en-US" i="0">
                <a:solidFill>
                  <a:schemeClr val="lt1"/>
                </a:solidFill>
                <a:latin typeface="Cabin"/>
                <a:ea typeface="Cabin"/>
                <a:cs typeface="Cabin"/>
                <a:sym typeface="Cabin"/>
              </a:rPr>
              <a:t> email</a:t>
            </a:r>
          </a:p>
        </p:txBody>
      </p:sp>
      <p:sp>
        <p:nvSpPr>
          <p:cNvPr id="389" name="Shape 389"/>
          <p:cNvSpPr txBox="1"/>
          <p:nvPr/>
        </p:nvSpPr>
        <p:spPr>
          <a:xfrm>
            <a:off y="7086600" x="2960686"/>
            <a:ext cy="749299" cx="9794875"/>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4500" lang="en-US" i="0">
                <a:solidFill>
                  <a:srgbClr val="FF7F00"/>
                </a:solidFill>
                <a:latin typeface="Cabin"/>
                <a:ea typeface="Cabin"/>
                <a:cs typeface="Cabin"/>
                <a:sym typeface="Cabin"/>
              </a:rPr>
              <a:t>SELECT</a:t>
            </a:r>
            <a:r>
              <a:rPr strike="noStrike" u="none" b="0" cap="none" baseline="0" sz="4500" lang="en-US" i="0">
                <a:solidFill>
                  <a:schemeClr val="lt1"/>
                </a:solidFill>
                <a:latin typeface="Cabin"/>
                <a:ea typeface="Cabin"/>
                <a:cs typeface="Cabin"/>
                <a:sym typeface="Cabin"/>
              </a:rPr>
              <a:t> * </a:t>
            </a:r>
            <a:r>
              <a:rPr strike="noStrike" u="none" b="0" cap="none" baseline="0" sz="4500" lang="en-US" i="0">
                <a:solidFill>
                  <a:srgbClr val="FF7F00"/>
                </a:solidFill>
                <a:latin typeface="Cabin"/>
                <a:ea typeface="Cabin"/>
                <a:cs typeface="Cabin"/>
                <a:sym typeface="Cabin"/>
              </a:rPr>
              <a:t>FROM</a:t>
            </a:r>
            <a:r>
              <a:rPr strike="noStrike" u="none" b="0" cap="none" baseline="0" sz="4500" lang="en-US" i="0">
                <a:solidFill>
                  <a:schemeClr val="lt1"/>
                </a:solidFill>
                <a:latin typeface="Cabin"/>
                <a:ea typeface="Cabin"/>
                <a:cs typeface="Cabin"/>
                <a:sym typeface="Cabin"/>
              </a:rPr>
              <a:t> Users </a:t>
            </a:r>
            <a:r>
              <a:rPr strike="noStrike" u="none" b="0" cap="none" baseline="0" sz="4500" lang="en-US" i="0">
                <a:solidFill>
                  <a:srgbClr val="FF7F00"/>
                </a:solidFill>
                <a:latin typeface="Cabin"/>
                <a:ea typeface="Cabin"/>
                <a:cs typeface="Cabin"/>
                <a:sym typeface="Cabin"/>
              </a:rPr>
              <a:t>ORDER BY</a:t>
            </a:r>
            <a:r>
              <a:rPr strike="noStrike" u="none" b="0" cap="none" baseline="0" sz="4500" lang="en-US" i="0">
                <a:solidFill>
                  <a:schemeClr val="lt1"/>
                </a:solidFill>
                <a:latin typeface="Cabin"/>
                <a:ea typeface="Cabin"/>
                <a:cs typeface="Cabin"/>
                <a:sym typeface="Cabin"/>
              </a:rPr>
              <a:t> name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y="0" x="0"/>
          <a:ext cy="0" cx="0"/>
          <a:chOff y="0" x="0"/>
          <a:chExt cy="0" cx="0"/>
        </a:xfrm>
      </p:grpSpPr>
      <p:sp>
        <p:nvSpPr>
          <p:cNvPr id="176" name="Shape 176"/>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Relational Databases</a:t>
            </a:r>
          </a:p>
        </p:txBody>
      </p:sp>
      <p:sp>
        <p:nvSpPr>
          <p:cNvPr id="177" name="Shape 177"/>
          <p:cNvSpPr txBox="1"/>
          <p:nvPr/>
        </p:nvSpPr>
        <p:spPr>
          <a:xfrm>
            <a:off y="8153400" x="3112825"/>
            <a:ext cy="622199" cx="102825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sng" b="0" cap="none" baseline="0" sz="3600" lang="en-US" i="0">
                <a:solidFill>
                  <a:schemeClr val="lt1"/>
                </a:solidFill>
                <a:latin typeface="Cabin"/>
                <a:ea typeface="Cabin"/>
                <a:cs typeface="Cabin"/>
                <a:sym typeface="Cabin"/>
                <a:hlinkClick r:id="rId3"/>
              </a:rPr>
              <a:t>http://en.wikipedia.org/wiki/Relational_database</a:t>
            </a:r>
          </a:p>
        </p:txBody>
      </p:sp>
      <p:sp>
        <p:nvSpPr>
          <p:cNvPr id="178" name="Shape 178"/>
          <p:cNvSpPr txBox="1"/>
          <p:nvPr/>
        </p:nvSpPr>
        <p:spPr>
          <a:xfrm>
            <a:off y="2660650" x="2854325"/>
            <a:ext cy="4546599" cx="105409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4400" lang="en-US" i="0">
                <a:solidFill>
                  <a:srgbClr val="FFFF00"/>
                </a:solidFill>
                <a:latin typeface="Cabin"/>
                <a:ea typeface="Cabin"/>
                <a:cs typeface="Cabin"/>
                <a:sym typeface="Cabin"/>
              </a:rPr>
              <a:t>Relational databases model data by storing rows and columns in tables.  The power of the relational database lies in its ability to efficiently retrieve data from those tables and in particular where there are multiple tables and the relationships between those tables involved in the query.</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3" name="Shape 393"/>
        <p:cNvGrpSpPr/>
        <p:nvPr/>
      </p:nvGrpSpPr>
      <p:grpSpPr>
        <a:xfrm>
          <a:off y="0" x="0"/>
          <a:ext cy="0" cx="0"/>
          <a:chOff y="0" x="0"/>
          <a:chExt cy="0" cx="0"/>
        </a:xfrm>
      </p:grpSpPr>
      <p:pic>
        <p:nvPicPr>
          <p:cNvPr id="394" name="Shape 394"/>
          <p:cNvPicPr preferRelativeResize="0"/>
          <p:nvPr/>
        </p:nvPicPr>
        <p:blipFill rotWithShape="1">
          <a:blip r:embed="rId3">
            <a:alphaModFix/>
          </a:blip>
          <a:srcRect t="0" b="0" r="0" l="0"/>
          <a:stretch/>
        </p:blipFill>
        <p:spPr>
          <a:xfrm>
            <a:off y="1054100" x="2311400"/>
            <a:ext cy="7035799" cx="10985499"/>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8" name="Shape 398"/>
        <p:cNvGrpSpPr/>
        <p:nvPr/>
      </p:nvGrpSpPr>
      <p:grpSpPr>
        <a:xfrm>
          <a:off y="0" x="0"/>
          <a:ext cy="0" cx="0"/>
          <a:chOff y="0" x="0"/>
          <a:chExt cy="0" cx="0"/>
        </a:xfrm>
      </p:grpSpPr>
      <p:sp>
        <p:nvSpPr>
          <p:cNvPr id="399" name="Shape 399"/>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SQL Summary</a:t>
            </a:r>
          </a:p>
        </p:txBody>
      </p:sp>
      <p:sp>
        <p:nvSpPr>
          <p:cNvPr id="400" name="Shape 400"/>
          <p:cNvSpPr txBox="1"/>
          <p:nvPr/>
        </p:nvSpPr>
        <p:spPr>
          <a:xfrm>
            <a:off y="5245100" x="5507037"/>
            <a:ext cy="800099" cx="49182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000" lang="en-US" i="0">
                <a:solidFill>
                  <a:srgbClr val="FFFF00"/>
                </a:solidFill>
                <a:latin typeface="Courier New"/>
                <a:ea typeface="Courier New"/>
                <a:cs typeface="Courier New"/>
                <a:sym typeface="Courier New"/>
              </a:rPr>
              <a:t>select * from Users</a:t>
            </a:r>
          </a:p>
        </p:txBody>
      </p:sp>
      <p:sp>
        <p:nvSpPr>
          <p:cNvPr id="401" name="Shape 401"/>
          <p:cNvSpPr txBox="1"/>
          <p:nvPr/>
        </p:nvSpPr>
        <p:spPr>
          <a:xfrm>
            <a:off y="6083300" x="1528761"/>
            <a:ext cy="800099" cx="128762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000" lang="en-US" i="0">
                <a:solidFill>
                  <a:srgbClr val="FFFF00"/>
                </a:solidFill>
                <a:latin typeface="Courier New"/>
                <a:ea typeface="Courier New"/>
                <a:cs typeface="Courier New"/>
                <a:sym typeface="Courier New"/>
              </a:rPr>
              <a:t>select * from Users where email='csev@umich.edu'</a:t>
            </a:r>
          </a:p>
        </p:txBody>
      </p:sp>
      <p:sp>
        <p:nvSpPr>
          <p:cNvPr id="402" name="Shape 402"/>
          <p:cNvSpPr txBox="1"/>
          <p:nvPr/>
        </p:nvSpPr>
        <p:spPr>
          <a:xfrm>
            <a:off y="4330700" x="922337"/>
            <a:ext cy="723900" cx="143921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000" lang="en-US" i="0">
                <a:solidFill>
                  <a:srgbClr val="FFFF00"/>
                </a:solidFill>
                <a:latin typeface="Courier New"/>
                <a:ea typeface="Courier New"/>
                <a:cs typeface="Courier New"/>
                <a:sym typeface="Courier New"/>
              </a:rPr>
              <a:t>update Users set name="Charles" where email='csev@umich.edu'</a:t>
            </a:r>
          </a:p>
        </p:txBody>
      </p:sp>
      <p:sp>
        <p:nvSpPr>
          <p:cNvPr id="403" name="Shape 403"/>
          <p:cNvSpPr txBox="1"/>
          <p:nvPr/>
        </p:nvSpPr>
        <p:spPr>
          <a:xfrm>
            <a:off y="2568900" x="376725"/>
            <a:ext cy="736499" cx="156611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000" lang="en-US" i="0">
                <a:solidFill>
                  <a:srgbClr val="FFFF00"/>
                </a:solidFill>
                <a:latin typeface="Courier New"/>
                <a:ea typeface="Courier New"/>
                <a:cs typeface="Courier New"/>
                <a:sym typeface="Courier New"/>
              </a:rPr>
              <a:t>insert into Users (name, email) values ('Ted', 'ted@umich.edu')</a:t>
            </a:r>
          </a:p>
        </p:txBody>
      </p:sp>
      <p:sp>
        <p:nvSpPr>
          <p:cNvPr id="404" name="Shape 404"/>
          <p:cNvSpPr txBox="1"/>
          <p:nvPr/>
        </p:nvSpPr>
        <p:spPr>
          <a:xfrm>
            <a:off y="3392637" x="2074874"/>
            <a:ext cy="774599" cx="118013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000" lang="en-US" i="0">
                <a:solidFill>
                  <a:srgbClr val="FFFF00"/>
                </a:solidFill>
                <a:latin typeface="Courier New"/>
                <a:ea typeface="Courier New"/>
                <a:cs typeface="Courier New"/>
                <a:sym typeface="Courier New"/>
              </a:rPr>
              <a:t>delete from Users where email='ted@umich.edu'</a:t>
            </a:r>
          </a:p>
        </p:txBody>
      </p:sp>
      <p:sp>
        <p:nvSpPr>
          <p:cNvPr id="405" name="Shape 405"/>
          <p:cNvSpPr txBox="1"/>
          <p:nvPr/>
        </p:nvSpPr>
        <p:spPr>
          <a:xfrm>
            <a:off y="6997700" x="3894137"/>
            <a:ext cy="749399" cx="81581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000" lang="en-US" i="0">
                <a:solidFill>
                  <a:srgbClr val="FFFF00"/>
                </a:solidFill>
                <a:latin typeface="Courier New"/>
                <a:ea typeface="Courier New"/>
                <a:cs typeface="Courier New"/>
                <a:sym typeface="Courier New"/>
              </a:rPr>
              <a:t>select * from Users order by email</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9" name="Shape 409"/>
        <p:cNvGrpSpPr/>
        <p:nvPr/>
      </p:nvGrpSpPr>
      <p:grpSpPr>
        <a:xfrm>
          <a:off y="0" x="0"/>
          <a:ext cy="0" cx="0"/>
          <a:chOff y="0" x="0"/>
          <a:chExt cy="0" cx="0"/>
        </a:xfrm>
      </p:grpSpPr>
      <p:sp>
        <p:nvSpPr>
          <p:cNvPr id="410" name="Shape 410"/>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This is not too exciting (so far)</a:t>
            </a:r>
          </a:p>
        </p:txBody>
      </p:sp>
      <p:sp>
        <p:nvSpPr>
          <p:cNvPr id="411" name="Shape 411"/>
          <p:cNvSpPr txBox="1"/>
          <p:nvPr>
            <p:ph idx="1" type="body"/>
          </p:nvPr>
        </p:nvSpPr>
        <p:spPr>
          <a:xfrm>
            <a:off y="2540000" x="1155700"/>
            <a:ext cy="4757100" cx="13523999"/>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Tables pretty much look like big fast programmable spreadsheets with rows, columns, and commands</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The power comes when we have more than one table and we can exploit the relationships between the tables</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5" name="Shape 415"/>
        <p:cNvGrpSpPr/>
        <p:nvPr/>
      </p:nvGrpSpPr>
      <p:grpSpPr>
        <a:xfrm>
          <a:off y="0" x="0"/>
          <a:ext cy="0" cx="0"/>
          <a:chOff y="0" x="0"/>
          <a:chExt cy="0" cx="0"/>
        </a:xfrm>
      </p:grpSpPr>
      <p:sp>
        <p:nvSpPr>
          <p:cNvPr id="416" name="Shape 416"/>
          <p:cNvSpPr txBox="1"/>
          <p:nvPr>
            <p:ph type="title"/>
          </p:nvPr>
        </p:nvSpPr>
        <p:spPr>
          <a:xfrm>
            <a:off y="1536700" x="1155700"/>
            <a:ext cy="3086099" cx="13931900"/>
          </a:xfrm>
          <a:prstGeom prst="rect">
            <a:avLst/>
          </a:prstGeom>
          <a:noFill/>
          <a:ln>
            <a:noFill/>
          </a:ln>
        </p:spPr>
        <p:txBody>
          <a:bodyPr bIns="38100" rIns="38100" lIns="38100" tIns="38100" anchor="b"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7600" lang="en-US" i="0">
                <a:solidFill>
                  <a:srgbClr val="FF7F00"/>
                </a:solidFill>
                <a:latin typeface="Cabin"/>
                <a:ea typeface="Cabin"/>
                <a:cs typeface="Cabin"/>
                <a:sym typeface="Cabin"/>
              </a:rPr>
              <a:t>Complex Data Models and  Relationships</a:t>
            </a:r>
          </a:p>
        </p:txBody>
      </p:sp>
      <p:sp>
        <p:nvSpPr>
          <p:cNvPr id="417" name="Shape 417"/>
          <p:cNvSpPr txBox="1"/>
          <p:nvPr>
            <p:ph idx="1" type="body"/>
          </p:nvPr>
        </p:nvSpPr>
        <p:spPr>
          <a:xfrm>
            <a:off y="4711700" x="1155700"/>
            <a:ext cy="1054100" cx="13931900"/>
          </a:xfrm>
          <a:prstGeom prst="rect">
            <a:avLst/>
          </a:prstGeom>
          <a:noFill/>
          <a:ln>
            <a:noFill/>
          </a:ln>
        </p:spPr>
        <p:txBody>
          <a:bodyPr bIns="38100" rIns="38100" lIns="38100" tIns="38100" anchor="t"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sng" b="0" cap="none" baseline="0" sz="3200" lang="en-US" i="0">
                <a:solidFill>
                  <a:schemeClr val="lt1"/>
                </a:solidFill>
                <a:latin typeface="Cabin"/>
                <a:ea typeface="Cabin"/>
                <a:cs typeface="Cabin"/>
                <a:sym typeface="Cabin"/>
                <a:hlinkClick r:id="rId3"/>
              </a:rPr>
              <a:t>http://en.wikipedia.org/wiki/Relational_model</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1" name="Shape 421"/>
        <p:cNvGrpSpPr/>
        <p:nvPr/>
      </p:nvGrpSpPr>
      <p:grpSpPr>
        <a:xfrm>
          <a:off y="0" x="0"/>
          <a:ext cy="0" cx="0"/>
          <a:chOff y="0" x="0"/>
          <a:chExt cy="0" cx="0"/>
        </a:xfrm>
      </p:grpSpPr>
      <p:sp>
        <p:nvSpPr>
          <p:cNvPr id="422" name="Shape 422"/>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7600" lang="en-US" i="0">
                <a:solidFill>
                  <a:srgbClr val="FF7F00"/>
                </a:solidFill>
                <a:latin typeface="Cabin"/>
                <a:ea typeface="Cabin"/>
                <a:cs typeface="Cabin"/>
                <a:sym typeface="Cabin"/>
              </a:rPr>
              <a:t>Database Design</a:t>
            </a:r>
          </a:p>
        </p:txBody>
      </p:sp>
      <p:sp>
        <p:nvSpPr>
          <p:cNvPr id="423" name="Shape 423"/>
          <p:cNvSpPr txBox="1"/>
          <p:nvPr>
            <p:ph idx="1" type="body"/>
          </p:nvPr>
        </p:nvSpPr>
        <p:spPr>
          <a:xfrm>
            <a:off y="2603500" x="1155700"/>
            <a:ext cy="5702299" cx="139319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Database design is an </a:t>
            </a:r>
            <a:r>
              <a:rPr strike="noStrike" u="none" b="0" cap="none" baseline="0" sz="3600" lang="en-US" i="0">
                <a:solidFill>
                  <a:srgbClr val="00FF00"/>
                </a:solidFill>
                <a:latin typeface="Cabin"/>
                <a:ea typeface="Cabin"/>
                <a:cs typeface="Cabin"/>
                <a:sym typeface="Cabin"/>
              </a:rPr>
              <a:t>art form</a:t>
            </a:r>
            <a:r>
              <a:rPr strike="noStrike" u="none" b="0" cap="none" baseline="0" sz="3600" lang="en-US" i="0">
                <a:solidFill>
                  <a:schemeClr val="lt1"/>
                </a:solidFill>
                <a:latin typeface="Cabin"/>
                <a:ea typeface="Cabin"/>
                <a:cs typeface="Cabin"/>
                <a:sym typeface="Cabin"/>
              </a:rPr>
              <a:t> of its own with particular skills and experience</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Our goal is to avoid the really bad mistakes and design clean and easily understood databases</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Others may performance tune things later</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Database design starts with a picture...</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7" name="Shape 427"/>
        <p:cNvGrpSpPr/>
        <p:nvPr/>
      </p:nvGrpSpPr>
      <p:grpSpPr>
        <a:xfrm>
          <a:off y="0" x="0"/>
          <a:ext cy="0" cx="0"/>
          <a:chOff y="0" x="0"/>
          <a:chExt cy="0" cx="0"/>
        </a:xfrm>
      </p:grpSpPr>
      <p:pic>
        <p:nvPicPr>
          <p:cNvPr id="428" name="Shape 428"/>
          <p:cNvPicPr preferRelativeResize="0"/>
          <p:nvPr/>
        </p:nvPicPr>
        <p:blipFill rotWithShape="1">
          <a:blip r:embed="rId3">
            <a:alphaModFix/>
          </a:blip>
          <a:srcRect t="0" b="0" r="0" l="0"/>
          <a:stretch/>
        </p:blipFill>
        <p:spPr>
          <a:xfrm>
            <a:off y="1143000" x="3530600"/>
            <a:ext cy="6324600" cx="9194799"/>
          </a:xfrm>
          <a:prstGeom prst="rect">
            <a:avLst/>
          </a:prstGeom>
          <a:noFill/>
          <a:ln>
            <a:noFill/>
          </a:ln>
        </p:spPr>
      </p:pic>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2" name="Shape 432"/>
        <p:cNvGrpSpPr/>
        <p:nvPr/>
      </p:nvGrpSpPr>
      <p:grpSpPr>
        <a:xfrm>
          <a:off y="0" x="0"/>
          <a:ext cy="0" cx="0"/>
          <a:chOff y="0" x="0"/>
          <a:chExt cy="0" cx="0"/>
        </a:xfrm>
      </p:grpSpPr>
      <p:pic>
        <p:nvPicPr>
          <p:cNvPr id="433" name="Shape 433"/>
          <p:cNvPicPr preferRelativeResize="0"/>
          <p:nvPr/>
        </p:nvPicPr>
        <p:blipFill rotWithShape="1">
          <a:blip r:embed="rId3">
            <a:alphaModFix/>
          </a:blip>
          <a:srcRect t="0" b="0" r="0" l="0"/>
          <a:stretch/>
        </p:blipFill>
        <p:spPr>
          <a:xfrm>
            <a:off y="241300" x="1447800"/>
            <a:ext cy="8664575" cx="13830299"/>
          </a:xfrm>
          <a:prstGeom prst="rect">
            <a:avLst/>
          </a:prstGeom>
          <a:noFill/>
          <a:ln>
            <a:noFill/>
          </a:ln>
        </p:spPr>
      </p:pic>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7" name="Shape 437"/>
        <p:cNvGrpSpPr/>
        <p:nvPr/>
      </p:nvGrpSpPr>
      <p:grpSpPr>
        <a:xfrm>
          <a:off y="0" x="0"/>
          <a:ext cy="0" cx="0"/>
          <a:chOff y="0" x="0"/>
          <a:chExt cy="0" cx="0"/>
        </a:xfrm>
      </p:grpSpPr>
      <p:sp>
        <p:nvSpPr>
          <p:cNvPr id="438" name="Shape 438"/>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Building a Data Model</a:t>
            </a:r>
          </a:p>
        </p:txBody>
      </p:sp>
      <p:sp>
        <p:nvSpPr>
          <p:cNvPr id="439" name="Shape 439"/>
          <p:cNvSpPr txBox="1"/>
          <p:nvPr>
            <p:ph idx="1" type="body"/>
          </p:nvPr>
        </p:nvSpPr>
        <p:spPr>
          <a:xfrm>
            <a:off y="2603500" x="1155700"/>
            <a:ext cy="5702299" cx="13931900"/>
          </a:xfrm>
          <a:prstGeom prst="rect">
            <a:avLst/>
          </a:prstGeom>
          <a:noFill/>
          <a:ln>
            <a:noFill/>
          </a:ln>
        </p:spPr>
        <p:txBody>
          <a:bodyPr bIns="38100" rIns="38100" lIns="38100" tIns="38100" anchor="ctr" anchorCtr="0">
            <a:noAutofit/>
          </a:bodyPr>
          <a:lstStyle/>
          <a:p>
            <a:pPr algn="l" rtl="0" lvl="0" marR="0" indent="-371094" marL="749300">
              <a:lnSpc>
                <a:spcPct val="100000"/>
              </a:lnSpc>
              <a:spcBef>
                <a:spcPts val="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Drawing a picture of the data objects for our application and then figuring out how to represent the objects and their relationships</a:t>
            </a:r>
          </a:p>
          <a:p>
            <a:pPr algn="l" rtl="0" lvl="0" marR="0" indent="-316801" marL="749300">
              <a:lnSpc>
                <a:spcPct val="100000"/>
              </a:lnSpc>
              <a:spcBef>
                <a:spcPts val="35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Basic Rule: Don</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t put the same string data in twice - use a relationship instead</a:t>
            </a:r>
          </a:p>
          <a:p>
            <a:pPr algn="l" rtl="0" lvl="0" marR="0" indent="-316801" marL="749300">
              <a:lnSpc>
                <a:spcPct val="100000"/>
              </a:lnSpc>
              <a:spcBef>
                <a:spcPts val="35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When there is one thing in the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real world</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 there should be one copy of that thing in the database</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3" name="Shape 443"/>
        <p:cNvGrpSpPr/>
        <p:nvPr/>
      </p:nvGrpSpPr>
      <p:grpSpPr>
        <a:xfrm>
          <a:off y="0" x="0"/>
          <a:ext cy="0" cx="0"/>
          <a:chOff y="0" x="0"/>
          <a:chExt cy="0" cx="0"/>
        </a:xfrm>
      </p:grpSpPr>
      <p:pic>
        <p:nvPicPr>
          <p:cNvPr id="444" name="Shape 444"/>
          <p:cNvPicPr preferRelativeResize="0"/>
          <p:nvPr/>
        </p:nvPicPr>
        <p:blipFill rotWithShape="1">
          <a:blip r:embed="rId3">
            <a:alphaModFix/>
          </a:blip>
          <a:srcRect t="0" b="0" r="0" l="0"/>
          <a:stretch/>
        </p:blipFill>
        <p:spPr>
          <a:xfrm>
            <a:off y="965200" x="1663700"/>
            <a:ext cy="7988300" cx="13185775"/>
          </a:xfrm>
          <a:prstGeom prst="rect">
            <a:avLst/>
          </a:prstGeom>
          <a:noFill/>
          <a:ln>
            <a:noFill/>
          </a:ln>
        </p:spPr>
      </p:pic>
      <p:sp>
        <p:nvSpPr>
          <p:cNvPr id="445" name="Shape 445"/>
          <p:cNvSpPr txBox="1"/>
          <p:nvPr/>
        </p:nvSpPr>
        <p:spPr>
          <a:xfrm>
            <a:off y="317500" x="1812925"/>
            <a:ext cy="622299" cx="1382712"/>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Track  </a:t>
            </a:r>
          </a:p>
        </p:txBody>
      </p:sp>
      <p:sp>
        <p:nvSpPr>
          <p:cNvPr id="446" name="Shape 446"/>
          <p:cNvSpPr txBox="1"/>
          <p:nvPr/>
        </p:nvSpPr>
        <p:spPr>
          <a:xfrm>
            <a:off y="317500" x="5400675"/>
            <a:ext cy="622299" cx="1039811"/>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Len  </a:t>
            </a:r>
          </a:p>
        </p:txBody>
      </p:sp>
      <p:sp>
        <p:nvSpPr>
          <p:cNvPr id="447" name="Shape 447"/>
          <p:cNvSpPr txBox="1"/>
          <p:nvPr/>
        </p:nvSpPr>
        <p:spPr>
          <a:xfrm>
            <a:off y="317500" x="6367462"/>
            <a:ext cy="622299" cx="1444624"/>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Artist  </a:t>
            </a:r>
          </a:p>
        </p:txBody>
      </p:sp>
      <p:sp>
        <p:nvSpPr>
          <p:cNvPr id="448" name="Shape 448"/>
          <p:cNvSpPr txBox="1"/>
          <p:nvPr/>
        </p:nvSpPr>
        <p:spPr>
          <a:xfrm>
            <a:off y="317500" x="8355011"/>
            <a:ext cy="622299" cx="1582737"/>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Album  </a:t>
            </a:r>
          </a:p>
        </p:txBody>
      </p:sp>
      <p:sp>
        <p:nvSpPr>
          <p:cNvPr id="449" name="Shape 449"/>
          <p:cNvSpPr txBox="1"/>
          <p:nvPr/>
        </p:nvSpPr>
        <p:spPr>
          <a:xfrm>
            <a:off y="317500" x="10672761"/>
            <a:ext cy="622299" cx="1292225"/>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Genre</a:t>
            </a:r>
          </a:p>
        </p:txBody>
      </p:sp>
      <p:sp>
        <p:nvSpPr>
          <p:cNvPr id="450" name="Shape 450"/>
          <p:cNvSpPr txBox="1"/>
          <p:nvPr/>
        </p:nvSpPr>
        <p:spPr>
          <a:xfrm>
            <a:off y="317500" x="12084050"/>
            <a:ext cy="622299" cx="1262062"/>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Rating</a:t>
            </a:r>
          </a:p>
        </p:txBody>
      </p:sp>
      <p:sp>
        <p:nvSpPr>
          <p:cNvPr id="451" name="Shape 451"/>
          <p:cNvSpPr txBox="1"/>
          <p:nvPr/>
        </p:nvSpPr>
        <p:spPr>
          <a:xfrm>
            <a:off y="317500" x="13538200"/>
            <a:ext cy="622299" cx="1300162"/>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Count</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5" name="Shape 455"/>
        <p:cNvGrpSpPr/>
        <p:nvPr/>
      </p:nvGrpSpPr>
      <p:grpSpPr>
        <a:xfrm>
          <a:off y="0" x="0"/>
          <a:ext cy="0" cx="0"/>
          <a:chOff y="0" x="0"/>
          <a:chExt cy="0" cx="0"/>
        </a:xfrm>
      </p:grpSpPr>
      <p:sp>
        <p:nvSpPr>
          <p:cNvPr id="456" name="Shape 456"/>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7600" lang="en-US" i="0">
                <a:solidFill>
                  <a:srgbClr val="FFFF00"/>
                </a:solidFill>
                <a:latin typeface="Cabin"/>
                <a:ea typeface="Cabin"/>
                <a:cs typeface="Cabin"/>
                <a:sym typeface="Cabin"/>
              </a:rPr>
              <a:t>For each </a:t>
            </a:r>
            <a:r>
              <a:rPr strike="noStrike" u="none" b="0" cap="none" baseline="0" sz="7600" lang="en-US" i="0">
                <a:solidFill>
                  <a:srgbClr val="FFFF00"/>
                </a:solidFill>
                <a:latin typeface="Arial"/>
                <a:ea typeface="Arial"/>
                <a:cs typeface="Arial"/>
                <a:sym typeface="Arial"/>
              </a:rPr>
              <a:t>“</a:t>
            </a:r>
            <a:r>
              <a:rPr strike="noStrike" u="none" b="0" cap="none" baseline="0" sz="7600" lang="en-US" i="0">
                <a:solidFill>
                  <a:srgbClr val="FFFF00"/>
                </a:solidFill>
                <a:latin typeface="Cabin"/>
                <a:ea typeface="Cabin"/>
                <a:cs typeface="Cabin"/>
                <a:sym typeface="Cabin"/>
              </a:rPr>
              <a:t>piece of info</a:t>
            </a:r>
            <a:r>
              <a:rPr strike="noStrike" u="none" b="0" cap="none" baseline="0" sz="7600" lang="en-US" i="0">
                <a:solidFill>
                  <a:srgbClr val="FFFF00"/>
                </a:solidFill>
                <a:latin typeface="Arial"/>
                <a:ea typeface="Arial"/>
                <a:cs typeface="Arial"/>
                <a:sym typeface="Arial"/>
              </a:rPr>
              <a:t>”</a:t>
            </a:r>
            <a:r>
              <a:rPr strike="noStrike" u="none" b="0" cap="none" baseline="0" sz="7600" lang="en-US" i="0">
                <a:solidFill>
                  <a:srgbClr val="FFFF00"/>
                </a:solidFill>
                <a:latin typeface="Cabin"/>
                <a:ea typeface="Cabin"/>
                <a:cs typeface="Cabin"/>
                <a:sym typeface="Cabin"/>
              </a:rPr>
              <a:t>...</a:t>
            </a:r>
          </a:p>
        </p:txBody>
      </p:sp>
      <p:sp>
        <p:nvSpPr>
          <p:cNvPr id="457" name="Shape 457"/>
          <p:cNvSpPr txBox="1"/>
          <p:nvPr>
            <p:ph idx="1" type="body"/>
          </p:nvPr>
        </p:nvSpPr>
        <p:spPr>
          <a:xfrm>
            <a:off y="2603500" x="1155700"/>
            <a:ext cy="3530599" cx="74168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Is the column an object or an attribute of another object?</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Once we define objects, we need to define the relationships between objects.</a:t>
            </a:r>
          </a:p>
        </p:txBody>
      </p:sp>
      <p:sp>
        <p:nvSpPr>
          <p:cNvPr id="458" name="Shape 458"/>
          <p:cNvSpPr txBox="1"/>
          <p:nvPr/>
        </p:nvSpPr>
        <p:spPr>
          <a:xfrm>
            <a:off y="5321300" x="10741025"/>
            <a:ext cy="622299" cx="1382712"/>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Track  </a:t>
            </a:r>
          </a:p>
        </p:txBody>
      </p:sp>
      <p:sp>
        <p:nvSpPr>
          <p:cNvPr id="459" name="Shape 459"/>
          <p:cNvSpPr txBox="1"/>
          <p:nvPr/>
        </p:nvSpPr>
        <p:spPr>
          <a:xfrm>
            <a:off y="2679700" x="11318875"/>
            <a:ext cy="622299" cx="1039811"/>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Len  </a:t>
            </a:r>
          </a:p>
        </p:txBody>
      </p:sp>
      <p:sp>
        <p:nvSpPr>
          <p:cNvPr id="460" name="Shape 460"/>
          <p:cNvSpPr txBox="1"/>
          <p:nvPr/>
        </p:nvSpPr>
        <p:spPr>
          <a:xfrm>
            <a:off y="4254500" x="11434761"/>
            <a:ext cy="622299" cx="1444624"/>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Artist  </a:t>
            </a:r>
          </a:p>
        </p:txBody>
      </p:sp>
      <p:sp>
        <p:nvSpPr>
          <p:cNvPr id="461" name="Shape 461"/>
          <p:cNvSpPr txBox="1"/>
          <p:nvPr/>
        </p:nvSpPr>
        <p:spPr>
          <a:xfrm>
            <a:off y="2501900" x="13790612"/>
            <a:ext cy="622299" cx="1582737"/>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Album  </a:t>
            </a:r>
          </a:p>
        </p:txBody>
      </p:sp>
      <p:sp>
        <p:nvSpPr>
          <p:cNvPr id="462" name="Shape 462"/>
          <p:cNvSpPr txBox="1"/>
          <p:nvPr/>
        </p:nvSpPr>
        <p:spPr>
          <a:xfrm>
            <a:off y="3352800" x="13111162"/>
            <a:ext cy="622299" cx="1292225"/>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Genre</a:t>
            </a:r>
          </a:p>
        </p:txBody>
      </p:sp>
      <p:sp>
        <p:nvSpPr>
          <p:cNvPr id="463" name="Shape 463"/>
          <p:cNvSpPr txBox="1"/>
          <p:nvPr/>
        </p:nvSpPr>
        <p:spPr>
          <a:xfrm>
            <a:off y="4483100" x="14522450"/>
            <a:ext cy="622299" cx="1262062"/>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Rating</a:t>
            </a:r>
          </a:p>
        </p:txBody>
      </p:sp>
      <p:sp>
        <p:nvSpPr>
          <p:cNvPr id="464" name="Shape 464"/>
          <p:cNvSpPr txBox="1"/>
          <p:nvPr/>
        </p:nvSpPr>
        <p:spPr>
          <a:xfrm>
            <a:off y="5562600" x="13220700"/>
            <a:ext cy="622299" cx="1300162"/>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Count</a:t>
            </a:r>
          </a:p>
        </p:txBody>
      </p:sp>
      <p:pic>
        <p:nvPicPr>
          <p:cNvPr id="465" name="Shape 465"/>
          <p:cNvPicPr preferRelativeResize="0"/>
          <p:nvPr/>
        </p:nvPicPr>
        <p:blipFill rotWithShape="1">
          <a:blip r:embed="rId3">
            <a:alphaModFix/>
          </a:blip>
          <a:srcRect t="0" b="0" r="0" l="0"/>
          <a:stretch/>
        </p:blipFill>
        <p:spPr>
          <a:xfrm>
            <a:off y="6411912" x="381000"/>
            <a:ext cy="2594100" cx="1549410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y="0" x="0"/>
          <a:ext cy="0" cx="0"/>
          <a:chOff y="0" x="0"/>
          <a:chExt cy="0" cx="0"/>
        </a:xfrm>
      </p:grpSpPr>
      <p:sp>
        <p:nvSpPr>
          <p:cNvPr id="183" name="Shape 183"/>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Terminology</a:t>
            </a:r>
          </a:p>
        </p:txBody>
      </p:sp>
      <p:sp>
        <p:nvSpPr>
          <p:cNvPr id="184" name="Shape 184"/>
          <p:cNvSpPr txBox="1"/>
          <p:nvPr>
            <p:ph idx="1" type="body"/>
          </p:nvPr>
        </p:nvSpPr>
        <p:spPr>
          <a:xfrm>
            <a:off y="2603500" x="1155700"/>
            <a:ext cy="5702299" cx="139319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rgbClr val="FFFF00"/>
                </a:solidFill>
                <a:latin typeface="Cabin"/>
                <a:ea typeface="Cabin"/>
                <a:cs typeface="Cabin"/>
                <a:sym typeface="Cabin"/>
              </a:rPr>
              <a:t>Database</a:t>
            </a:r>
            <a:r>
              <a:rPr strike="noStrike" u="none" b="0" cap="none" baseline="0" sz="3600" lang="en-US" i="0">
                <a:solidFill>
                  <a:schemeClr val="lt1"/>
                </a:solidFill>
                <a:latin typeface="Cabin"/>
                <a:ea typeface="Cabin"/>
                <a:cs typeface="Cabin"/>
                <a:sym typeface="Cabin"/>
              </a:rPr>
              <a:t> - </a:t>
            </a:r>
            <a:r>
              <a:rPr sz="3600" lang="en-US">
                <a:solidFill>
                  <a:schemeClr val="lt1"/>
                </a:solidFill>
                <a:latin typeface="Cabin"/>
                <a:ea typeface="Cabin"/>
                <a:cs typeface="Cabin"/>
                <a:sym typeface="Cabin"/>
              </a:rPr>
              <a:t>c</a:t>
            </a:r>
            <a:r>
              <a:rPr strike="noStrike" u="none" b="0" cap="none" baseline="0" sz="3600" lang="en-US" i="0">
                <a:solidFill>
                  <a:schemeClr val="lt1"/>
                </a:solidFill>
                <a:latin typeface="Cabin"/>
                <a:ea typeface="Cabin"/>
                <a:cs typeface="Cabin"/>
                <a:sym typeface="Cabin"/>
              </a:rPr>
              <a:t>ontains many tables</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rgbClr val="00FF00"/>
                </a:solidFill>
                <a:latin typeface="Cabin"/>
                <a:ea typeface="Cabin"/>
                <a:cs typeface="Cabin"/>
                <a:sym typeface="Cabin"/>
              </a:rPr>
              <a:t>Relation (or table)</a:t>
            </a:r>
            <a:r>
              <a:rPr strike="noStrike" u="none" b="0" cap="none" baseline="0" sz="3600" lang="en-US" i="0">
                <a:solidFill>
                  <a:schemeClr val="lt1"/>
                </a:solidFill>
                <a:latin typeface="Cabin"/>
                <a:ea typeface="Cabin"/>
                <a:cs typeface="Cabin"/>
                <a:sym typeface="Cabin"/>
              </a:rPr>
              <a:t> - contains tuples and attributes</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rgbClr val="FF7F00"/>
                </a:solidFill>
                <a:latin typeface="Cabin"/>
                <a:ea typeface="Cabin"/>
                <a:cs typeface="Cabin"/>
                <a:sym typeface="Cabin"/>
              </a:rPr>
              <a:t>Tuple (or row)</a:t>
            </a:r>
            <a:r>
              <a:rPr strike="noStrike" u="none" b="0" cap="none" baseline="0" sz="3600" lang="en-US" i="0">
                <a:solidFill>
                  <a:schemeClr val="lt1"/>
                </a:solidFill>
                <a:latin typeface="Cabin"/>
                <a:ea typeface="Cabin"/>
                <a:cs typeface="Cabin"/>
                <a:sym typeface="Cabin"/>
              </a:rPr>
              <a:t> - a set of fields </a:t>
            </a:r>
            <a:r>
              <a:rPr sz="3600" lang="en-US">
                <a:solidFill>
                  <a:schemeClr val="lt1"/>
                </a:solidFill>
                <a:latin typeface="Cabin"/>
                <a:ea typeface="Cabin"/>
                <a:cs typeface="Cabin"/>
                <a:sym typeface="Cabin"/>
              </a:rPr>
              <a:t>that </a:t>
            </a:r>
            <a:r>
              <a:rPr strike="noStrike" u="none" b="0" cap="none" baseline="0" sz="3600" lang="en-US" i="0">
                <a:solidFill>
                  <a:schemeClr val="lt1"/>
                </a:solidFill>
                <a:latin typeface="Cabin"/>
                <a:ea typeface="Cabin"/>
                <a:cs typeface="Cabin"/>
                <a:sym typeface="Cabin"/>
              </a:rPr>
              <a:t>generally represents an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object</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 like a person or a music track</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rgbClr val="FF00FF"/>
                </a:solidFill>
                <a:latin typeface="Cabin"/>
                <a:ea typeface="Cabin"/>
                <a:cs typeface="Cabin"/>
                <a:sym typeface="Cabin"/>
              </a:rPr>
              <a:t>Attribute (also column or field)</a:t>
            </a:r>
            <a:r>
              <a:rPr strike="noStrike" u="none" b="0" cap="none" baseline="0" sz="3600" lang="en-US" i="0">
                <a:solidFill>
                  <a:schemeClr val="lt1"/>
                </a:solidFill>
                <a:latin typeface="Cabin"/>
                <a:ea typeface="Cabin"/>
                <a:cs typeface="Cabin"/>
                <a:sym typeface="Cabin"/>
              </a:rPr>
              <a:t> - </a:t>
            </a:r>
            <a:r>
              <a:rPr sz="3600" lang="en-US">
                <a:solidFill>
                  <a:schemeClr val="lt1"/>
                </a:solidFill>
                <a:latin typeface="Cabin"/>
                <a:ea typeface="Cabin"/>
                <a:cs typeface="Cabin"/>
                <a:sym typeface="Cabin"/>
              </a:rPr>
              <a:t>o</a:t>
            </a:r>
            <a:r>
              <a:rPr strike="noStrike" u="none" b="0" cap="none" baseline="0" sz="3600" lang="en-US" i="0">
                <a:solidFill>
                  <a:schemeClr val="lt1"/>
                </a:solidFill>
                <a:latin typeface="Cabin"/>
                <a:ea typeface="Cabin"/>
                <a:cs typeface="Cabin"/>
                <a:sym typeface="Cabin"/>
              </a:rPr>
              <a:t>ne of possibly many elements of data corresponding to the object represented by the row</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9" name="Shape 469"/>
        <p:cNvGrpSpPr/>
        <p:nvPr/>
      </p:nvGrpSpPr>
      <p:grpSpPr>
        <a:xfrm>
          <a:off y="0" x="0"/>
          <a:ext cy="0" cx="0"/>
          <a:chOff y="0" x="0"/>
          <a:chExt cy="0" cx="0"/>
        </a:xfrm>
      </p:grpSpPr>
      <p:pic>
        <p:nvPicPr>
          <p:cNvPr id="470" name="Shape 470"/>
          <p:cNvPicPr preferRelativeResize="0"/>
          <p:nvPr/>
        </p:nvPicPr>
        <p:blipFill rotWithShape="1">
          <a:blip r:embed="rId3">
            <a:alphaModFix/>
          </a:blip>
          <a:srcRect t="0" b="0" r="0" l="0"/>
          <a:stretch/>
        </p:blipFill>
        <p:spPr>
          <a:xfrm>
            <a:off y="6488112" x="381000"/>
            <a:ext cy="2593975" cx="15493999"/>
          </a:xfrm>
          <a:prstGeom prst="rect">
            <a:avLst/>
          </a:prstGeom>
          <a:noFill/>
          <a:ln>
            <a:noFill/>
          </a:ln>
        </p:spPr>
      </p:pic>
      <p:sp>
        <p:nvSpPr>
          <p:cNvPr id="471" name="Shape 471"/>
          <p:cNvSpPr txBox="1"/>
          <p:nvPr/>
        </p:nvSpPr>
        <p:spPr>
          <a:xfrm>
            <a:off y="876300" x="568325"/>
            <a:ext cy="622199" cx="13827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Track  </a:t>
            </a:r>
          </a:p>
        </p:txBody>
      </p:sp>
      <p:sp>
        <p:nvSpPr>
          <p:cNvPr id="472" name="Shape 472"/>
          <p:cNvSpPr txBox="1"/>
          <p:nvPr/>
        </p:nvSpPr>
        <p:spPr>
          <a:xfrm>
            <a:off y="1587500" x="538162"/>
            <a:ext cy="622199" cx="14444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Artist  </a:t>
            </a:r>
          </a:p>
        </p:txBody>
      </p:sp>
      <p:sp>
        <p:nvSpPr>
          <p:cNvPr id="473" name="Shape 473"/>
          <p:cNvSpPr txBox="1"/>
          <p:nvPr/>
        </p:nvSpPr>
        <p:spPr>
          <a:xfrm>
            <a:off y="2298700" x="468312"/>
            <a:ext cy="622199" cx="15827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Album  </a:t>
            </a:r>
          </a:p>
        </p:txBody>
      </p:sp>
      <p:sp>
        <p:nvSpPr>
          <p:cNvPr id="474" name="Shape 474"/>
          <p:cNvSpPr txBox="1"/>
          <p:nvPr/>
        </p:nvSpPr>
        <p:spPr>
          <a:xfrm>
            <a:off y="3009900" x="614362"/>
            <a:ext cy="622199" cx="12921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Genre</a:t>
            </a:r>
          </a:p>
        </p:txBody>
      </p:sp>
      <p:grpSp>
        <p:nvGrpSpPr>
          <p:cNvPr id="475" name="Shape 475"/>
          <p:cNvGrpSpPr/>
          <p:nvPr/>
        </p:nvGrpSpPr>
        <p:grpSpPr>
          <a:xfrm>
            <a:off y="3689500" x="449996"/>
            <a:ext cy="1795185" cx="1648825"/>
            <a:chOff y="0" x="0"/>
            <a:chExt cy="2147483647" cx="2147483647"/>
          </a:xfrm>
        </p:grpSpPr>
        <p:sp>
          <p:nvSpPr>
            <p:cNvPr id="476" name="Shape 476"/>
            <p:cNvSpPr txBox="1"/>
            <p:nvPr/>
          </p:nvSpPr>
          <p:spPr>
            <a:xfrm>
              <a:off y="719214970" x="336364912"/>
              <a:ext cy="709063754" cx="1289957828"/>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Len  </a:t>
              </a:r>
            </a:p>
          </p:txBody>
        </p:sp>
        <p:sp>
          <p:nvSpPr>
            <p:cNvPr id="477" name="Shape 477"/>
            <p:cNvSpPr txBox="1"/>
            <p:nvPr/>
          </p:nvSpPr>
          <p:spPr>
            <a:xfrm>
              <a:off y="0" x="0"/>
              <a:ext cy="709074925" cx="2147483647"/>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Rating</a:t>
              </a:r>
            </a:p>
          </p:txBody>
        </p:sp>
        <p:sp>
          <p:nvSpPr>
            <p:cNvPr id="478" name="Shape 478"/>
            <p:cNvSpPr txBox="1"/>
            <p:nvPr/>
          </p:nvSpPr>
          <p:spPr>
            <a:xfrm>
              <a:off y="1438419892" x="174874094"/>
              <a:ext cy="709063754" cx="1612939514"/>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Count</a:t>
              </a:r>
            </a:p>
          </p:txBody>
        </p:sp>
      </p:grpSp>
      <p:sp>
        <p:nvSpPr>
          <p:cNvPr id="479" name="Shape 479"/>
          <p:cNvSpPr txBox="1"/>
          <p:nvPr/>
        </p:nvSpPr>
        <p:spPr>
          <a:xfrm>
            <a:off y="508000" x="12788900"/>
            <a:ext cy="3136899" cx="2349499"/>
          </a:xfrm>
          <a:prstGeom prst="rect">
            <a:avLst/>
          </a:prstGeom>
          <a:noFill/>
          <a:ln w="25400" cap="rnd">
            <a:solidFill>
              <a:srgbClr val="FFFF00"/>
            </a:solidFill>
            <a:prstDash val="solid"/>
            <a:miter/>
            <a:headEnd w="med" len="med" type="none"/>
            <a:tailEnd w="med" len="med" type="none"/>
          </a:ln>
        </p:spPr>
        <p:txBody>
          <a:bodyPr bIns="0" rIns="0" lIns="0" tIns="0" anchor="t" anchorCtr="0">
            <a:noAutofit/>
          </a:bodyPr>
          <a:lstStyle/>
          <a:p>
            <a:pPr algn="ctr" rtl="0" lvl="0" marR="0" indent="0" marL="0">
              <a:lnSpc>
                <a:spcPct val="100000"/>
              </a:lnSpc>
              <a:spcBef>
                <a:spcPts val="0"/>
              </a:spcBef>
              <a:spcAft>
                <a:spcPts val="0"/>
              </a:spcAft>
              <a:buClr>
                <a:srgbClr val="FFFFFF"/>
              </a:buClr>
              <a:buSzPct val="25000"/>
              <a:buFont typeface="Cabin"/>
              <a:buNone/>
            </a:pPr>
            <a:r>
              <a:rPr strike="noStrike" u="none" b="0" cap="none" baseline="0" sz="3600" lang="en-US" i="0">
                <a:solidFill>
                  <a:srgbClr val="FFFFFF"/>
                </a:solidFill>
                <a:latin typeface="Cabin"/>
                <a:ea typeface="Cabin"/>
                <a:cs typeface="Cabin"/>
                <a:sym typeface="Cabin"/>
              </a:rPr>
              <a:t>Track</a:t>
            </a:r>
          </a:p>
          <a:p>
            <a:pPr algn="ctr" rtl="0" lvl="0" marR="0" indent="0" marL="0">
              <a:lnSpc>
                <a:spcPct val="100000"/>
              </a:lnSpc>
              <a:spcBef>
                <a:spcPts val="0"/>
              </a:spcBef>
              <a:spcAft>
                <a:spcPts val="0"/>
              </a:spcAft>
              <a:buNone/>
            </a:pPr>
            <a:r>
              <a:t/>
            </a:r>
            <a:endParaRPr strike="noStrike" u="none" b="0" cap="none" baseline="0" sz="3600" i="0">
              <a:solidFill>
                <a:srgbClr val="FFFFFF"/>
              </a:solidFill>
              <a:latin typeface="Cabin"/>
              <a:ea typeface="Cabin"/>
              <a:cs typeface="Cabin"/>
              <a:sym typeface="Cabin"/>
            </a:endParaRPr>
          </a:p>
          <a:p>
            <a:pPr algn="ctr" rtl="0" lvl="0" marR="0" indent="0" marL="0">
              <a:lnSpc>
                <a:spcPct val="100000"/>
              </a:lnSpc>
              <a:spcBef>
                <a:spcPts val="0"/>
              </a:spcBef>
              <a:spcAft>
                <a:spcPts val="0"/>
              </a:spcAft>
              <a:buClr>
                <a:srgbClr val="FFFFFF"/>
              </a:buClr>
              <a:buSzPct val="25000"/>
              <a:buFont typeface="Cabin"/>
              <a:buNone/>
            </a:pPr>
            <a:r>
              <a:rPr strike="noStrike" u="none" b="0" cap="none" baseline="0" sz="3600" lang="en-US" i="0">
                <a:solidFill>
                  <a:srgbClr val="FFFFFF"/>
                </a:solidFill>
                <a:latin typeface="Cabin"/>
                <a:ea typeface="Cabin"/>
                <a:cs typeface="Cabin"/>
                <a:sym typeface="Cabin"/>
              </a:rPr>
              <a:t>Rating</a:t>
            </a:r>
          </a:p>
          <a:p>
            <a:pPr algn="ctr" rtl="0" lvl="0" marR="0" indent="0" marL="0">
              <a:lnSpc>
                <a:spcPct val="100000"/>
              </a:lnSpc>
              <a:spcBef>
                <a:spcPts val="0"/>
              </a:spcBef>
              <a:spcAft>
                <a:spcPts val="0"/>
              </a:spcAft>
              <a:buClr>
                <a:srgbClr val="FFFFFF"/>
              </a:buClr>
              <a:buSzPct val="25000"/>
              <a:buFont typeface="Cabin"/>
              <a:buNone/>
            </a:pPr>
            <a:r>
              <a:rPr strike="noStrike" u="none" b="0" cap="none" baseline="0" sz="3600" lang="en-US" i="0">
                <a:solidFill>
                  <a:srgbClr val="FFFFFF"/>
                </a:solidFill>
                <a:latin typeface="Cabin"/>
                <a:ea typeface="Cabin"/>
                <a:cs typeface="Cabin"/>
                <a:sym typeface="Cabin"/>
              </a:rPr>
              <a:t>Len</a:t>
            </a:r>
          </a:p>
          <a:p>
            <a:pPr algn="ctr" rtl="0" lvl="0" marR="0" indent="0" marL="0">
              <a:lnSpc>
                <a:spcPct val="100000"/>
              </a:lnSpc>
              <a:spcBef>
                <a:spcPts val="0"/>
              </a:spcBef>
              <a:spcAft>
                <a:spcPts val="0"/>
              </a:spcAft>
              <a:buClr>
                <a:srgbClr val="FFFFFF"/>
              </a:buClr>
              <a:buSzPct val="25000"/>
              <a:buFont typeface="Cabin"/>
              <a:buNone/>
            </a:pPr>
            <a:r>
              <a:rPr strike="noStrike" u="none" b="0" cap="none" baseline="0" sz="3600" lang="en-US" i="0">
                <a:solidFill>
                  <a:srgbClr val="FFFFFF"/>
                </a:solidFill>
                <a:latin typeface="Cabin"/>
                <a:ea typeface="Cabin"/>
                <a:cs typeface="Cabin"/>
                <a:sym typeface="Cabin"/>
              </a:rPr>
              <a:t>Count</a:t>
            </a:r>
          </a:p>
        </p:txBody>
      </p:sp>
      <p:sp>
        <p:nvSpPr>
          <p:cNvPr id="480" name="Shape 480"/>
          <p:cNvSpPr txBox="1"/>
          <p:nvPr/>
        </p:nvSpPr>
        <p:spPr>
          <a:xfrm>
            <a:off y="2768600" x="7200900"/>
            <a:ext cy="1409700" cx="2349499"/>
          </a:xfrm>
          <a:prstGeom prst="rect">
            <a:avLst/>
          </a:prstGeom>
          <a:noFill/>
          <a:ln w="254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FFFFFF"/>
              </a:buClr>
              <a:buSzPct val="25000"/>
              <a:buFont typeface="Cabin"/>
              <a:buNone/>
            </a:pPr>
            <a:r>
              <a:rPr strike="noStrike" u="none" b="0" cap="none" baseline="0" sz="3600" lang="en-US" i="0">
                <a:solidFill>
                  <a:srgbClr val="FFFFFF"/>
                </a:solidFill>
                <a:latin typeface="Cabin"/>
                <a:ea typeface="Cabin"/>
                <a:cs typeface="Cabin"/>
                <a:sym typeface="Cabin"/>
              </a:rPr>
              <a:t>Artist</a:t>
            </a:r>
          </a:p>
        </p:txBody>
      </p:sp>
      <p:cxnSp>
        <p:nvCxnSpPr>
          <p:cNvPr id="481" name="Shape 481"/>
          <p:cNvCxnSpPr/>
          <p:nvPr/>
        </p:nvCxnSpPr>
        <p:spPr>
          <a:xfrm rot="10800000" flipH="1">
            <a:off y="2195511" x="9796461"/>
            <a:ext cy="1141411" cx="2701925"/>
          </a:xfrm>
          <a:prstGeom prst="straightConnector1">
            <a:avLst/>
          </a:prstGeom>
          <a:noFill/>
          <a:ln w="88900" cap="rnd">
            <a:solidFill>
              <a:srgbClr val="FFFF00"/>
            </a:solidFill>
            <a:prstDash val="solid"/>
            <a:miter/>
            <a:headEnd w="med" len="med" type="stealth"/>
            <a:tailEnd w="med" len="med" type="none"/>
          </a:ln>
        </p:spPr>
      </p:cxnSp>
      <p:sp>
        <p:nvSpPr>
          <p:cNvPr id="482" name="Shape 482"/>
          <p:cNvSpPr txBox="1"/>
          <p:nvPr/>
        </p:nvSpPr>
        <p:spPr>
          <a:xfrm>
            <a:off y="3255250" x="10317174"/>
            <a:ext cy="622199" cx="22494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belongs-to</a:t>
            </a:r>
          </a:p>
        </p:txBody>
      </p:sp>
      <p:sp>
        <p:nvSpPr>
          <p:cNvPr id="483" name="Shape 483"/>
          <p:cNvSpPr txBox="1"/>
          <p:nvPr/>
        </p:nvSpPr>
        <p:spPr>
          <a:xfrm>
            <a:off y="965200" x="3327400"/>
            <a:ext cy="1409700" cx="2349499"/>
          </a:xfrm>
          <a:prstGeom prst="rect">
            <a:avLst/>
          </a:prstGeom>
          <a:noFill/>
          <a:ln w="254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FFFFFF"/>
              </a:buClr>
              <a:buSzPct val="25000"/>
              <a:buFont typeface="Cabin"/>
              <a:buNone/>
            </a:pPr>
            <a:r>
              <a:rPr strike="noStrike" u="none" b="0" cap="none" baseline="0" sz="3600" lang="en-US" i="0">
                <a:solidFill>
                  <a:srgbClr val="FFFFFF"/>
                </a:solidFill>
                <a:latin typeface="Cabin"/>
                <a:ea typeface="Cabin"/>
                <a:cs typeface="Cabin"/>
                <a:sym typeface="Cabin"/>
              </a:rPr>
              <a:t>Album</a:t>
            </a:r>
          </a:p>
        </p:txBody>
      </p:sp>
      <p:cxnSp>
        <p:nvCxnSpPr>
          <p:cNvPr id="484" name="Shape 484"/>
          <p:cNvCxnSpPr/>
          <p:nvPr/>
        </p:nvCxnSpPr>
        <p:spPr>
          <a:xfrm>
            <a:off y="2570161" x="5140325"/>
            <a:ext cy="877887" cx="1866900"/>
          </a:xfrm>
          <a:prstGeom prst="straightConnector1">
            <a:avLst/>
          </a:prstGeom>
          <a:noFill/>
          <a:ln w="88900" cap="rnd">
            <a:solidFill>
              <a:srgbClr val="FFFF00"/>
            </a:solidFill>
            <a:prstDash val="solid"/>
            <a:miter/>
            <a:headEnd w="med" len="med" type="stealth"/>
            <a:tailEnd w="med" len="med" type="none"/>
          </a:ln>
        </p:spPr>
      </p:cxnSp>
      <p:sp>
        <p:nvSpPr>
          <p:cNvPr id="485" name="Shape 485"/>
          <p:cNvSpPr txBox="1"/>
          <p:nvPr/>
        </p:nvSpPr>
        <p:spPr>
          <a:xfrm>
            <a:off y="1765350" x="6172935"/>
            <a:ext cy="622199" cx="23496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belongs-to</a:t>
            </a:r>
          </a:p>
        </p:txBody>
      </p:sp>
      <p:sp>
        <p:nvSpPr>
          <p:cNvPr id="486" name="Shape 486"/>
          <p:cNvSpPr txBox="1"/>
          <p:nvPr/>
        </p:nvSpPr>
        <p:spPr>
          <a:xfrm>
            <a:off y="4673600" x="9779000"/>
            <a:ext cy="1409700" cx="2349600"/>
          </a:xfrm>
          <a:prstGeom prst="rect">
            <a:avLst/>
          </a:prstGeom>
          <a:noFill/>
          <a:ln w="254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FFFFFF"/>
              </a:buClr>
              <a:buSzPct val="25000"/>
              <a:buFont typeface="Cabin"/>
              <a:buNone/>
            </a:pPr>
            <a:r>
              <a:rPr strike="noStrike" u="none" b="0" cap="none" baseline="0" sz="3600" lang="en-US" i="0">
                <a:solidFill>
                  <a:srgbClr val="FFFFFF"/>
                </a:solidFill>
                <a:latin typeface="Cabin"/>
                <a:ea typeface="Cabin"/>
                <a:cs typeface="Cabin"/>
                <a:sym typeface="Cabin"/>
              </a:rPr>
              <a:t>Genre</a:t>
            </a:r>
          </a:p>
        </p:txBody>
      </p:sp>
      <p:cxnSp>
        <p:nvCxnSpPr>
          <p:cNvPr id="487" name="Shape 487"/>
          <p:cNvCxnSpPr/>
          <p:nvPr/>
        </p:nvCxnSpPr>
        <p:spPr>
          <a:xfrm rot="10800000" flipH="1">
            <a:off y="3933825" x="12285661"/>
            <a:ext cy="1493836" cx="1228724"/>
          </a:xfrm>
          <a:prstGeom prst="straightConnector1">
            <a:avLst/>
          </a:prstGeom>
          <a:noFill/>
          <a:ln w="88900" cap="rnd">
            <a:solidFill>
              <a:srgbClr val="FFFF00"/>
            </a:solidFill>
            <a:prstDash val="solid"/>
            <a:miter/>
            <a:headEnd w="med" len="med" type="stealth"/>
            <a:tailEnd w="med" len="med" type="none"/>
          </a:ln>
        </p:spPr>
      </p:cxnSp>
      <p:sp>
        <p:nvSpPr>
          <p:cNvPr id="488" name="Shape 488"/>
          <p:cNvSpPr txBox="1"/>
          <p:nvPr/>
        </p:nvSpPr>
        <p:spPr>
          <a:xfrm>
            <a:off y="4755350" x="13143448"/>
            <a:ext cy="622199" cx="22494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belongs-to</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2" name="Shape 492"/>
        <p:cNvGrpSpPr/>
        <p:nvPr/>
      </p:nvGrpSpPr>
      <p:grpSpPr>
        <a:xfrm>
          <a:off y="0" x="0"/>
          <a:ext cy="0" cx="0"/>
          <a:chOff y="0" x="0"/>
          <a:chExt cy="0" cx="0"/>
        </a:xfrm>
      </p:grpSpPr>
      <p:pic>
        <p:nvPicPr>
          <p:cNvPr id="493" name="Shape 493"/>
          <p:cNvPicPr preferRelativeResize="0"/>
          <p:nvPr/>
        </p:nvPicPr>
        <p:blipFill rotWithShape="1">
          <a:blip r:embed="rId3">
            <a:alphaModFix/>
          </a:blip>
          <a:srcRect t="0" b="0" r="0" l="0"/>
          <a:stretch/>
        </p:blipFill>
        <p:spPr>
          <a:xfrm>
            <a:off y="6488112" x="381000"/>
            <a:ext cy="2593975" cx="15493999"/>
          </a:xfrm>
          <a:prstGeom prst="rect">
            <a:avLst/>
          </a:prstGeom>
          <a:noFill/>
          <a:ln>
            <a:noFill/>
          </a:ln>
        </p:spPr>
      </p:pic>
      <p:sp>
        <p:nvSpPr>
          <p:cNvPr id="494" name="Shape 494"/>
          <p:cNvSpPr txBox="1"/>
          <p:nvPr/>
        </p:nvSpPr>
        <p:spPr>
          <a:xfrm>
            <a:off y="723900" x="13268325"/>
            <a:ext cy="622299" cx="1382712"/>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Track  </a:t>
            </a:r>
          </a:p>
        </p:txBody>
      </p:sp>
      <p:sp>
        <p:nvSpPr>
          <p:cNvPr id="495" name="Shape 495"/>
          <p:cNvSpPr txBox="1"/>
          <p:nvPr/>
        </p:nvSpPr>
        <p:spPr>
          <a:xfrm>
            <a:off y="2120900" x="13452475"/>
            <a:ext cy="622299" cx="1039811"/>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Len  </a:t>
            </a:r>
          </a:p>
        </p:txBody>
      </p:sp>
      <p:sp>
        <p:nvSpPr>
          <p:cNvPr id="496" name="Shape 496"/>
          <p:cNvSpPr txBox="1"/>
          <p:nvPr/>
        </p:nvSpPr>
        <p:spPr>
          <a:xfrm>
            <a:off y="1358900" x="3789362"/>
            <a:ext cy="622299" cx="1444624"/>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Artist  </a:t>
            </a:r>
          </a:p>
        </p:txBody>
      </p:sp>
      <p:sp>
        <p:nvSpPr>
          <p:cNvPr id="497" name="Shape 497"/>
          <p:cNvSpPr txBox="1"/>
          <p:nvPr/>
        </p:nvSpPr>
        <p:spPr>
          <a:xfrm>
            <a:off y="3162300" x="7580311"/>
            <a:ext cy="622299" cx="1582737"/>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Album  </a:t>
            </a:r>
          </a:p>
        </p:txBody>
      </p:sp>
      <p:sp>
        <p:nvSpPr>
          <p:cNvPr id="498" name="Shape 498"/>
          <p:cNvSpPr txBox="1"/>
          <p:nvPr/>
        </p:nvSpPr>
        <p:spPr>
          <a:xfrm>
            <a:off y="5067300" x="10240961"/>
            <a:ext cy="622199" cx="12921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Genre</a:t>
            </a:r>
          </a:p>
        </p:txBody>
      </p:sp>
      <p:sp>
        <p:nvSpPr>
          <p:cNvPr id="499" name="Shape 499"/>
          <p:cNvSpPr txBox="1"/>
          <p:nvPr/>
        </p:nvSpPr>
        <p:spPr>
          <a:xfrm>
            <a:off y="1358900" x="13328650"/>
            <a:ext cy="622299" cx="1262062"/>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Rating</a:t>
            </a:r>
          </a:p>
        </p:txBody>
      </p:sp>
      <p:sp>
        <p:nvSpPr>
          <p:cNvPr id="500" name="Shape 500"/>
          <p:cNvSpPr txBox="1"/>
          <p:nvPr/>
        </p:nvSpPr>
        <p:spPr>
          <a:xfrm>
            <a:off y="2832100" x="13322300"/>
            <a:ext cy="622299" cx="1300162"/>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Count</a:t>
            </a:r>
          </a:p>
        </p:txBody>
      </p:sp>
      <p:sp>
        <p:nvSpPr>
          <p:cNvPr id="501" name="Shape 501"/>
          <p:cNvSpPr txBox="1"/>
          <p:nvPr/>
        </p:nvSpPr>
        <p:spPr>
          <a:xfrm>
            <a:off y="508000" x="12788900"/>
            <a:ext cy="3136899" cx="2349499"/>
          </a:xfrm>
          <a:prstGeom prst="rect">
            <a:avLst/>
          </a:prstGeom>
          <a:noFill/>
          <a:ln w="25400" cap="rnd">
            <a:solidFill>
              <a:srgbClr val="FFFF00"/>
            </a:solidFill>
            <a:prstDash val="solid"/>
            <a:miter/>
            <a:headEnd w="med" len="med" type="none"/>
            <a:tailEnd w="med" len="med" type="none"/>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sp>
        <p:nvSpPr>
          <p:cNvPr id="502" name="Shape 502"/>
          <p:cNvSpPr txBox="1"/>
          <p:nvPr/>
        </p:nvSpPr>
        <p:spPr>
          <a:xfrm>
            <a:off y="2768600" x="7200900"/>
            <a:ext cy="1409700" cx="2349499"/>
          </a:xfrm>
          <a:prstGeom prst="rect">
            <a:avLst/>
          </a:prstGeom>
          <a:noFill/>
          <a:ln w="25400" cap="rnd">
            <a:solidFill>
              <a:srgbClr val="FFFF00"/>
            </a:solidFill>
            <a:prstDash val="solid"/>
            <a:miter/>
            <a:headEnd w="med" len="med" type="none"/>
            <a:tailEnd w="med" len="med" type="none"/>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cxnSp>
        <p:nvCxnSpPr>
          <p:cNvPr id="503" name="Shape 503"/>
          <p:cNvCxnSpPr/>
          <p:nvPr/>
        </p:nvCxnSpPr>
        <p:spPr>
          <a:xfrm rot="10800000" flipH="1">
            <a:off y="2195511" x="9796461"/>
            <a:ext cy="1141411" cx="2701925"/>
          </a:xfrm>
          <a:prstGeom prst="straightConnector1">
            <a:avLst/>
          </a:prstGeom>
          <a:noFill/>
          <a:ln w="88900" cap="rnd">
            <a:solidFill>
              <a:srgbClr val="FFFF00"/>
            </a:solidFill>
            <a:prstDash val="solid"/>
            <a:miter/>
            <a:headEnd w="med" len="med" type="stealth"/>
            <a:tailEnd w="med" len="med" type="none"/>
          </a:ln>
        </p:spPr>
      </p:cxnSp>
      <p:sp>
        <p:nvSpPr>
          <p:cNvPr id="504" name="Shape 504"/>
          <p:cNvSpPr txBox="1"/>
          <p:nvPr/>
        </p:nvSpPr>
        <p:spPr>
          <a:xfrm>
            <a:off y="965200" x="3327400"/>
            <a:ext cy="1409700" cx="2349499"/>
          </a:xfrm>
          <a:prstGeom prst="rect">
            <a:avLst/>
          </a:prstGeom>
          <a:noFill/>
          <a:ln w="25400" cap="rnd">
            <a:solidFill>
              <a:srgbClr val="FFFF00"/>
            </a:solidFill>
            <a:prstDash val="solid"/>
            <a:miter/>
            <a:headEnd w="med" len="med" type="none"/>
            <a:tailEnd w="med" len="med" type="none"/>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cxnSp>
        <p:nvCxnSpPr>
          <p:cNvPr id="505" name="Shape 505"/>
          <p:cNvCxnSpPr/>
          <p:nvPr/>
        </p:nvCxnSpPr>
        <p:spPr>
          <a:xfrm>
            <a:off y="2570161" x="5140325"/>
            <a:ext cy="877887" cx="1866900"/>
          </a:xfrm>
          <a:prstGeom prst="straightConnector1">
            <a:avLst/>
          </a:prstGeom>
          <a:noFill/>
          <a:ln w="88900" cap="rnd">
            <a:solidFill>
              <a:srgbClr val="FFFF00"/>
            </a:solidFill>
            <a:prstDash val="solid"/>
            <a:miter/>
            <a:headEnd w="med" len="med" type="stealth"/>
            <a:tailEnd w="med" len="med" type="none"/>
          </a:ln>
        </p:spPr>
      </p:cxnSp>
      <p:sp>
        <p:nvSpPr>
          <p:cNvPr id="506" name="Shape 506"/>
          <p:cNvSpPr txBox="1"/>
          <p:nvPr/>
        </p:nvSpPr>
        <p:spPr>
          <a:xfrm>
            <a:off y="4673600" x="9779000"/>
            <a:ext cy="1409700" cx="2349600"/>
          </a:xfrm>
          <a:prstGeom prst="rect">
            <a:avLst/>
          </a:prstGeom>
          <a:noFill/>
          <a:ln w="25400" cap="rnd">
            <a:solidFill>
              <a:srgbClr val="FFFF00"/>
            </a:solidFill>
            <a:prstDash val="solid"/>
            <a:miter/>
            <a:headEnd w="med" len="med" type="none"/>
            <a:tailEnd w="med" len="med" type="none"/>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cxnSp>
        <p:nvCxnSpPr>
          <p:cNvPr id="507" name="Shape 507"/>
          <p:cNvCxnSpPr/>
          <p:nvPr/>
        </p:nvCxnSpPr>
        <p:spPr>
          <a:xfrm rot="10800000" flipH="1">
            <a:off y="3933825" x="12285661"/>
            <a:ext cy="1493836" cx="1228724"/>
          </a:xfrm>
          <a:prstGeom prst="straightConnector1">
            <a:avLst/>
          </a:prstGeom>
          <a:noFill/>
          <a:ln w="88900" cap="rnd">
            <a:solidFill>
              <a:srgbClr val="FFFF00"/>
            </a:solidFill>
            <a:prstDash val="solid"/>
            <a:miter/>
            <a:headEnd w="med" len="med" type="stealth"/>
            <a:tailEnd w="med" len="med" type="none"/>
          </a:ln>
        </p:spPr>
      </p:cxnSp>
      <p:sp>
        <p:nvSpPr>
          <p:cNvPr id="508" name="Shape 508"/>
          <p:cNvSpPr txBox="1"/>
          <p:nvPr/>
        </p:nvSpPr>
        <p:spPr>
          <a:xfrm>
            <a:off y="3255250" x="10317174"/>
            <a:ext cy="622199" cx="22494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belongs-to</a:t>
            </a:r>
          </a:p>
        </p:txBody>
      </p:sp>
      <p:sp>
        <p:nvSpPr>
          <p:cNvPr id="509" name="Shape 509"/>
          <p:cNvSpPr txBox="1"/>
          <p:nvPr/>
        </p:nvSpPr>
        <p:spPr>
          <a:xfrm>
            <a:off y="1765350" x="6172935"/>
            <a:ext cy="622199" cx="23496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belongs-to</a:t>
            </a:r>
          </a:p>
        </p:txBody>
      </p:sp>
      <p:sp>
        <p:nvSpPr>
          <p:cNvPr id="510" name="Shape 510"/>
          <p:cNvSpPr txBox="1"/>
          <p:nvPr/>
        </p:nvSpPr>
        <p:spPr>
          <a:xfrm>
            <a:off y="4755350" x="13143448"/>
            <a:ext cy="622199" cx="22494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belongs-to</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4" name="Shape 514"/>
        <p:cNvGrpSpPr/>
        <p:nvPr/>
      </p:nvGrpSpPr>
      <p:grpSpPr>
        <a:xfrm>
          <a:off y="0" x="0"/>
          <a:ext cy="0" cx="0"/>
          <a:chOff y="0" x="0"/>
          <a:chExt cy="0" cx="0"/>
        </a:xfrm>
      </p:grpSpPr>
      <p:sp>
        <p:nvSpPr>
          <p:cNvPr id="515" name="Shape 515"/>
          <p:cNvSpPr txBox="1"/>
          <p:nvPr>
            <p:ph type="title"/>
          </p:nvPr>
        </p:nvSpPr>
        <p:spPr>
          <a:xfrm>
            <a:off y="2360475" x="2117600"/>
            <a:ext cy="3568799" cx="11816699"/>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7600" lang="en-US" i="0">
                <a:solidFill>
                  <a:srgbClr val="FF00FF"/>
                </a:solidFill>
                <a:latin typeface="Cabin"/>
                <a:ea typeface="Cabin"/>
                <a:cs typeface="Cabin"/>
                <a:sym typeface="Cabin"/>
              </a:rPr>
              <a:t>Representing Relationships in a Database</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9" name="Shape 519"/>
        <p:cNvGrpSpPr/>
        <p:nvPr/>
      </p:nvGrpSpPr>
      <p:grpSpPr>
        <a:xfrm>
          <a:off y="0" x="0"/>
          <a:ext cy="0" cx="0"/>
          <a:chOff y="0" x="0"/>
          <a:chExt cy="0" cx="0"/>
        </a:xfrm>
      </p:grpSpPr>
      <p:pic>
        <p:nvPicPr>
          <p:cNvPr id="520" name="Shape 520"/>
          <p:cNvPicPr preferRelativeResize="0"/>
          <p:nvPr/>
        </p:nvPicPr>
        <p:blipFill rotWithShape="1">
          <a:blip r:embed="rId3">
            <a:alphaModFix/>
          </a:blip>
          <a:srcRect t="0" b="0" r="0" l="0"/>
          <a:stretch/>
        </p:blipFill>
        <p:spPr>
          <a:xfrm>
            <a:off y="1257300" x="228600"/>
            <a:ext cy="2592387" cx="15493999"/>
          </a:xfrm>
          <a:prstGeom prst="rect">
            <a:avLst/>
          </a:prstGeom>
          <a:noFill/>
          <a:ln>
            <a:noFill/>
          </a:ln>
        </p:spPr>
      </p:pic>
      <p:sp>
        <p:nvSpPr>
          <p:cNvPr id="521" name="Shape 521"/>
          <p:cNvSpPr txBox="1"/>
          <p:nvPr/>
        </p:nvSpPr>
        <p:spPr>
          <a:xfrm>
            <a:off y="4654550" x="263525"/>
            <a:ext cy="2184399" cx="157098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We want to keep track of which band is the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rgbClr val="FF00FF"/>
                </a:solidFill>
                <a:latin typeface="Cabin"/>
                <a:ea typeface="Cabin"/>
                <a:cs typeface="Cabin"/>
                <a:sym typeface="Cabin"/>
              </a:rPr>
              <a:t>creator</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 of each music track...</a:t>
            </a:r>
          </a:p>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What album</a:t>
            </a:r>
            <a:r>
              <a:rPr strike="noStrike" u="none" b="0" cap="none" baseline="0" sz="3600" lang="en-US" i="0">
                <a:solidFill>
                  <a:schemeClr val="lt1"/>
                </a:solidFill>
                <a:latin typeface="Cabin"/>
                <a:ea typeface="Cabin"/>
                <a:cs typeface="Cabin"/>
                <a:sym typeface="Cabin"/>
              </a:rPr>
              <a:t> does this song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belong to</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a:t>
            </a:r>
          </a:p>
          <a:p>
            <a:pPr algn="ctr" rtl="0" lvl="0" marR="0" indent="0" marL="0">
              <a:lnSpc>
                <a:spcPct val="100000"/>
              </a:lnSpc>
              <a:spcBef>
                <a:spcPts val="0"/>
              </a:spcBef>
              <a:spcAft>
                <a:spcPts val="0"/>
              </a:spcAft>
              <a:buNone/>
            </a:pPr>
            <a:r>
              <a:t/>
            </a:r>
            <a:endParaRPr strike="noStrike" u="none" b="0" cap="none" baseline="0" sz="3600" i="0">
              <a:solidFill>
                <a:schemeClr val="lt1"/>
              </a:solidFill>
              <a:latin typeface="Cabin"/>
              <a:ea typeface="Cabin"/>
              <a:cs typeface="Cabin"/>
              <a:sym typeface="Cabin"/>
            </a:endParaRPr>
          </a:p>
          <a:p>
            <a:pPr algn="ctr" rtl="0" lvl="0" marR="0" indent="0" marL="0">
              <a:lnSpc>
                <a:spcPct val="100000"/>
              </a:lnSpc>
              <a:spcBef>
                <a:spcPts val="0"/>
              </a:spcBef>
              <a:spcAft>
                <a:spcPts val="0"/>
              </a:spcAft>
              <a:buClr>
                <a:srgbClr val="00FF00"/>
              </a:buClr>
              <a:buSzPct val="25000"/>
              <a:buFont typeface="Cabin"/>
              <a:buNone/>
            </a:pPr>
            <a:r>
              <a:rPr strike="noStrike" u="none" b="0" cap="none" baseline="0" sz="3600" lang="en-US" i="0">
                <a:solidFill>
                  <a:srgbClr val="00FF00"/>
                </a:solidFill>
                <a:latin typeface="Cabin"/>
                <a:ea typeface="Cabin"/>
                <a:cs typeface="Cabin"/>
                <a:sym typeface="Cabin"/>
              </a:rPr>
              <a:t>Which album is this song related to?</a:t>
            </a:r>
          </a:p>
        </p:txBody>
      </p:sp>
      <p:cxnSp>
        <p:nvCxnSpPr>
          <p:cNvPr id="522" name="Shape 522"/>
          <p:cNvCxnSpPr/>
          <p:nvPr/>
        </p:nvCxnSpPr>
        <p:spPr>
          <a:xfrm>
            <a:off y="1793875" x="10094911"/>
            <a:ext cy="1493836" cx="2130424"/>
          </a:xfrm>
          <a:prstGeom prst="straightConnector1">
            <a:avLst/>
          </a:prstGeom>
          <a:noFill/>
          <a:ln w="63500" cap="rnd">
            <a:solidFill>
              <a:srgbClr val="FF00FF"/>
            </a:solidFill>
            <a:prstDash val="solid"/>
            <a:miter/>
            <a:headEnd w="med" len="med" type="stealth"/>
            <a:tailEnd w="med" len="med" type="none"/>
          </a:ln>
        </p:spPr>
      </p:cxnSp>
      <p:cxnSp>
        <p:nvCxnSpPr>
          <p:cNvPr id="523" name="Shape 523"/>
          <p:cNvCxnSpPr/>
          <p:nvPr/>
        </p:nvCxnSpPr>
        <p:spPr>
          <a:xfrm>
            <a:off y="2508250" x="10164761"/>
            <a:ext cy="1581150" cx="2481262"/>
          </a:xfrm>
          <a:prstGeom prst="straightConnector1">
            <a:avLst/>
          </a:prstGeom>
          <a:noFill/>
          <a:ln w="63500" cap="rnd">
            <a:solidFill>
              <a:srgbClr val="FF00FF"/>
            </a:solidFill>
            <a:prstDash val="solid"/>
            <a:miter/>
            <a:headEnd w="med" len="med" type="stealth"/>
            <a:tailEnd w="med" len="med" type="none"/>
          </a:ln>
        </p:spPr>
      </p:cxnSp>
      <p:cxnSp>
        <p:nvCxnSpPr>
          <p:cNvPr id="524" name="Shape 524"/>
          <p:cNvCxnSpPr/>
          <p:nvPr/>
        </p:nvCxnSpPr>
        <p:spPr>
          <a:xfrm>
            <a:off y="2432050" x="4327525"/>
            <a:ext cy="1384299" cx="1844674"/>
          </a:xfrm>
          <a:prstGeom prst="straightConnector1">
            <a:avLst/>
          </a:prstGeom>
          <a:noFill/>
          <a:ln w="63500" cap="rnd">
            <a:solidFill>
              <a:srgbClr val="FF00FF"/>
            </a:solidFill>
            <a:prstDash val="solid"/>
            <a:miter/>
            <a:headEnd w="med" len="med" type="stealth"/>
            <a:tailEnd w="med" len="med" type="none"/>
          </a:ln>
        </p:spPr>
      </p:cxn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8" name="Shape 528"/>
        <p:cNvGrpSpPr/>
        <p:nvPr/>
      </p:nvGrpSpPr>
      <p:grpSpPr>
        <a:xfrm>
          <a:off y="0" x="0"/>
          <a:ext cy="0" cx="0"/>
          <a:chOff y="0" x="0"/>
          <a:chExt cy="0" cx="0"/>
        </a:xfrm>
      </p:grpSpPr>
      <p:sp>
        <p:nvSpPr>
          <p:cNvPr id="529" name="Shape 529"/>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7600" lang="en-US" i="0">
                <a:solidFill>
                  <a:srgbClr val="FF00FF"/>
                </a:solidFill>
                <a:latin typeface="Cabin"/>
                <a:ea typeface="Cabin"/>
                <a:cs typeface="Cabin"/>
                <a:sym typeface="Cabin"/>
              </a:rPr>
              <a:t>Database Normalization (3NF)</a:t>
            </a:r>
          </a:p>
        </p:txBody>
      </p:sp>
      <p:sp>
        <p:nvSpPr>
          <p:cNvPr id="530" name="Shape 530"/>
          <p:cNvSpPr txBox="1"/>
          <p:nvPr>
            <p:ph idx="1" type="body"/>
          </p:nvPr>
        </p:nvSpPr>
        <p:spPr>
          <a:xfrm>
            <a:off y="2603500" x="1308100"/>
            <a:ext cy="5702399" cx="13619999"/>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10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There is *tons* of database theory - way too much to understand without excessive predicate calculus</a:t>
            </a:r>
          </a:p>
          <a:p>
            <a:pPr algn="l" rtl="0" lvl="1" marR="0" indent="-457200" marL="914400">
              <a:lnSpc>
                <a:spcPct val="100000"/>
              </a:lnSpc>
              <a:spcBef>
                <a:spcPts val="1000"/>
              </a:spcBef>
              <a:spcAft>
                <a:spcPts val="0"/>
              </a:spcAft>
              <a:buClr>
                <a:schemeClr val="lt1"/>
              </a:buClr>
              <a:buSzPct val="100000"/>
              <a:buFont typeface="Cabin"/>
              <a:buChar char="•"/>
            </a:pPr>
            <a:r>
              <a:rPr strike="noStrike" u="none" b="0" cap="none" baseline="0" sz="3600" lang="en-US" i="0">
                <a:solidFill>
                  <a:srgbClr val="00FF00"/>
                </a:solidFill>
                <a:latin typeface="Cabin"/>
                <a:ea typeface="Cabin"/>
                <a:cs typeface="Cabin"/>
                <a:sym typeface="Cabin"/>
              </a:rPr>
              <a:t>Do not replicate data</a:t>
            </a:r>
            <a:r>
              <a:rPr strike="noStrike" u="none" b="0" cap="none" baseline="0" sz="3600" lang="en-US" i="0">
                <a:solidFill>
                  <a:schemeClr val="lt1"/>
                </a:solidFill>
                <a:latin typeface="Cabin"/>
                <a:ea typeface="Cabin"/>
                <a:cs typeface="Cabin"/>
                <a:sym typeface="Cabin"/>
              </a:rPr>
              <a:t> - reference data - point at data</a:t>
            </a:r>
          </a:p>
          <a:p>
            <a:pPr algn="l" rtl="0" lvl="1" marR="0" indent="-457200" marL="914400">
              <a:lnSpc>
                <a:spcPct val="100000"/>
              </a:lnSpc>
              <a:spcBef>
                <a:spcPts val="10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Use </a:t>
            </a:r>
            <a:r>
              <a:rPr strike="noStrike" u="none" b="0" cap="none" baseline="0" sz="3600" lang="en-US" i="0">
                <a:solidFill>
                  <a:srgbClr val="00FF00"/>
                </a:solidFill>
                <a:latin typeface="Cabin"/>
                <a:ea typeface="Cabin"/>
                <a:cs typeface="Cabin"/>
                <a:sym typeface="Cabin"/>
              </a:rPr>
              <a:t>integers for keys</a:t>
            </a:r>
            <a:r>
              <a:rPr strike="noStrike" u="none" b="0" cap="none" baseline="0" sz="3600" lang="en-US" i="0">
                <a:solidFill>
                  <a:schemeClr val="lt1"/>
                </a:solidFill>
                <a:latin typeface="Cabin"/>
                <a:ea typeface="Cabin"/>
                <a:cs typeface="Cabin"/>
                <a:sym typeface="Cabin"/>
              </a:rPr>
              <a:t> and for references</a:t>
            </a:r>
          </a:p>
          <a:p>
            <a:pPr algn="l" rtl="0" lvl="1" marR="0" indent="-457200" marL="914400">
              <a:lnSpc>
                <a:spcPct val="100000"/>
              </a:lnSpc>
              <a:spcBef>
                <a:spcPts val="10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Add a special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rgbClr val="FF7F00"/>
                </a:solidFill>
                <a:latin typeface="Cabin"/>
                <a:ea typeface="Cabin"/>
                <a:cs typeface="Cabin"/>
                <a:sym typeface="Cabin"/>
              </a:rPr>
              <a:t>key</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 column to each table which we will make references to.   By convention, many programmers call this column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rgbClr val="FF7F00"/>
                </a:solidFill>
                <a:latin typeface="Cabin"/>
                <a:ea typeface="Cabin"/>
                <a:cs typeface="Cabin"/>
                <a:sym typeface="Cabin"/>
              </a:rPr>
              <a:t>id</a:t>
            </a:r>
            <a:r>
              <a:rPr strike="noStrike" u="none" b="0" cap="none" baseline="0" sz="3600" lang="en-US" i="0">
                <a:solidFill>
                  <a:schemeClr val="lt1"/>
                </a:solidFill>
                <a:latin typeface="Arial"/>
                <a:ea typeface="Arial"/>
                <a:cs typeface="Arial"/>
                <a:sym typeface="Arial"/>
              </a:rPr>
              <a:t>”</a:t>
            </a:r>
          </a:p>
        </p:txBody>
      </p:sp>
      <p:sp>
        <p:nvSpPr>
          <p:cNvPr id="531" name="Shape 531"/>
          <p:cNvSpPr txBox="1"/>
          <p:nvPr/>
        </p:nvSpPr>
        <p:spPr>
          <a:xfrm>
            <a:off y="8162875" x="3033849"/>
            <a:ext cy="622199" cx="105876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sng" b="0" cap="none" baseline="0" sz="3600" lang="en-US" i="0">
                <a:solidFill>
                  <a:srgbClr val="FFFF00"/>
                </a:solidFill>
                <a:latin typeface="Cabin"/>
                <a:ea typeface="Cabin"/>
                <a:cs typeface="Cabin"/>
                <a:sym typeface="Cabin"/>
                <a:hlinkClick r:id="rId3"/>
              </a:rPr>
              <a:t>http://en.wikipedia.org/wiki/Database_normalization</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5" name="Shape 535"/>
        <p:cNvGrpSpPr/>
        <p:nvPr/>
      </p:nvGrpSpPr>
      <p:grpSpPr>
        <a:xfrm>
          <a:off y="0" x="0"/>
          <a:ext cy="0" cx="0"/>
          <a:chOff y="0" x="0"/>
          <a:chExt cy="0" cx="0"/>
        </a:xfrm>
      </p:grpSpPr>
      <p:pic>
        <p:nvPicPr>
          <p:cNvPr id="536" name="Shape 536"/>
          <p:cNvPicPr preferRelativeResize="0"/>
          <p:nvPr/>
        </p:nvPicPr>
        <p:blipFill rotWithShape="1">
          <a:blip r:embed="rId3">
            <a:alphaModFix/>
          </a:blip>
          <a:srcRect t="0" b="0" r="0" l="0"/>
          <a:stretch/>
        </p:blipFill>
        <p:spPr>
          <a:xfrm>
            <a:off y="2349500" x="7607300"/>
            <a:ext cy="2006600" cx="7267574"/>
          </a:xfrm>
          <a:prstGeom prst="rect">
            <a:avLst/>
          </a:prstGeom>
          <a:noFill/>
          <a:ln>
            <a:noFill/>
          </a:ln>
        </p:spPr>
      </p:pic>
      <p:pic>
        <p:nvPicPr>
          <p:cNvPr id="537" name="Shape 537"/>
          <p:cNvPicPr preferRelativeResize="0"/>
          <p:nvPr/>
        </p:nvPicPr>
        <p:blipFill rotWithShape="1">
          <a:blip r:embed="rId4">
            <a:alphaModFix/>
          </a:blip>
          <a:srcRect t="0" b="0" r="0" l="0"/>
          <a:stretch/>
        </p:blipFill>
        <p:spPr>
          <a:xfrm>
            <a:off y="6096000" x="1239837"/>
            <a:ext cy="2032000" cx="10099674"/>
          </a:xfrm>
          <a:prstGeom prst="rect">
            <a:avLst/>
          </a:prstGeom>
          <a:noFill/>
          <a:ln>
            <a:noFill/>
          </a:ln>
        </p:spPr>
      </p:pic>
      <p:sp>
        <p:nvSpPr>
          <p:cNvPr id="538" name="Shape 538"/>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Integer Reference Pattern</a:t>
            </a:r>
          </a:p>
        </p:txBody>
      </p:sp>
      <p:sp>
        <p:nvSpPr>
          <p:cNvPr id="539" name="Shape 539"/>
          <p:cNvSpPr/>
          <p:nvPr/>
        </p:nvSpPr>
        <p:spPr>
          <a:xfrm>
            <a:off y="6731000" x="3302000"/>
            <a:ext cy="444500" cx="1841499"/>
          </a:xfrm>
          <a:prstGeom prst="roundRect">
            <a:avLst>
              <a:gd fmla="val 9257" name="adj"/>
            </a:avLst>
          </a:prstGeom>
          <a:noFill/>
          <a:ln w="50800" cap="rnd">
            <a:solidFill>
              <a:srgbClr val="FF7F00"/>
            </a:solidFill>
            <a:prstDash val="solid"/>
            <a:miter/>
            <a:headEnd w="med" len="med" type="none"/>
            <a:tailEnd w="med" len="med" type="none"/>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cxnSp>
        <p:nvCxnSpPr>
          <p:cNvPr id="540" name="Shape 540"/>
          <p:cNvCxnSpPr/>
          <p:nvPr/>
        </p:nvCxnSpPr>
        <p:spPr>
          <a:xfrm flipH="1">
            <a:off y="3781425" x="4675187"/>
            <a:ext cy="2944811" cx="3189287"/>
          </a:xfrm>
          <a:prstGeom prst="straightConnector1">
            <a:avLst/>
          </a:prstGeom>
          <a:noFill/>
          <a:ln w="63500" cap="rnd">
            <a:solidFill>
              <a:srgbClr val="FF7F00"/>
            </a:solidFill>
            <a:prstDash val="solid"/>
            <a:miter/>
            <a:headEnd w="med" len="med" type="stealth"/>
            <a:tailEnd w="med" len="med" type="none"/>
          </a:ln>
        </p:spPr>
      </p:cxnSp>
      <p:sp>
        <p:nvSpPr>
          <p:cNvPr id="541" name="Shape 541"/>
          <p:cNvSpPr txBox="1"/>
          <p:nvPr/>
        </p:nvSpPr>
        <p:spPr>
          <a:xfrm>
            <a:off y="3702050" x="555625"/>
            <a:ext cy="1143000" cx="64642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We use integers to reference rows in another table</a:t>
            </a:r>
          </a:p>
        </p:txBody>
      </p:sp>
      <p:sp>
        <p:nvSpPr>
          <p:cNvPr id="542" name="Shape 542"/>
          <p:cNvSpPr txBox="1"/>
          <p:nvPr/>
        </p:nvSpPr>
        <p:spPr>
          <a:xfrm>
            <a:off y="7289800" x="9205911"/>
            <a:ext cy="622299" cx="1328737"/>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Album</a:t>
            </a:r>
          </a:p>
        </p:txBody>
      </p:sp>
      <p:sp>
        <p:nvSpPr>
          <p:cNvPr id="543" name="Shape 543"/>
          <p:cNvSpPr txBox="1"/>
          <p:nvPr/>
        </p:nvSpPr>
        <p:spPr>
          <a:xfrm>
            <a:off y="3517900" x="13136562"/>
            <a:ext cy="622299" cx="1190624"/>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Artist</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7" name="Shape 547"/>
        <p:cNvGrpSpPr/>
        <p:nvPr/>
      </p:nvGrpSpPr>
      <p:grpSpPr>
        <a:xfrm>
          <a:off y="0" x="0"/>
          <a:ext cy="0" cx="0"/>
          <a:chOff y="0" x="0"/>
          <a:chExt cy="0" cx="0"/>
        </a:xfrm>
      </p:grpSpPr>
      <p:sp>
        <p:nvSpPr>
          <p:cNvPr id="548" name="Shape 548"/>
          <p:cNvSpPr txBox="1"/>
          <p:nvPr>
            <p:ph type="title"/>
          </p:nvPr>
        </p:nvSpPr>
        <p:spPr>
          <a:xfrm>
            <a:off y="1536700" x="1155700"/>
            <a:ext cy="3086099" cx="13931900"/>
          </a:xfrm>
          <a:prstGeom prst="rect">
            <a:avLst/>
          </a:prstGeom>
          <a:noFill/>
          <a:ln>
            <a:noFill/>
          </a:ln>
        </p:spPr>
        <p:txBody>
          <a:bodyPr bIns="38100" rIns="38100" lIns="38100" tIns="38100" anchor="b"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Keys</a:t>
            </a:r>
          </a:p>
        </p:txBody>
      </p:sp>
      <p:sp>
        <p:nvSpPr>
          <p:cNvPr id="549" name="Shape 549"/>
          <p:cNvSpPr txBox="1"/>
          <p:nvPr>
            <p:ph idx="1" type="body"/>
          </p:nvPr>
        </p:nvSpPr>
        <p:spPr>
          <a:xfrm>
            <a:off y="4711700" x="1155700"/>
            <a:ext cy="1054100" cx="13931900"/>
          </a:xfrm>
          <a:prstGeom prst="rect">
            <a:avLst/>
          </a:prstGeom>
          <a:noFill/>
          <a:ln>
            <a:noFill/>
          </a:ln>
        </p:spPr>
        <p:txBody>
          <a:bodyPr bIns="38100" rIns="38100" lIns="38100" tIns="38100" anchor="t"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Finding our way around....</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3" name="Shape 553"/>
        <p:cNvGrpSpPr/>
        <p:nvPr/>
      </p:nvGrpSpPr>
      <p:grpSpPr>
        <a:xfrm>
          <a:off y="0" x="0"/>
          <a:ext cy="0" cx="0"/>
          <a:chOff y="0" x="0"/>
          <a:chExt cy="0" cx="0"/>
        </a:xfrm>
      </p:grpSpPr>
      <p:sp>
        <p:nvSpPr>
          <p:cNvPr id="554" name="Shape 554"/>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Three Kinds of Keys</a:t>
            </a:r>
          </a:p>
        </p:txBody>
      </p:sp>
      <p:sp>
        <p:nvSpPr>
          <p:cNvPr id="555" name="Shape 555"/>
          <p:cNvSpPr txBox="1"/>
          <p:nvPr>
            <p:ph idx="1" type="body"/>
          </p:nvPr>
        </p:nvSpPr>
        <p:spPr>
          <a:xfrm>
            <a:off y="2603500" x="1155700"/>
            <a:ext cy="5702299" cx="8394699"/>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rgbClr val="FF7F00"/>
                </a:solidFill>
                <a:latin typeface="Cabin"/>
                <a:ea typeface="Cabin"/>
                <a:cs typeface="Cabin"/>
                <a:sym typeface="Cabin"/>
              </a:rPr>
              <a:t>Primary key</a:t>
            </a:r>
            <a:r>
              <a:rPr strike="noStrike" u="none" b="0" cap="none" baseline="0" sz="3600" lang="en-US" i="0">
                <a:solidFill>
                  <a:schemeClr val="lt1"/>
                </a:solidFill>
                <a:latin typeface="Cabin"/>
                <a:ea typeface="Cabin"/>
                <a:cs typeface="Cabin"/>
                <a:sym typeface="Cabin"/>
              </a:rPr>
              <a:t> - generally an integer auto-in</a:t>
            </a:r>
            <a:r>
              <a:rPr sz="3600" lang="en-US">
                <a:solidFill>
                  <a:schemeClr val="lt1"/>
                </a:solidFill>
                <a:latin typeface="Cabin"/>
                <a:ea typeface="Cabin"/>
                <a:cs typeface="Cabin"/>
                <a:sym typeface="Cabin"/>
              </a:rPr>
              <a:t>cr</a:t>
            </a:r>
            <a:r>
              <a:rPr strike="noStrike" u="none" b="0" cap="none" baseline="0" sz="3600" lang="en-US" i="0">
                <a:solidFill>
                  <a:schemeClr val="lt1"/>
                </a:solidFill>
                <a:latin typeface="Cabin"/>
                <a:ea typeface="Cabin"/>
                <a:cs typeface="Cabin"/>
                <a:sym typeface="Cabin"/>
              </a:rPr>
              <a:t>ement field</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rgbClr val="00FF00"/>
                </a:solidFill>
                <a:latin typeface="Cabin"/>
                <a:ea typeface="Cabin"/>
                <a:cs typeface="Cabin"/>
                <a:sym typeface="Cabin"/>
              </a:rPr>
              <a:t>Logical key</a:t>
            </a:r>
            <a:r>
              <a:rPr strike="noStrike" u="none" b="0" cap="none" baseline="0" sz="3600" lang="en-US" i="0">
                <a:solidFill>
                  <a:schemeClr val="lt1"/>
                </a:solidFill>
                <a:latin typeface="Cabin"/>
                <a:ea typeface="Cabin"/>
                <a:cs typeface="Cabin"/>
                <a:sym typeface="Cabin"/>
              </a:rPr>
              <a:t> - What the outside world uses for lookup</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rgbClr val="FF00FF"/>
                </a:solidFill>
                <a:latin typeface="Cabin"/>
                <a:ea typeface="Cabin"/>
                <a:cs typeface="Cabin"/>
                <a:sym typeface="Cabin"/>
              </a:rPr>
              <a:t>Foreign key</a:t>
            </a:r>
            <a:r>
              <a:rPr strike="noStrike" u="none" b="0" cap="none" baseline="0" sz="3600" lang="en-US" i="0">
                <a:solidFill>
                  <a:schemeClr val="lt1"/>
                </a:solidFill>
                <a:latin typeface="Cabin"/>
                <a:ea typeface="Cabin"/>
                <a:cs typeface="Cabin"/>
                <a:sym typeface="Cabin"/>
              </a:rPr>
              <a:t> - generally an integer key pointing to a row in another table</a:t>
            </a:r>
          </a:p>
        </p:txBody>
      </p:sp>
      <p:sp>
        <p:nvSpPr>
          <p:cNvPr id="556" name="Shape 556"/>
          <p:cNvSpPr txBox="1"/>
          <p:nvPr/>
        </p:nvSpPr>
        <p:spPr>
          <a:xfrm>
            <a:off y="3651250" x="11637649"/>
            <a:ext cy="3302100" cx="2016300"/>
          </a:xfrm>
          <a:prstGeom prst="rect">
            <a:avLst/>
          </a:prstGeom>
          <a:noFill/>
          <a:ln w="12700" cap="rnd">
            <a:solidFill>
              <a:schemeClr val="lt1"/>
            </a:solidFill>
            <a:prstDash val="solid"/>
            <a:miter/>
            <a:headEnd w="med" len="med" type="none"/>
            <a:tailEnd w="med" len="med" type="none"/>
          </a:ln>
        </p:spPr>
        <p:txBody>
          <a:bodyPr bIns="0" rIns="0" lIns="0" tIns="0" anchor="ctr" anchorCtr="0">
            <a:noAutofit/>
          </a:bodyPr>
          <a:lstStyle/>
          <a:p>
            <a:pPr algn="l" rtl="0" lvl="0" marR="0" indent="0" marL="0">
              <a:lnSpc>
                <a:spcPct val="100000"/>
              </a:lnSpc>
              <a:spcBef>
                <a:spcPts val="0"/>
              </a:spcBef>
              <a:spcAft>
                <a:spcPts val="0"/>
              </a:spcAft>
              <a:buClr>
                <a:srgbClr val="FFFF00"/>
              </a:buClr>
              <a:buSzPct val="25000"/>
              <a:buFont typeface="Cabin"/>
              <a:buNone/>
            </a:pPr>
            <a:r>
              <a:rPr sz="4400" lang="en-US">
                <a:solidFill>
                  <a:srgbClr val="FFFF00"/>
                </a:solidFill>
                <a:latin typeface="Cabin"/>
                <a:ea typeface="Cabin"/>
                <a:cs typeface="Cabin"/>
                <a:sym typeface="Cabin"/>
              </a:rPr>
              <a:t> </a:t>
            </a:r>
            <a:r>
              <a:rPr strike="noStrike" u="none" b="0" cap="none" baseline="0" sz="4400" lang="en-US" i="0">
                <a:solidFill>
                  <a:srgbClr val="FFFF00"/>
                </a:solidFill>
                <a:latin typeface="Cabin"/>
                <a:ea typeface="Cabin"/>
                <a:cs typeface="Cabin"/>
                <a:sym typeface="Cabin"/>
              </a:rPr>
              <a:t>Site</a:t>
            </a:r>
          </a:p>
          <a:p>
            <a:pPr algn="l" rtl="0" lvl="0" marR="0" indent="0" marL="0">
              <a:lnSpc>
                <a:spcPct val="100000"/>
              </a:lnSpc>
              <a:spcBef>
                <a:spcPts val="0"/>
              </a:spcBef>
              <a:spcAft>
                <a:spcPts val="0"/>
              </a:spcAft>
              <a:buClr>
                <a:srgbClr val="FF7F00"/>
              </a:buClr>
              <a:buSzPct val="25000"/>
              <a:buFont typeface="Cabin"/>
              <a:buNone/>
            </a:pPr>
            <a:r>
              <a:rPr sz="4400" lang="en-US">
                <a:solidFill>
                  <a:srgbClr val="FF7F00"/>
                </a:solidFill>
                <a:latin typeface="Cabin"/>
                <a:ea typeface="Cabin"/>
                <a:cs typeface="Cabin"/>
                <a:sym typeface="Cabin"/>
              </a:rPr>
              <a:t> </a:t>
            </a:r>
            <a:r>
              <a:rPr strike="noStrike" u="none" b="0" cap="none" baseline="0" sz="4400" lang="en-US" i="0">
                <a:solidFill>
                  <a:srgbClr val="FF7F00"/>
                </a:solidFill>
                <a:latin typeface="Cabin"/>
                <a:ea typeface="Cabin"/>
                <a:cs typeface="Cabin"/>
                <a:sym typeface="Cabin"/>
              </a:rPr>
              <a:t>id</a:t>
            </a:r>
          </a:p>
          <a:p>
            <a:pPr algn="l" rtl="0" lvl="0" marR="0" indent="0" marL="0">
              <a:lnSpc>
                <a:spcPct val="100000"/>
              </a:lnSpc>
              <a:spcBef>
                <a:spcPts val="0"/>
              </a:spcBef>
              <a:spcAft>
                <a:spcPts val="0"/>
              </a:spcAft>
              <a:buClr>
                <a:srgbClr val="00FF00"/>
              </a:buClr>
              <a:buSzPct val="25000"/>
              <a:buFont typeface="Cabin"/>
              <a:buNone/>
            </a:pPr>
            <a:r>
              <a:rPr sz="4400" lang="en-US">
                <a:solidFill>
                  <a:srgbClr val="00FF00"/>
                </a:solidFill>
                <a:latin typeface="Cabin"/>
                <a:ea typeface="Cabin"/>
                <a:cs typeface="Cabin"/>
                <a:sym typeface="Cabin"/>
              </a:rPr>
              <a:t> </a:t>
            </a:r>
            <a:r>
              <a:rPr strike="noStrike" u="none" b="0" cap="none" baseline="0" sz="4400" lang="en-US" i="0">
                <a:solidFill>
                  <a:srgbClr val="00FF00"/>
                </a:solidFill>
                <a:latin typeface="Cabin"/>
                <a:ea typeface="Cabin"/>
                <a:cs typeface="Cabin"/>
                <a:sym typeface="Cabin"/>
              </a:rPr>
              <a:t>title</a:t>
            </a:r>
          </a:p>
          <a:p>
            <a:pPr algn="l" rtl="0" lvl="0" marR="0" indent="0" marL="0">
              <a:lnSpc>
                <a:spcPct val="100000"/>
              </a:lnSpc>
              <a:spcBef>
                <a:spcPts val="0"/>
              </a:spcBef>
              <a:spcAft>
                <a:spcPts val="0"/>
              </a:spcAft>
              <a:buClr>
                <a:srgbClr val="FF00FF"/>
              </a:buClr>
              <a:buSzPct val="25000"/>
              <a:buFont typeface="Cabin"/>
              <a:buNone/>
            </a:pPr>
            <a:r>
              <a:rPr sz="4400" lang="en-US">
                <a:solidFill>
                  <a:srgbClr val="FF00FF"/>
                </a:solidFill>
                <a:latin typeface="Cabin"/>
                <a:ea typeface="Cabin"/>
                <a:cs typeface="Cabin"/>
                <a:sym typeface="Cabin"/>
              </a:rPr>
              <a:t> </a:t>
            </a:r>
            <a:r>
              <a:rPr strike="noStrike" u="none" b="0" cap="none" baseline="0" sz="4400" lang="en-US" i="0">
                <a:solidFill>
                  <a:srgbClr val="FF00FF"/>
                </a:solidFill>
                <a:latin typeface="Cabin"/>
                <a:ea typeface="Cabin"/>
                <a:cs typeface="Cabin"/>
                <a:sym typeface="Cabin"/>
              </a:rPr>
              <a:t>user_id</a:t>
            </a:r>
          </a:p>
          <a:p>
            <a:pPr algn="l" rtl="0" lvl="0" marR="0" indent="0" marL="0">
              <a:lnSpc>
                <a:spcPct val="100000"/>
              </a:lnSpc>
              <a:spcBef>
                <a:spcPts val="0"/>
              </a:spcBef>
              <a:spcAft>
                <a:spcPts val="0"/>
              </a:spcAft>
              <a:buClr>
                <a:schemeClr val="lt1"/>
              </a:buClr>
              <a:buSzPct val="25000"/>
              <a:buFont typeface="Cabin"/>
              <a:buNone/>
            </a:pPr>
            <a:r>
              <a:rPr sz="4400" lang="en-US">
                <a:solidFill>
                  <a:schemeClr val="lt1"/>
                </a:solidFill>
                <a:latin typeface="Cabin"/>
                <a:ea typeface="Cabin"/>
                <a:cs typeface="Cabin"/>
                <a:sym typeface="Cabin"/>
              </a:rPr>
              <a:t> </a:t>
            </a:r>
            <a:r>
              <a:rPr strike="noStrike" u="none" b="0" cap="none" baseline="0" sz="4400" lang="en-US" i="0">
                <a:solidFill>
                  <a:schemeClr val="lt1"/>
                </a:solidFill>
                <a:latin typeface="Cabin"/>
                <a:ea typeface="Cabin"/>
                <a:cs typeface="Cabin"/>
                <a:sym typeface="Cabin"/>
              </a:rPr>
              <a:t>...</a:t>
            </a:r>
          </a:p>
        </p:txBody>
      </p:sp>
      <p:cxnSp>
        <p:nvCxnSpPr>
          <p:cNvPr id="557" name="Shape 557"/>
          <p:cNvCxnSpPr/>
          <p:nvPr/>
        </p:nvCxnSpPr>
        <p:spPr>
          <a:xfrm flipH="1">
            <a:off y="5183187" x="13684250"/>
            <a:ext cy="725486" cx="989012"/>
          </a:xfrm>
          <a:prstGeom prst="straightConnector1">
            <a:avLst/>
          </a:prstGeom>
          <a:noFill/>
          <a:ln w="63500" cap="rnd">
            <a:solidFill>
              <a:srgbClr val="FF00FF"/>
            </a:solidFill>
            <a:prstDash val="solid"/>
            <a:miter/>
            <a:headEnd w="med" len="med" type="stealth"/>
            <a:tailEnd w="med" len="med" type="none"/>
          </a:ln>
        </p:spPr>
      </p:cxn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1" name="Shape 561"/>
        <p:cNvGrpSpPr/>
        <p:nvPr/>
      </p:nvGrpSpPr>
      <p:grpSpPr>
        <a:xfrm>
          <a:off y="0" x="0"/>
          <a:ext cy="0" cx="0"/>
          <a:chOff y="0" x="0"/>
          <a:chExt cy="0" cx="0"/>
        </a:xfrm>
      </p:grpSpPr>
      <p:sp>
        <p:nvSpPr>
          <p:cNvPr id="562" name="Shape 562"/>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7600" lang="en-US" i="0">
                <a:solidFill>
                  <a:srgbClr val="FF7F00"/>
                </a:solidFill>
                <a:latin typeface="Cabin"/>
                <a:ea typeface="Cabin"/>
                <a:cs typeface="Cabin"/>
                <a:sym typeface="Cabin"/>
              </a:rPr>
              <a:t>Primary Key Rules</a:t>
            </a:r>
          </a:p>
        </p:txBody>
      </p:sp>
      <p:sp>
        <p:nvSpPr>
          <p:cNvPr id="563" name="Shape 563"/>
          <p:cNvSpPr txBox="1"/>
          <p:nvPr>
            <p:ph idx="1" type="body"/>
          </p:nvPr>
        </p:nvSpPr>
        <p:spPr>
          <a:xfrm>
            <a:off y="2603500" x="1155700"/>
            <a:ext cy="5702299" cx="9232900"/>
          </a:xfrm>
          <a:prstGeom prst="rect">
            <a:avLst/>
          </a:prstGeom>
          <a:noFill/>
          <a:ln>
            <a:noFill/>
          </a:ln>
        </p:spPr>
        <p:txBody>
          <a:bodyPr bIns="38100" rIns="38100" lIns="38100" tIns="38100" anchor="ctr" anchorCtr="0">
            <a:noAutofit/>
          </a:bodyPr>
          <a:lstStyle/>
          <a:p>
            <a:pPr algn="l" rtl="0" lvl="0" marR="0" indent="0" marL="0">
              <a:lnSpc>
                <a:spcPct val="100000"/>
              </a:lnSpc>
              <a:spcBef>
                <a:spcPts val="0"/>
              </a:spcBef>
              <a:spcAft>
                <a:spcPts val="0"/>
              </a:spcAft>
              <a:buNone/>
            </a:pPr>
            <a:r>
              <a:rPr strike="noStrike" u="none" b="0" cap="none" baseline="0" sz="3600" lang="en-US" i="0">
                <a:solidFill>
                  <a:schemeClr val="lt1"/>
                </a:solidFill>
                <a:latin typeface="Cabin"/>
                <a:ea typeface="Cabin"/>
                <a:cs typeface="Cabin"/>
                <a:sym typeface="Cabin"/>
              </a:rPr>
              <a:t>Best practices</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Never use your </a:t>
            </a:r>
            <a:r>
              <a:rPr strike="noStrike" u="none" b="0" cap="none" baseline="0" sz="3600" lang="en-US" i="0">
                <a:solidFill>
                  <a:srgbClr val="00FF00"/>
                </a:solidFill>
                <a:latin typeface="Cabin"/>
                <a:ea typeface="Cabin"/>
                <a:cs typeface="Cabin"/>
                <a:sym typeface="Cabin"/>
              </a:rPr>
              <a:t>logical key</a:t>
            </a:r>
            <a:r>
              <a:rPr strike="noStrike" u="none" b="0" cap="none" baseline="0" sz="3600" lang="en-US" i="0">
                <a:solidFill>
                  <a:schemeClr val="lt1"/>
                </a:solidFill>
                <a:latin typeface="Cabin"/>
                <a:ea typeface="Cabin"/>
                <a:cs typeface="Cabin"/>
                <a:sym typeface="Cabin"/>
              </a:rPr>
              <a:t> as the </a:t>
            </a:r>
            <a:r>
              <a:rPr strike="noStrike" u="none" b="0" cap="none" baseline="0" sz="3600" lang="en-US" i="0">
                <a:solidFill>
                  <a:srgbClr val="FF7F00"/>
                </a:solidFill>
                <a:latin typeface="Cabin"/>
                <a:ea typeface="Cabin"/>
                <a:cs typeface="Cabin"/>
                <a:sym typeface="Cabin"/>
              </a:rPr>
              <a:t>primary key</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rgbClr val="00FF00"/>
                </a:solidFill>
                <a:latin typeface="Cabin"/>
                <a:ea typeface="Cabin"/>
                <a:cs typeface="Cabin"/>
                <a:sym typeface="Cabin"/>
              </a:rPr>
              <a:t>Logical keys</a:t>
            </a:r>
            <a:r>
              <a:rPr strike="noStrike" u="none" b="0" cap="none" baseline="0" sz="3600" lang="en-US" i="0">
                <a:solidFill>
                  <a:schemeClr val="lt1"/>
                </a:solidFill>
                <a:latin typeface="Cabin"/>
                <a:ea typeface="Cabin"/>
                <a:cs typeface="Cabin"/>
                <a:sym typeface="Cabin"/>
              </a:rPr>
              <a:t> can and do change, albeit slowly</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rgbClr val="FF00FF"/>
                </a:solidFill>
                <a:latin typeface="Cabin"/>
                <a:ea typeface="Cabin"/>
                <a:cs typeface="Cabin"/>
                <a:sym typeface="Cabin"/>
              </a:rPr>
              <a:t>Relationships</a:t>
            </a:r>
            <a:r>
              <a:rPr strike="noStrike" u="none" b="0" cap="none" baseline="0" sz="3600" lang="en-US" i="0">
                <a:solidFill>
                  <a:schemeClr val="lt1"/>
                </a:solidFill>
                <a:latin typeface="Cabin"/>
                <a:ea typeface="Cabin"/>
                <a:cs typeface="Cabin"/>
                <a:sym typeface="Cabin"/>
              </a:rPr>
              <a:t> that are based on matching string fields are far less efficient than integers performance-wise</a:t>
            </a:r>
          </a:p>
        </p:txBody>
      </p:sp>
      <p:sp>
        <p:nvSpPr>
          <p:cNvPr id="564" name="Shape 564"/>
          <p:cNvSpPr txBox="1"/>
          <p:nvPr/>
        </p:nvSpPr>
        <p:spPr>
          <a:xfrm>
            <a:off y="2603500" x="12026700"/>
            <a:ext cy="5030400" cx="2797199"/>
          </a:xfrm>
          <a:prstGeom prst="rect">
            <a:avLst/>
          </a:prstGeom>
          <a:noFill/>
          <a:ln w="12700" cap="rnd">
            <a:solidFill>
              <a:schemeClr val="lt1"/>
            </a:solidFill>
            <a:prstDash val="solid"/>
            <a:miter/>
            <a:headEnd w="med" len="med" type="none"/>
            <a:tailEnd w="med" len="med" type="none"/>
          </a:ln>
        </p:spPr>
        <p:txBody>
          <a:bodyPr bIns="0" rIns="0" lIns="0" tIns="0" anchor="ctr" anchorCtr="0">
            <a:noAutofit/>
          </a:bodyPr>
          <a:lstStyle/>
          <a:p>
            <a:pPr algn="l" rtl="0" lvl="0" marR="0" indent="0" marL="0">
              <a:lnSpc>
                <a:spcPct val="100000"/>
              </a:lnSpc>
              <a:spcBef>
                <a:spcPts val="0"/>
              </a:spcBef>
              <a:spcAft>
                <a:spcPts val="0"/>
              </a:spcAft>
              <a:buClr>
                <a:srgbClr val="FFFF00"/>
              </a:buClr>
              <a:buSzPct val="25000"/>
              <a:buFont typeface="Cabin"/>
              <a:buNone/>
            </a:pPr>
            <a:r>
              <a:rPr sz="3600" lang="en-US">
                <a:solidFill>
                  <a:srgbClr val="FFFF00"/>
                </a:solidFill>
                <a:latin typeface="Cabin"/>
                <a:ea typeface="Cabin"/>
                <a:cs typeface="Cabin"/>
                <a:sym typeface="Cabin"/>
              </a:rPr>
              <a:t> </a:t>
            </a:r>
            <a:r>
              <a:rPr strike="noStrike" u="none" b="0" cap="none" baseline="0" sz="3600" lang="en-US" i="0">
                <a:solidFill>
                  <a:srgbClr val="FFFF00"/>
                </a:solidFill>
                <a:latin typeface="Cabin"/>
                <a:ea typeface="Cabin"/>
                <a:cs typeface="Cabin"/>
                <a:sym typeface="Cabin"/>
              </a:rPr>
              <a:t>User</a:t>
            </a:r>
          </a:p>
          <a:p>
            <a:pPr algn="l" rtl="0" lvl="0" marR="0" indent="0" marL="0">
              <a:lnSpc>
                <a:spcPct val="100000"/>
              </a:lnSpc>
              <a:spcBef>
                <a:spcPts val="0"/>
              </a:spcBef>
              <a:spcAft>
                <a:spcPts val="0"/>
              </a:spcAft>
              <a:buClr>
                <a:srgbClr val="FF7F00"/>
              </a:buClr>
              <a:buSzPct val="25000"/>
              <a:buFont typeface="Cabin"/>
              <a:buNone/>
            </a:pPr>
            <a:r>
              <a:rPr sz="3600" lang="en-US">
                <a:solidFill>
                  <a:srgbClr val="FF7F00"/>
                </a:solidFill>
                <a:latin typeface="Cabin"/>
                <a:ea typeface="Cabin"/>
                <a:cs typeface="Cabin"/>
                <a:sym typeface="Cabin"/>
              </a:rPr>
              <a:t> </a:t>
            </a:r>
            <a:r>
              <a:rPr strike="noStrike" u="none" b="0" cap="none" baseline="0" sz="3600" lang="en-US" i="0">
                <a:solidFill>
                  <a:srgbClr val="FF7F00"/>
                </a:solidFill>
                <a:latin typeface="Cabin"/>
                <a:ea typeface="Cabin"/>
                <a:cs typeface="Cabin"/>
                <a:sym typeface="Cabin"/>
              </a:rPr>
              <a:t>id</a:t>
            </a:r>
          </a:p>
          <a:p>
            <a:pPr algn="l" rtl="0" lvl="0" marR="0" indent="0" marL="0">
              <a:lnSpc>
                <a:spcPct val="100000"/>
              </a:lnSpc>
              <a:spcBef>
                <a:spcPts val="0"/>
              </a:spcBef>
              <a:spcAft>
                <a:spcPts val="0"/>
              </a:spcAft>
              <a:buClr>
                <a:srgbClr val="00FF00"/>
              </a:buClr>
              <a:buSzPct val="25000"/>
              <a:buFont typeface="Cabin"/>
              <a:buNone/>
            </a:pPr>
            <a:r>
              <a:rPr sz="3600" lang="en-US">
                <a:solidFill>
                  <a:srgbClr val="00FF00"/>
                </a:solidFill>
                <a:latin typeface="Cabin"/>
                <a:ea typeface="Cabin"/>
                <a:cs typeface="Cabin"/>
                <a:sym typeface="Cabin"/>
              </a:rPr>
              <a:t> </a:t>
            </a:r>
            <a:r>
              <a:rPr strike="noStrike" u="none" b="0" cap="none" baseline="0" sz="3600" lang="en-US" i="0">
                <a:solidFill>
                  <a:srgbClr val="00FF00"/>
                </a:solidFill>
                <a:latin typeface="Cabin"/>
                <a:ea typeface="Cabin"/>
                <a:cs typeface="Cabin"/>
                <a:sym typeface="Cabin"/>
              </a:rPr>
              <a:t>login</a:t>
            </a:r>
          </a:p>
          <a:p>
            <a:pPr algn="l" rtl="0" lvl="0" marR="0" indent="0" marL="0">
              <a:lnSpc>
                <a:spcPct val="100000"/>
              </a:lnSpc>
              <a:spcBef>
                <a:spcPts val="0"/>
              </a:spcBef>
              <a:spcAft>
                <a:spcPts val="0"/>
              </a:spcAft>
              <a:buClr>
                <a:schemeClr val="lt1"/>
              </a:buClr>
              <a:buSzPct val="25000"/>
              <a:buFont typeface="Cabin"/>
              <a:buNone/>
            </a:pPr>
            <a:r>
              <a:rPr sz="3600" lang="en-US">
                <a:solidFill>
                  <a:schemeClr val="lt1"/>
                </a:solidFill>
                <a:latin typeface="Cabin"/>
                <a:ea typeface="Cabin"/>
                <a:cs typeface="Cabin"/>
                <a:sym typeface="Cabin"/>
              </a:rPr>
              <a:t> </a:t>
            </a:r>
            <a:r>
              <a:rPr strike="noStrike" u="none" b="0" cap="none" baseline="0" sz="3600" lang="en-US" i="0">
                <a:solidFill>
                  <a:schemeClr val="lt1"/>
                </a:solidFill>
                <a:latin typeface="Cabin"/>
                <a:ea typeface="Cabin"/>
                <a:cs typeface="Cabin"/>
                <a:sym typeface="Cabin"/>
              </a:rPr>
              <a:t>password</a:t>
            </a:r>
          </a:p>
          <a:p>
            <a:pPr algn="l" rtl="0" lvl="0" marR="0" indent="0" marL="0">
              <a:lnSpc>
                <a:spcPct val="100000"/>
              </a:lnSpc>
              <a:spcBef>
                <a:spcPts val="0"/>
              </a:spcBef>
              <a:spcAft>
                <a:spcPts val="0"/>
              </a:spcAft>
              <a:buClr>
                <a:schemeClr val="lt1"/>
              </a:buClr>
              <a:buSzPct val="25000"/>
              <a:buFont typeface="Cabin"/>
              <a:buNone/>
            </a:pPr>
            <a:r>
              <a:rPr sz="3600" lang="en-US">
                <a:solidFill>
                  <a:schemeClr val="lt1"/>
                </a:solidFill>
                <a:latin typeface="Cabin"/>
                <a:ea typeface="Cabin"/>
                <a:cs typeface="Cabin"/>
                <a:sym typeface="Cabin"/>
              </a:rPr>
              <a:t> </a:t>
            </a:r>
            <a:r>
              <a:rPr strike="noStrike" u="none" b="0" cap="none" baseline="0" sz="3600" lang="en-US" i="0">
                <a:solidFill>
                  <a:schemeClr val="lt1"/>
                </a:solidFill>
                <a:latin typeface="Cabin"/>
                <a:ea typeface="Cabin"/>
                <a:cs typeface="Cabin"/>
                <a:sym typeface="Cabin"/>
              </a:rPr>
              <a:t>name</a:t>
            </a:r>
          </a:p>
          <a:p>
            <a:pPr algn="l" rtl="0" lvl="0" marR="0" indent="0" marL="0">
              <a:lnSpc>
                <a:spcPct val="100000"/>
              </a:lnSpc>
              <a:spcBef>
                <a:spcPts val="0"/>
              </a:spcBef>
              <a:spcAft>
                <a:spcPts val="0"/>
              </a:spcAft>
              <a:buClr>
                <a:schemeClr val="lt1"/>
              </a:buClr>
              <a:buSzPct val="25000"/>
              <a:buFont typeface="Cabin"/>
              <a:buNone/>
            </a:pPr>
            <a:r>
              <a:rPr sz="3600" lang="en-US">
                <a:solidFill>
                  <a:schemeClr val="lt1"/>
                </a:solidFill>
                <a:latin typeface="Cabin"/>
                <a:ea typeface="Cabin"/>
                <a:cs typeface="Cabin"/>
                <a:sym typeface="Cabin"/>
              </a:rPr>
              <a:t> </a:t>
            </a:r>
            <a:r>
              <a:rPr strike="noStrike" u="none" b="0" cap="none" baseline="0" sz="3600" lang="en-US" i="0">
                <a:solidFill>
                  <a:schemeClr val="lt1"/>
                </a:solidFill>
                <a:latin typeface="Cabin"/>
                <a:ea typeface="Cabin"/>
                <a:cs typeface="Cabin"/>
                <a:sym typeface="Cabin"/>
              </a:rPr>
              <a:t>email</a:t>
            </a:r>
          </a:p>
          <a:p>
            <a:pPr algn="l" rtl="0" lvl="0" marR="0" indent="0" marL="0">
              <a:lnSpc>
                <a:spcPct val="100000"/>
              </a:lnSpc>
              <a:spcBef>
                <a:spcPts val="0"/>
              </a:spcBef>
              <a:spcAft>
                <a:spcPts val="0"/>
              </a:spcAft>
              <a:buClr>
                <a:schemeClr val="lt1"/>
              </a:buClr>
              <a:buSzPct val="25000"/>
              <a:buFont typeface="Cabin"/>
              <a:buNone/>
            </a:pPr>
            <a:r>
              <a:rPr sz="3600" lang="en-US">
                <a:solidFill>
                  <a:schemeClr val="lt1"/>
                </a:solidFill>
                <a:latin typeface="Cabin"/>
                <a:ea typeface="Cabin"/>
                <a:cs typeface="Cabin"/>
                <a:sym typeface="Cabin"/>
              </a:rPr>
              <a:t> </a:t>
            </a:r>
            <a:r>
              <a:rPr strike="noStrike" u="none" b="0" cap="none" baseline="0" sz="3600" lang="en-US" i="0">
                <a:solidFill>
                  <a:schemeClr val="lt1"/>
                </a:solidFill>
                <a:latin typeface="Cabin"/>
                <a:ea typeface="Cabin"/>
                <a:cs typeface="Cabin"/>
                <a:sym typeface="Cabin"/>
              </a:rPr>
              <a:t>created_at</a:t>
            </a:r>
          </a:p>
          <a:p>
            <a:pPr algn="l" rtl="0" lvl="0" marR="0" indent="0" marL="0">
              <a:lnSpc>
                <a:spcPct val="100000"/>
              </a:lnSpc>
              <a:spcBef>
                <a:spcPts val="0"/>
              </a:spcBef>
              <a:spcAft>
                <a:spcPts val="0"/>
              </a:spcAft>
              <a:buClr>
                <a:schemeClr val="lt1"/>
              </a:buClr>
              <a:buSzPct val="25000"/>
              <a:buFont typeface="Cabin"/>
              <a:buNone/>
            </a:pPr>
            <a:r>
              <a:rPr sz="3600" lang="en-US">
                <a:solidFill>
                  <a:schemeClr val="lt1"/>
                </a:solidFill>
                <a:latin typeface="Cabin"/>
                <a:ea typeface="Cabin"/>
                <a:cs typeface="Cabin"/>
                <a:sym typeface="Cabin"/>
              </a:rPr>
              <a:t> </a:t>
            </a:r>
            <a:r>
              <a:rPr strike="noStrike" u="none" b="0" cap="none" baseline="0" sz="3600" lang="en-US" i="0">
                <a:solidFill>
                  <a:schemeClr val="lt1"/>
                </a:solidFill>
                <a:latin typeface="Cabin"/>
                <a:ea typeface="Cabin"/>
                <a:cs typeface="Cabin"/>
                <a:sym typeface="Cabin"/>
              </a:rPr>
              <a:t>modified_at</a:t>
            </a:r>
          </a:p>
          <a:p>
            <a:pPr algn="l" rtl="0" lvl="0" marR="0" indent="0" marL="0">
              <a:lnSpc>
                <a:spcPct val="100000"/>
              </a:lnSpc>
              <a:spcBef>
                <a:spcPts val="0"/>
              </a:spcBef>
              <a:spcAft>
                <a:spcPts val="0"/>
              </a:spcAft>
              <a:buClr>
                <a:schemeClr val="lt1"/>
              </a:buClr>
              <a:buSzPct val="25000"/>
              <a:buFont typeface="Cabin"/>
              <a:buNone/>
            </a:pPr>
            <a:r>
              <a:rPr sz="3600" lang="en-US">
                <a:solidFill>
                  <a:schemeClr val="lt1"/>
                </a:solidFill>
                <a:latin typeface="Cabin"/>
                <a:ea typeface="Cabin"/>
                <a:cs typeface="Cabin"/>
                <a:sym typeface="Cabin"/>
              </a:rPr>
              <a:t> </a:t>
            </a:r>
            <a:r>
              <a:rPr strike="noStrike" u="none" b="0" cap="none" baseline="0" sz="3600" lang="en-US" i="0">
                <a:solidFill>
                  <a:schemeClr val="lt1"/>
                </a:solidFill>
                <a:latin typeface="Cabin"/>
                <a:ea typeface="Cabin"/>
                <a:cs typeface="Cabin"/>
                <a:sym typeface="Cabin"/>
              </a:rPr>
              <a:t>login_at</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8" name="Shape 568"/>
        <p:cNvGrpSpPr/>
        <p:nvPr/>
      </p:nvGrpSpPr>
      <p:grpSpPr>
        <a:xfrm>
          <a:off y="0" x="0"/>
          <a:ext cy="0" cx="0"/>
          <a:chOff y="0" x="0"/>
          <a:chExt cy="0" cx="0"/>
        </a:xfrm>
      </p:grpSpPr>
      <p:sp>
        <p:nvSpPr>
          <p:cNvPr id="569" name="Shape 569"/>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7600" lang="en-US" i="0">
                <a:solidFill>
                  <a:srgbClr val="FF00FF"/>
                </a:solidFill>
                <a:latin typeface="Cabin"/>
                <a:ea typeface="Cabin"/>
                <a:cs typeface="Cabin"/>
                <a:sym typeface="Cabin"/>
              </a:rPr>
              <a:t>Foreign Keys</a:t>
            </a:r>
          </a:p>
        </p:txBody>
      </p:sp>
      <p:sp>
        <p:nvSpPr>
          <p:cNvPr id="570" name="Shape 570"/>
          <p:cNvSpPr txBox="1"/>
          <p:nvPr>
            <p:ph idx="1" type="body"/>
          </p:nvPr>
        </p:nvSpPr>
        <p:spPr>
          <a:xfrm>
            <a:off y="2451100" x="1155700"/>
            <a:ext cy="6311900" cx="7632699"/>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A</a:t>
            </a:r>
            <a:r>
              <a:rPr strike="noStrike" u="none" b="0" cap="none" baseline="0" sz="3600" lang="en-US" i="0">
                <a:solidFill>
                  <a:srgbClr val="FF00FF"/>
                </a:solidFill>
                <a:latin typeface="Cabin"/>
                <a:ea typeface="Cabin"/>
                <a:cs typeface="Cabin"/>
                <a:sym typeface="Cabin"/>
              </a:rPr>
              <a:t> foreign key</a:t>
            </a:r>
            <a:r>
              <a:rPr strike="noStrike" u="none" b="0" cap="none" baseline="0" sz="3600" lang="en-US" i="0">
                <a:solidFill>
                  <a:schemeClr val="lt1"/>
                </a:solidFill>
                <a:latin typeface="Cabin"/>
                <a:ea typeface="Cabin"/>
                <a:cs typeface="Cabin"/>
                <a:sym typeface="Cabin"/>
              </a:rPr>
              <a:t> is when a table has a column that contains a key which points to the </a:t>
            </a:r>
            <a:r>
              <a:rPr strike="noStrike" u="none" b="0" cap="none" baseline="0" sz="3600" lang="en-US" i="0">
                <a:solidFill>
                  <a:srgbClr val="FF7F00"/>
                </a:solidFill>
                <a:latin typeface="Cabin"/>
                <a:ea typeface="Cabin"/>
                <a:cs typeface="Cabin"/>
                <a:sym typeface="Cabin"/>
              </a:rPr>
              <a:t>primary key</a:t>
            </a:r>
            <a:r>
              <a:rPr strike="noStrike" u="none" b="0" cap="none" baseline="0" sz="3600" lang="en-US" i="0">
                <a:solidFill>
                  <a:schemeClr val="lt1"/>
                </a:solidFill>
                <a:latin typeface="Cabin"/>
                <a:ea typeface="Cabin"/>
                <a:cs typeface="Cabin"/>
                <a:sym typeface="Cabin"/>
              </a:rPr>
              <a:t> of another table.</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When all primary keys are integers, then all foreign keys are integers - this is good - very good</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If you use strings as foreign keys - you show yourself to be an uncultured swine</a:t>
            </a:r>
          </a:p>
        </p:txBody>
      </p:sp>
      <p:sp>
        <p:nvSpPr>
          <p:cNvPr id="571" name="Shape 571"/>
          <p:cNvSpPr txBox="1"/>
          <p:nvPr/>
        </p:nvSpPr>
        <p:spPr>
          <a:xfrm>
            <a:off y="3460750" x="9986646"/>
            <a:ext cy="2209799" cx="1317900"/>
          </a:xfrm>
          <a:prstGeom prst="rect">
            <a:avLst/>
          </a:prstGeom>
          <a:noFill/>
          <a:ln w="12700" cap="rnd">
            <a:solidFill>
              <a:schemeClr val="lt1"/>
            </a:solidFill>
            <a:prstDash val="solid"/>
            <a:miter/>
            <a:headEnd w="med" len="med" type="none"/>
            <a:tailEnd w="med" len="med" type="none"/>
          </a:ln>
        </p:spPr>
        <p:txBody>
          <a:bodyPr bIns="0" rIns="0" lIns="0" tIns="0" anchor="ctr" anchorCtr="0">
            <a:noAutofit/>
          </a:bodyPr>
          <a:lstStyle/>
          <a:p>
            <a:pPr algn="l" rtl="0" lvl="0" marR="0" indent="0" marL="0">
              <a:lnSpc>
                <a:spcPct val="100000"/>
              </a:lnSpc>
              <a:spcBef>
                <a:spcPts val="0"/>
              </a:spcBef>
              <a:spcAft>
                <a:spcPts val="0"/>
              </a:spcAft>
              <a:buClr>
                <a:srgbClr val="FFFF00"/>
              </a:buClr>
              <a:buSzPct val="25000"/>
              <a:buFont typeface="Cabin"/>
              <a:buNone/>
            </a:pPr>
            <a:r>
              <a:rPr sz="3600" lang="en-US">
                <a:solidFill>
                  <a:srgbClr val="FFFF00"/>
                </a:solidFill>
                <a:latin typeface="Cabin"/>
                <a:ea typeface="Cabin"/>
                <a:cs typeface="Cabin"/>
                <a:sym typeface="Cabin"/>
              </a:rPr>
              <a:t> </a:t>
            </a:r>
            <a:r>
              <a:rPr strike="noStrike" u="none" b="0" cap="none" baseline="0" sz="3600" lang="en-US" i="0">
                <a:solidFill>
                  <a:srgbClr val="FFFF00"/>
                </a:solidFill>
                <a:latin typeface="Cabin"/>
                <a:ea typeface="Cabin"/>
                <a:cs typeface="Cabin"/>
                <a:sym typeface="Cabin"/>
              </a:rPr>
              <a:t>User</a:t>
            </a:r>
          </a:p>
          <a:p>
            <a:pPr algn="l" rtl="0" lvl="0" marR="0" indent="0" marL="0">
              <a:lnSpc>
                <a:spcPct val="100000"/>
              </a:lnSpc>
              <a:spcBef>
                <a:spcPts val="0"/>
              </a:spcBef>
              <a:spcAft>
                <a:spcPts val="0"/>
              </a:spcAft>
              <a:buClr>
                <a:srgbClr val="FF7F00"/>
              </a:buClr>
              <a:buSzPct val="25000"/>
              <a:buFont typeface="Cabin"/>
              <a:buNone/>
            </a:pPr>
            <a:r>
              <a:rPr sz="3600" lang="en-US">
                <a:solidFill>
                  <a:srgbClr val="FF7F00"/>
                </a:solidFill>
                <a:latin typeface="Cabin"/>
                <a:ea typeface="Cabin"/>
                <a:cs typeface="Cabin"/>
                <a:sym typeface="Cabin"/>
              </a:rPr>
              <a:t> </a:t>
            </a:r>
            <a:r>
              <a:rPr strike="noStrike" u="none" b="0" cap="none" baseline="0" sz="3600" lang="en-US" i="0">
                <a:solidFill>
                  <a:srgbClr val="FF7F00"/>
                </a:solidFill>
                <a:latin typeface="Cabin"/>
                <a:ea typeface="Cabin"/>
                <a:cs typeface="Cabin"/>
                <a:sym typeface="Cabin"/>
              </a:rPr>
              <a:t>id</a:t>
            </a:r>
          </a:p>
          <a:p>
            <a:pPr algn="l" rtl="0" lvl="0" marR="0" indent="0" marL="0">
              <a:lnSpc>
                <a:spcPct val="100000"/>
              </a:lnSpc>
              <a:spcBef>
                <a:spcPts val="0"/>
              </a:spcBef>
              <a:spcAft>
                <a:spcPts val="0"/>
              </a:spcAft>
              <a:buClr>
                <a:schemeClr val="lt1"/>
              </a:buClr>
              <a:buSzPct val="25000"/>
              <a:buFont typeface="Cabin"/>
              <a:buNone/>
            </a:pPr>
            <a:r>
              <a:rPr sz="3600" lang="en-US">
                <a:solidFill>
                  <a:schemeClr val="lt1"/>
                </a:solidFill>
                <a:latin typeface="Cabin"/>
                <a:ea typeface="Cabin"/>
                <a:cs typeface="Cabin"/>
                <a:sym typeface="Cabin"/>
              </a:rPr>
              <a:t> </a:t>
            </a:r>
            <a:r>
              <a:rPr strike="noStrike" u="none" b="0" cap="none" baseline="0" sz="3600" lang="en-US" i="0">
                <a:solidFill>
                  <a:schemeClr val="lt1"/>
                </a:solidFill>
                <a:latin typeface="Cabin"/>
                <a:ea typeface="Cabin"/>
                <a:cs typeface="Cabin"/>
                <a:sym typeface="Cabin"/>
              </a:rPr>
              <a:t>login</a:t>
            </a:r>
          </a:p>
          <a:p>
            <a:pPr algn="l" rtl="0" lvl="0" marR="0" indent="0" marL="0">
              <a:lnSpc>
                <a:spcPct val="100000"/>
              </a:lnSpc>
              <a:spcBef>
                <a:spcPts val="0"/>
              </a:spcBef>
              <a:spcAft>
                <a:spcPts val="0"/>
              </a:spcAft>
              <a:buClr>
                <a:schemeClr val="lt1"/>
              </a:buClr>
              <a:buSzPct val="25000"/>
              <a:buFont typeface="Cabin"/>
              <a:buNone/>
            </a:pPr>
            <a:r>
              <a:rPr sz="3600" lang="en-US">
                <a:solidFill>
                  <a:schemeClr val="lt1"/>
                </a:solidFill>
                <a:latin typeface="Cabin"/>
                <a:ea typeface="Cabin"/>
                <a:cs typeface="Cabin"/>
                <a:sym typeface="Cabin"/>
              </a:rPr>
              <a:t> </a:t>
            </a:r>
            <a:r>
              <a:rPr strike="noStrike" u="none" b="0" cap="none" baseline="0" sz="3600" lang="en-US" i="0">
                <a:solidFill>
                  <a:schemeClr val="lt1"/>
                </a:solidFill>
                <a:latin typeface="Cabin"/>
                <a:ea typeface="Cabin"/>
                <a:cs typeface="Cabin"/>
                <a:sym typeface="Cabin"/>
              </a:rPr>
              <a:t>...</a:t>
            </a:r>
          </a:p>
        </p:txBody>
      </p:sp>
      <p:sp>
        <p:nvSpPr>
          <p:cNvPr id="572" name="Shape 572"/>
          <p:cNvSpPr txBox="1"/>
          <p:nvPr/>
        </p:nvSpPr>
        <p:spPr>
          <a:xfrm>
            <a:off y="3200400" x="13470450"/>
            <a:ext cy="2730599" cx="1530300"/>
          </a:xfrm>
          <a:prstGeom prst="rect">
            <a:avLst/>
          </a:prstGeom>
          <a:noFill/>
          <a:ln w="12700" cap="rnd">
            <a:solidFill>
              <a:schemeClr val="lt1"/>
            </a:solidFill>
            <a:prstDash val="solid"/>
            <a:miter/>
            <a:headEnd w="med" len="med" type="none"/>
            <a:tailEnd w="med" len="med" type="none"/>
          </a:ln>
        </p:spPr>
        <p:txBody>
          <a:bodyPr bIns="0" rIns="0" lIns="0" tIns="0" anchor="ctr" anchorCtr="0">
            <a:noAutofit/>
          </a:bodyPr>
          <a:lstStyle/>
          <a:p>
            <a:pPr algn="l" rtl="0" lvl="0" marR="0" indent="0" marL="0">
              <a:lnSpc>
                <a:spcPct val="100000"/>
              </a:lnSpc>
              <a:spcBef>
                <a:spcPts val="0"/>
              </a:spcBef>
              <a:spcAft>
                <a:spcPts val="0"/>
              </a:spcAft>
              <a:buClr>
                <a:srgbClr val="FFFF00"/>
              </a:buClr>
              <a:buSzPct val="25000"/>
              <a:buFont typeface="Cabin"/>
              <a:buNone/>
            </a:pPr>
            <a:r>
              <a:rPr sz="3600" lang="en-US">
                <a:solidFill>
                  <a:srgbClr val="FFFF00"/>
                </a:solidFill>
                <a:latin typeface="Cabin"/>
                <a:ea typeface="Cabin"/>
                <a:cs typeface="Cabin"/>
                <a:sym typeface="Cabin"/>
              </a:rPr>
              <a:t> </a:t>
            </a:r>
            <a:r>
              <a:rPr strike="noStrike" u="none" b="0" cap="none" baseline="0" sz="3600" lang="en-US" i="0">
                <a:solidFill>
                  <a:srgbClr val="FFFF00"/>
                </a:solidFill>
                <a:latin typeface="Cabin"/>
                <a:ea typeface="Cabin"/>
                <a:cs typeface="Cabin"/>
                <a:sym typeface="Cabin"/>
              </a:rPr>
              <a:t>Site</a:t>
            </a:r>
          </a:p>
          <a:p>
            <a:pPr algn="l" rtl="0" lvl="0" marR="0" indent="0" marL="0">
              <a:lnSpc>
                <a:spcPct val="100000"/>
              </a:lnSpc>
              <a:spcBef>
                <a:spcPts val="0"/>
              </a:spcBef>
              <a:spcAft>
                <a:spcPts val="0"/>
              </a:spcAft>
              <a:buClr>
                <a:srgbClr val="FF7F00"/>
              </a:buClr>
              <a:buSzPct val="25000"/>
              <a:buFont typeface="Cabin"/>
              <a:buNone/>
            </a:pPr>
            <a:r>
              <a:rPr sz="3600" lang="en-US">
                <a:solidFill>
                  <a:srgbClr val="FF7F00"/>
                </a:solidFill>
                <a:latin typeface="Cabin"/>
                <a:ea typeface="Cabin"/>
                <a:cs typeface="Cabin"/>
                <a:sym typeface="Cabin"/>
              </a:rPr>
              <a:t> </a:t>
            </a:r>
            <a:r>
              <a:rPr strike="noStrike" u="none" b="0" cap="none" baseline="0" sz="3600" lang="en-US" i="0">
                <a:solidFill>
                  <a:srgbClr val="FF7F00"/>
                </a:solidFill>
                <a:latin typeface="Cabin"/>
                <a:ea typeface="Cabin"/>
                <a:cs typeface="Cabin"/>
                <a:sym typeface="Cabin"/>
              </a:rPr>
              <a:t>id</a:t>
            </a:r>
          </a:p>
          <a:p>
            <a:pPr algn="l" rtl="0" lvl="0" marR="0" indent="0" marL="0">
              <a:lnSpc>
                <a:spcPct val="100000"/>
              </a:lnSpc>
              <a:spcBef>
                <a:spcPts val="0"/>
              </a:spcBef>
              <a:spcAft>
                <a:spcPts val="0"/>
              </a:spcAft>
              <a:buClr>
                <a:schemeClr val="lt1"/>
              </a:buClr>
              <a:buSzPct val="25000"/>
              <a:buFont typeface="Cabin"/>
              <a:buNone/>
            </a:pPr>
            <a:r>
              <a:rPr sz="3600" lang="en-US">
                <a:solidFill>
                  <a:schemeClr val="lt1"/>
                </a:solidFill>
                <a:latin typeface="Cabin"/>
                <a:ea typeface="Cabin"/>
                <a:cs typeface="Cabin"/>
                <a:sym typeface="Cabin"/>
              </a:rPr>
              <a:t> </a:t>
            </a:r>
            <a:r>
              <a:rPr strike="noStrike" u="none" b="0" cap="none" baseline="0" sz="3600" lang="en-US" i="0">
                <a:solidFill>
                  <a:schemeClr val="lt1"/>
                </a:solidFill>
                <a:latin typeface="Cabin"/>
                <a:ea typeface="Cabin"/>
                <a:cs typeface="Cabin"/>
                <a:sym typeface="Cabin"/>
              </a:rPr>
              <a:t>title</a:t>
            </a:r>
          </a:p>
          <a:p>
            <a:pPr algn="l" rtl="0" lvl="0" marR="0" indent="0" marL="0">
              <a:lnSpc>
                <a:spcPct val="100000"/>
              </a:lnSpc>
              <a:spcBef>
                <a:spcPts val="0"/>
              </a:spcBef>
              <a:spcAft>
                <a:spcPts val="0"/>
              </a:spcAft>
              <a:buClr>
                <a:srgbClr val="FF00FF"/>
              </a:buClr>
              <a:buSzPct val="25000"/>
              <a:buFont typeface="Cabin"/>
              <a:buNone/>
            </a:pPr>
            <a:r>
              <a:rPr sz="3600" lang="en-US">
                <a:solidFill>
                  <a:srgbClr val="FF00FF"/>
                </a:solidFill>
                <a:latin typeface="Cabin"/>
                <a:ea typeface="Cabin"/>
                <a:cs typeface="Cabin"/>
                <a:sym typeface="Cabin"/>
              </a:rPr>
              <a:t> </a:t>
            </a:r>
            <a:r>
              <a:rPr strike="noStrike" u="none" b="0" cap="none" baseline="0" sz="3600" lang="en-US" i="0">
                <a:solidFill>
                  <a:srgbClr val="FF00FF"/>
                </a:solidFill>
                <a:latin typeface="Cabin"/>
                <a:ea typeface="Cabin"/>
                <a:cs typeface="Cabin"/>
                <a:sym typeface="Cabin"/>
              </a:rPr>
              <a:t>user_id</a:t>
            </a:r>
          </a:p>
          <a:p>
            <a:pPr algn="l" rtl="0" lvl="0" marR="0" indent="0" marL="0">
              <a:lnSpc>
                <a:spcPct val="100000"/>
              </a:lnSpc>
              <a:spcBef>
                <a:spcPts val="0"/>
              </a:spcBef>
              <a:spcAft>
                <a:spcPts val="0"/>
              </a:spcAft>
              <a:buClr>
                <a:schemeClr val="lt1"/>
              </a:buClr>
              <a:buSzPct val="25000"/>
              <a:buFont typeface="Cabin"/>
              <a:buNone/>
            </a:pPr>
            <a:r>
              <a:rPr sz="3600" lang="en-US">
                <a:solidFill>
                  <a:schemeClr val="lt1"/>
                </a:solidFill>
                <a:latin typeface="Cabin"/>
                <a:ea typeface="Cabin"/>
                <a:cs typeface="Cabin"/>
                <a:sym typeface="Cabin"/>
              </a:rPr>
              <a:t> </a:t>
            </a:r>
            <a:r>
              <a:rPr strike="noStrike" u="none" b="0" cap="none" baseline="0" sz="3600" lang="en-US" i="0">
                <a:solidFill>
                  <a:schemeClr val="lt1"/>
                </a:solidFill>
                <a:latin typeface="Cabin"/>
                <a:ea typeface="Cabin"/>
                <a:cs typeface="Cabin"/>
                <a:sym typeface="Cabin"/>
              </a:rPr>
              <a:t>...</a:t>
            </a:r>
          </a:p>
        </p:txBody>
      </p:sp>
      <p:cxnSp>
        <p:nvCxnSpPr>
          <p:cNvPr id="573" name="Shape 573"/>
          <p:cNvCxnSpPr/>
          <p:nvPr/>
        </p:nvCxnSpPr>
        <p:spPr>
          <a:xfrm>
            <a:off y="4495675" x="11313025"/>
            <a:ext cy="653100" cx="2157600"/>
          </a:xfrm>
          <a:prstGeom prst="straightConnector1">
            <a:avLst/>
          </a:prstGeom>
          <a:noFill/>
          <a:ln w="63500" cap="rnd">
            <a:solidFill>
              <a:srgbClr val="FF00FF"/>
            </a:solidFill>
            <a:prstDash val="solid"/>
            <a:miter/>
            <a:headEnd w="med" len="med" type="stealth"/>
            <a:tailEnd w="med" len="med" type="none"/>
          </a:ln>
        </p:spPr>
      </p:cxn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y="0" x="0"/>
          <a:ext cy="0" cx="0"/>
          <a:chOff y="0" x="0"/>
          <a:chExt cy="0" cx="0"/>
        </a:xfrm>
      </p:grpSpPr>
      <p:pic>
        <p:nvPicPr>
          <p:cNvPr id="189" name="Shape 189"/>
          <p:cNvPicPr preferRelativeResize="0"/>
          <p:nvPr/>
        </p:nvPicPr>
        <p:blipFill rotWithShape="1">
          <a:blip r:embed="rId3">
            <a:alphaModFix/>
          </a:blip>
          <a:srcRect t="0" b="0" r="0" l="0"/>
          <a:stretch/>
        </p:blipFill>
        <p:spPr>
          <a:xfrm>
            <a:off y="169150" x="1530075"/>
            <a:ext cy="5568899" cx="12966599"/>
          </a:xfrm>
          <a:prstGeom prst="rect">
            <a:avLst/>
          </a:prstGeom>
          <a:noFill/>
          <a:ln>
            <a:noFill/>
          </a:ln>
        </p:spPr>
      </p:pic>
      <p:sp>
        <p:nvSpPr>
          <p:cNvPr id="190" name="Shape 190"/>
          <p:cNvSpPr txBox="1"/>
          <p:nvPr/>
        </p:nvSpPr>
        <p:spPr>
          <a:xfrm>
            <a:off y="6083300" x="428625"/>
            <a:ext cy="2705100" cx="153797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400" lang="en-US" i="0">
                <a:solidFill>
                  <a:srgbClr val="FFFF00"/>
                </a:solidFill>
                <a:latin typeface="Cabin"/>
                <a:ea typeface="Cabin"/>
                <a:cs typeface="Cabin"/>
                <a:sym typeface="Cabin"/>
              </a:rPr>
              <a:t>A </a:t>
            </a:r>
            <a:r>
              <a:rPr strike="noStrike" u="none" b="0" cap="none" baseline="0" sz="3400" lang="en-US" i="0">
                <a:solidFill>
                  <a:srgbClr val="00FF00"/>
                </a:solidFill>
                <a:latin typeface="Cabin"/>
                <a:ea typeface="Cabin"/>
                <a:cs typeface="Cabin"/>
                <a:sym typeface="Cabin"/>
              </a:rPr>
              <a:t>relation</a:t>
            </a:r>
            <a:r>
              <a:rPr strike="noStrike" u="none" b="0" cap="none" baseline="0" sz="3400" lang="en-US" i="0">
                <a:solidFill>
                  <a:srgbClr val="FFFF00"/>
                </a:solidFill>
                <a:latin typeface="Cabin"/>
                <a:ea typeface="Cabin"/>
                <a:cs typeface="Cabin"/>
                <a:sym typeface="Cabin"/>
              </a:rPr>
              <a:t> is defined as a </a:t>
            </a:r>
            <a:r>
              <a:rPr strike="noStrike" u="none" b="0" cap="none" baseline="0" sz="3400" lang="en-US" i="0">
                <a:solidFill>
                  <a:srgbClr val="00FF00"/>
                </a:solidFill>
                <a:latin typeface="Cabin"/>
                <a:ea typeface="Cabin"/>
                <a:cs typeface="Cabin"/>
                <a:sym typeface="Cabin"/>
              </a:rPr>
              <a:t>set of </a:t>
            </a:r>
            <a:r>
              <a:rPr strike="noStrike" u="none" b="0" cap="none" baseline="0" sz="3400" lang="en-US" i="0">
                <a:solidFill>
                  <a:srgbClr val="FF7F00"/>
                </a:solidFill>
                <a:latin typeface="Cabin"/>
                <a:ea typeface="Cabin"/>
                <a:cs typeface="Cabin"/>
                <a:sym typeface="Cabin"/>
              </a:rPr>
              <a:t>tuples</a:t>
            </a:r>
            <a:r>
              <a:rPr strike="noStrike" u="none" b="0" cap="none" baseline="0" sz="3400" lang="en-US" i="0">
                <a:solidFill>
                  <a:srgbClr val="FFFF00"/>
                </a:solidFill>
                <a:latin typeface="Cabin"/>
                <a:ea typeface="Cabin"/>
                <a:cs typeface="Cabin"/>
                <a:sym typeface="Cabin"/>
              </a:rPr>
              <a:t> that have the same </a:t>
            </a:r>
            <a:r>
              <a:rPr strike="noStrike" u="none" b="0" cap="none" baseline="0" sz="3400" lang="en-US" i="0">
                <a:solidFill>
                  <a:srgbClr val="FF00FF"/>
                </a:solidFill>
                <a:latin typeface="Cabin"/>
                <a:ea typeface="Cabin"/>
                <a:cs typeface="Cabin"/>
                <a:sym typeface="Cabin"/>
              </a:rPr>
              <a:t>attributes</a:t>
            </a:r>
            <a:r>
              <a:rPr strike="noStrike" u="none" b="0" cap="none" baseline="0" sz="3400" lang="en-US" i="0">
                <a:solidFill>
                  <a:srgbClr val="FFFF00"/>
                </a:solidFill>
                <a:latin typeface="Cabin"/>
                <a:ea typeface="Cabin"/>
                <a:cs typeface="Cabin"/>
                <a:sym typeface="Cabin"/>
              </a:rPr>
              <a:t>.   A </a:t>
            </a:r>
            <a:r>
              <a:rPr strike="noStrike" u="none" b="0" cap="none" baseline="0" sz="3400" lang="en-US" i="0">
                <a:solidFill>
                  <a:srgbClr val="FF7F00"/>
                </a:solidFill>
                <a:latin typeface="Cabin"/>
                <a:ea typeface="Cabin"/>
                <a:cs typeface="Cabin"/>
                <a:sym typeface="Cabin"/>
              </a:rPr>
              <a:t>tuple</a:t>
            </a:r>
            <a:r>
              <a:rPr strike="noStrike" u="none" b="0" cap="none" baseline="0" sz="3400" lang="en-US" i="0">
                <a:solidFill>
                  <a:srgbClr val="FFFF00"/>
                </a:solidFill>
                <a:latin typeface="Cabin"/>
                <a:ea typeface="Cabin"/>
                <a:cs typeface="Cabin"/>
                <a:sym typeface="Cabin"/>
              </a:rPr>
              <a:t> usually represents </a:t>
            </a:r>
            <a:r>
              <a:rPr strike="noStrike" u="none" b="0" cap="none" baseline="0" sz="3400" lang="en-US" i="0">
                <a:solidFill>
                  <a:srgbClr val="FF7F00"/>
                </a:solidFill>
                <a:latin typeface="Cabin"/>
                <a:ea typeface="Cabin"/>
                <a:cs typeface="Cabin"/>
                <a:sym typeface="Cabin"/>
              </a:rPr>
              <a:t>an object</a:t>
            </a:r>
            <a:r>
              <a:rPr strike="noStrike" u="none" b="0" cap="none" baseline="0" sz="3400" lang="en-US" i="0">
                <a:solidFill>
                  <a:srgbClr val="FFFF00"/>
                </a:solidFill>
                <a:latin typeface="Cabin"/>
                <a:ea typeface="Cabin"/>
                <a:cs typeface="Cabin"/>
                <a:sym typeface="Cabin"/>
              </a:rPr>
              <a:t> and information about that object.  </a:t>
            </a:r>
            <a:r>
              <a:rPr strike="noStrike" u="none" b="0" cap="none" baseline="0" sz="3400" lang="en-US" i="0">
                <a:solidFill>
                  <a:srgbClr val="FF7F00"/>
                </a:solidFill>
                <a:latin typeface="Cabin"/>
                <a:ea typeface="Cabin"/>
                <a:cs typeface="Cabin"/>
                <a:sym typeface="Cabin"/>
              </a:rPr>
              <a:t>Objects</a:t>
            </a:r>
            <a:r>
              <a:rPr strike="noStrike" u="none" b="0" cap="none" baseline="0" sz="3400" lang="en-US" i="0">
                <a:solidFill>
                  <a:srgbClr val="FFFF00"/>
                </a:solidFill>
                <a:latin typeface="Cabin"/>
                <a:ea typeface="Cabin"/>
                <a:cs typeface="Cabin"/>
                <a:sym typeface="Cabin"/>
              </a:rPr>
              <a:t> are typically physical objects or concepts.   A </a:t>
            </a:r>
            <a:r>
              <a:rPr strike="noStrike" u="none" b="0" cap="none" baseline="0" sz="3400" lang="en-US" i="0">
                <a:solidFill>
                  <a:srgbClr val="00FF00"/>
                </a:solidFill>
                <a:latin typeface="Cabin"/>
                <a:ea typeface="Cabin"/>
                <a:cs typeface="Cabin"/>
                <a:sym typeface="Cabin"/>
              </a:rPr>
              <a:t>relation</a:t>
            </a:r>
            <a:r>
              <a:rPr strike="noStrike" u="none" b="0" cap="none" baseline="0" sz="3400" lang="en-US" i="0">
                <a:solidFill>
                  <a:srgbClr val="FFFF00"/>
                </a:solidFill>
                <a:latin typeface="Cabin"/>
                <a:ea typeface="Cabin"/>
                <a:cs typeface="Cabin"/>
                <a:sym typeface="Cabin"/>
              </a:rPr>
              <a:t> is usually described as a </a:t>
            </a:r>
            <a:r>
              <a:rPr strike="noStrike" u="none" b="0" cap="none" baseline="0" sz="3400" lang="en-US" i="0">
                <a:solidFill>
                  <a:srgbClr val="00FF00"/>
                </a:solidFill>
                <a:latin typeface="Cabin"/>
                <a:ea typeface="Cabin"/>
                <a:cs typeface="Cabin"/>
                <a:sym typeface="Cabin"/>
              </a:rPr>
              <a:t>table</a:t>
            </a:r>
            <a:r>
              <a:rPr strike="noStrike" u="none" b="0" cap="none" baseline="0" sz="3400" lang="en-US" i="0">
                <a:solidFill>
                  <a:srgbClr val="FFFF00"/>
                </a:solidFill>
                <a:latin typeface="Cabin"/>
                <a:ea typeface="Cabin"/>
                <a:cs typeface="Cabin"/>
                <a:sym typeface="Cabin"/>
              </a:rPr>
              <a:t>, which is organized into </a:t>
            </a:r>
            <a:r>
              <a:rPr strike="noStrike" u="none" b="0" cap="none" baseline="0" sz="3400" lang="en-US" i="0">
                <a:solidFill>
                  <a:srgbClr val="FF7F00"/>
                </a:solidFill>
                <a:latin typeface="Cabin"/>
                <a:ea typeface="Cabin"/>
                <a:cs typeface="Cabin"/>
                <a:sym typeface="Cabin"/>
              </a:rPr>
              <a:t>rows</a:t>
            </a:r>
            <a:r>
              <a:rPr strike="noStrike" u="none" b="0" cap="none" baseline="0" sz="3400" lang="en-US" i="0">
                <a:solidFill>
                  <a:srgbClr val="FFFF00"/>
                </a:solidFill>
                <a:latin typeface="Cabin"/>
                <a:ea typeface="Cabin"/>
                <a:cs typeface="Cabin"/>
                <a:sym typeface="Cabin"/>
              </a:rPr>
              <a:t> and </a:t>
            </a:r>
            <a:r>
              <a:rPr strike="noStrike" u="none" b="0" cap="none" baseline="0" sz="3400" lang="en-US" i="0">
                <a:solidFill>
                  <a:srgbClr val="FF00FF"/>
                </a:solidFill>
                <a:latin typeface="Cabin"/>
                <a:ea typeface="Cabin"/>
                <a:cs typeface="Cabin"/>
                <a:sym typeface="Cabin"/>
              </a:rPr>
              <a:t>columns</a:t>
            </a:r>
            <a:r>
              <a:rPr strike="noStrike" u="none" b="0" cap="none" baseline="0" sz="3400" lang="en-US" i="0">
                <a:solidFill>
                  <a:srgbClr val="FFFF00"/>
                </a:solidFill>
                <a:latin typeface="Cabin"/>
                <a:ea typeface="Cabin"/>
                <a:cs typeface="Cabin"/>
                <a:sym typeface="Cabin"/>
              </a:rPr>
              <a:t>.   All the data</a:t>
            </a:r>
            <a:r>
              <a:rPr strike="noStrike" u="sng" b="0" cap="none" baseline="0" sz="3400" lang="en-US" i="0">
                <a:solidFill>
                  <a:schemeClr val="hlink"/>
                </a:solidFill>
                <a:latin typeface="Cabin"/>
                <a:ea typeface="Cabin"/>
                <a:cs typeface="Cabin"/>
                <a:sym typeface="Cabin"/>
                <a:hlinkClick r:id="rId4"/>
              </a:rPr>
              <a:t> </a:t>
            </a:r>
            <a:r>
              <a:rPr strike="noStrike" u="none" b="0" cap="none" baseline="0" sz="3400" lang="en-US" i="0">
                <a:solidFill>
                  <a:srgbClr val="FFFF00"/>
                </a:solidFill>
                <a:latin typeface="Cabin"/>
                <a:ea typeface="Cabin"/>
                <a:cs typeface="Cabin"/>
                <a:sym typeface="Cabin"/>
              </a:rPr>
              <a:t>referenced by an </a:t>
            </a:r>
            <a:r>
              <a:rPr strike="noStrike" u="none" b="0" cap="none" baseline="0" sz="3400" lang="en-US" i="0">
                <a:solidFill>
                  <a:srgbClr val="FF00FF"/>
                </a:solidFill>
                <a:latin typeface="Cabin"/>
                <a:ea typeface="Cabin"/>
                <a:cs typeface="Cabin"/>
                <a:sym typeface="Cabin"/>
              </a:rPr>
              <a:t>attribute</a:t>
            </a:r>
            <a:r>
              <a:rPr strike="noStrike" u="none" b="0" cap="none" baseline="0" sz="3400" lang="en-US" i="0">
                <a:solidFill>
                  <a:srgbClr val="FFFF00"/>
                </a:solidFill>
                <a:latin typeface="Cabin"/>
                <a:ea typeface="Cabin"/>
                <a:cs typeface="Cabin"/>
                <a:sym typeface="Cabin"/>
              </a:rPr>
              <a:t> are in the same domain and </a:t>
            </a:r>
            <a:r>
              <a:rPr strike="noStrike" u="none" b="0" cap="none" baseline="0" sz="3400" lang="en-US" i="0">
                <a:solidFill>
                  <a:srgbClr val="FF00FF"/>
                </a:solidFill>
                <a:latin typeface="Cabin"/>
                <a:ea typeface="Cabin"/>
                <a:cs typeface="Cabin"/>
                <a:sym typeface="Cabin"/>
              </a:rPr>
              <a:t>conform to the same constraints.</a:t>
            </a:r>
            <a:r>
              <a:rPr strike="noStrike" u="none" b="0" cap="none" baseline="0" sz="3400" lang="en-US" i="0">
                <a:solidFill>
                  <a:srgbClr val="FFFF00"/>
                </a:solidFill>
                <a:latin typeface="Cabin"/>
                <a:ea typeface="Cabin"/>
                <a:cs typeface="Cabin"/>
                <a:sym typeface="Cabin"/>
              </a:rPr>
              <a:t>  (</a:t>
            </a:r>
            <a:r>
              <a:rPr sz="3400" lang="en-US">
                <a:solidFill>
                  <a:srgbClr val="FFFF00"/>
                </a:solidFill>
                <a:latin typeface="Cabin"/>
                <a:ea typeface="Cabin"/>
                <a:cs typeface="Cabin"/>
                <a:sym typeface="Cabin"/>
              </a:rPr>
              <a:t>W</a:t>
            </a:r>
            <a:r>
              <a:rPr strike="noStrike" u="none" b="0" cap="none" baseline="0" sz="3400" lang="en-US" i="0">
                <a:solidFill>
                  <a:srgbClr val="FFFF00"/>
                </a:solidFill>
                <a:latin typeface="Cabin"/>
                <a:ea typeface="Cabin"/>
                <a:cs typeface="Cabin"/>
                <a:sym typeface="Cabin"/>
              </a:rPr>
              <a:t>ikipedia)</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7" name="Shape 577"/>
        <p:cNvGrpSpPr/>
        <p:nvPr/>
      </p:nvGrpSpPr>
      <p:grpSpPr>
        <a:xfrm>
          <a:off y="0" x="0"/>
          <a:ext cy="0" cx="0"/>
          <a:chOff y="0" x="0"/>
          <a:chExt cy="0" cx="0"/>
        </a:xfrm>
      </p:grpSpPr>
      <p:sp>
        <p:nvSpPr>
          <p:cNvPr id="578" name="Shape 578"/>
          <p:cNvSpPr txBox="1"/>
          <p:nvPr>
            <p:ph type="title"/>
          </p:nvPr>
        </p:nvSpPr>
        <p:spPr>
          <a:xfrm>
            <a:off y="1536700" x="1155700"/>
            <a:ext cy="3086099" cx="13931900"/>
          </a:xfrm>
          <a:prstGeom prst="rect">
            <a:avLst/>
          </a:prstGeom>
          <a:noFill/>
          <a:ln>
            <a:noFill/>
          </a:ln>
        </p:spPr>
        <p:txBody>
          <a:bodyPr bIns="38100" rIns="38100" lIns="38100" tIns="38100" anchor="b"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Relationship Building (in tables)</a:t>
            </a:r>
          </a:p>
        </p:txBody>
      </p:sp>
      <p:sp>
        <p:nvSpPr>
          <p:cNvPr id="579" name="Shape 579"/>
          <p:cNvSpPr txBox="1"/>
          <p:nvPr>
            <p:ph idx="1" type="body"/>
          </p:nvPr>
        </p:nvSpPr>
        <p:spPr>
          <a:xfrm>
            <a:off y="4711700" x="1155700"/>
            <a:ext cy="1054100" cx="13931900"/>
          </a:xfrm>
          <a:prstGeom prst="rect">
            <a:avLst/>
          </a:prstGeom>
          <a:noFill/>
          <a:ln>
            <a:noFill/>
          </a:ln>
        </p:spPr>
        <p:txBody>
          <a:bodyPr bIns="38100" rIns="38100" lIns="38100" tIns="38100" anchor="t" anchorCtr="0">
            <a:noAutofit/>
          </a:bodyPr>
          <a:lstStyle/>
          <a:p>
            <a:pPr algn="ctr" rtl="0" lvl="0" marR="0" indent="-342900" marL="342900">
              <a:spcBef>
                <a:spcPts val="0"/>
              </a:spcBef>
              <a:spcAft>
                <a:spcPts val="0"/>
              </a:spcAft>
              <a:buNone/>
            </a:pPr>
            <a:r>
              <a:t/>
            </a:r>
            <a:endParaRP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3" name="Shape 583"/>
        <p:cNvGrpSpPr/>
        <p:nvPr/>
      </p:nvGrpSpPr>
      <p:grpSpPr>
        <a:xfrm>
          <a:off y="0" x="0"/>
          <a:ext cy="0" cx="0"/>
          <a:chOff y="0" x="0"/>
          <a:chExt cy="0" cx="0"/>
        </a:xfrm>
      </p:grpSpPr>
      <p:pic>
        <p:nvPicPr>
          <p:cNvPr id="584" name="Shape 584"/>
          <p:cNvPicPr preferRelativeResize="0"/>
          <p:nvPr/>
        </p:nvPicPr>
        <p:blipFill rotWithShape="1">
          <a:blip r:embed="rId3">
            <a:alphaModFix/>
          </a:blip>
          <a:srcRect t="0" b="0" r="0" l="0"/>
          <a:stretch/>
        </p:blipFill>
        <p:spPr>
          <a:xfrm>
            <a:off y="6488112" x="381000"/>
            <a:ext cy="2593975" cx="15493999"/>
          </a:xfrm>
          <a:prstGeom prst="rect">
            <a:avLst/>
          </a:prstGeom>
          <a:noFill/>
          <a:ln>
            <a:noFill/>
          </a:ln>
        </p:spPr>
      </p:pic>
      <p:sp>
        <p:nvSpPr>
          <p:cNvPr id="585" name="Shape 585"/>
          <p:cNvSpPr txBox="1"/>
          <p:nvPr/>
        </p:nvSpPr>
        <p:spPr>
          <a:xfrm>
            <a:off y="723900" x="13268325"/>
            <a:ext cy="622299" cx="1382712"/>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Track  </a:t>
            </a:r>
          </a:p>
        </p:txBody>
      </p:sp>
      <p:sp>
        <p:nvSpPr>
          <p:cNvPr id="586" name="Shape 586"/>
          <p:cNvSpPr txBox="1"/>
          <p:nvPr/>
        </p:nvSpPr>
        <p:spPr>
          <a:xfrm>
            <a:off y="2120900" x="13452475"/>
            <a:ext cy="622299" cx="1039811"/>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Len  </a:t>
            </a:r>
          </a:p>
        </p:txBody>
      </p:sp>
      <p:sp>
        <p:nvSpPr>
          <p:cNvPr id="587" name="Shape 587"/>
          <p:cNvSpPr txBox="1"/>
          <p:nvPr/>
        </p:nvSpPr>
        <p:spPr>
          <a:xfrm>
            <a:off y="1358900" x="3789362"/>
            <a:ext cy="622299" cx="1444624"/>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Artist  </a:t>
            </a:r>
          </a:p>
        </p:txBody>
      </p:sp>
      <p:sp>
        <p:nvSpPr>
          <p:cNvPr id="588" name="Shape 588"/>
          <p:cNvSpPr txBox="1"/>
          <p:nvPr/>
        </p:nvSpPr>
        <p:spPr>
          <a:xfrm>
            <a:off y="3162300" x="7580311"/>
            <a:ext cy="622299" cx="1582737"/>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Album  </a:t>
            </a:r>
          </a:p>
        </p:txBody>
      </p:sp>
      <p:sp>
        <p:nvSpPr>
          <p:cNvPr id="589" name="Shape 589"/>
          <p:cNvSpPr txBox="1"/>
          <p:nvPr/>
        </p:nvSpPr>
        <p:spPr>
          <a:xfrm>
            <a:off y="5143500" x="10317161"/>
            <a:ext cy="622199" cx="12921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Genre</a:t>
            </a:r>
          </a:p>
        </p:txBody>
      </p:sp>
      <p:sp>
        <p:nvSpPr>
          <p:cNvPr id="590" name="Shape 590"/>
          <p:cNvSpPr txBox="1"/>
          <p:nvPr/>
        </p:nvSpPr>
        <p:spPr>
          <a:xfrm>
            <a:off y="1358900" x="13328650"/>
            <a:ext cy="622299" cx="1262062"/>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Rating</a:t>
            </a:r>
          </a:p>
        </p:txBody>
      </p:sp>
      <p:sp>
        <p:nvSpPr>
          <p:cNvPr id="591" name="Shape 591"/>
          <p:cNvSpPr txBox="1"/>
          <p:nvPr/>
        </p:nvSpPr>
        <p:spPr>
          <a:xfrm>
            <a:off y="2832100" x="13322300"/>
            <a:ext cy="622299" cx="1300162"/>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Count</a:t>
            </a:r>
          </a:p>
        </p:txBody>
      </p:sp>
      <p:sp>
        <p:nvSpPr>
          <p:cNvPr id="592" name="Shape 592"/>
          <p:cNvSpPr txBox="1"/>
          <p:nvPr/>
        </p:nvSpPr>
        <p:spPr>
          <a:xfrm>
            <a:off y="508000" x="12788900"/>
            <a:ext cy="3136899" cx="2349499"/>
          </a:xfrm>
          <a:prstGeom prst="rect">
            <a:avLst/>
          </a:prstGeom>
          <a:noFill/>
          <a:ln w="25400" cap="rnd">
            <a:solidFill>
              <a:srgbClr val="FFFF00"/>
            </a:solidFill>
            <a:prstDash val="solid"/>
            <a:miter/>
            <a:headEnd w="med" len="med" type="none"/>
            <a:tailEnd w="med" len="med" type="none"/>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sp>
        <p:nvSpPr>
          <p:cNvPr id="593" name="Shape 593"/>
          <p:cNvSpPr txBox="1"/>
          <p:nvPr/>
        </p:nvSpPr>
        <p:spPr>
          <a:xfrm>
            <a:off y="2768600" x="7200900"/>
            <a:ext cy="1409700" cx="2349499"/>
          </a:xfrm>
          <a:prstGeom prst="rect">
            <a:avLst/>
          </a:prstGeom>
          <a:noFill/>
          <a:ln w="25400" cap="rnd">
            <a:solidFill>
              <a:srgbClr val="FFFF00"/>
            </a:solidFill>
            <a:prstDash val="solid"/>
            <a:miter/>
            <a:headEnd w="med" len="med" type="none"/>
            <a:tailEnd w="med" len="med" type="none"/>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cxnSp>
        <p:nvCxnSpPr>
          <p:cNvPr id="594" name="Shape 594"/>
          <p:cNvCxnSpPr/>
          <p:nvPr/>
        </p:nvCxnSpPr>
        <p:spPr>
          <a:xfrm rot="10800000" flipH="1">
            <a:off y="2195511" x="9796461"/>
            <a:ext cy="1141411" cx="2701925"/>
          </a:xfrm>
          <a:prstGeom prst="straightConnector1">
            <a:avLst/>
          </a:prstGeom>
          <a:noFill/>
          <a:ln w="88900" cap="rnd">
            <a:solidFill>
              <a:srgbClr val="FFFF00"/>
            </a:solidFill>
            <a:prstDash val="solid"/>
            <a:miter/>
            <a:headEnd w="med" len="med" type="stealth"/>
            <a:tailEnd w="med" len="med" type="none"/>
          </a:ln>
        </p:spPr>
      </p:cxnSp>
      <p:sp>
        <p:nvSpPr>
          <p:cNvPr id="595" name="Shape 595"/>
          <p:cNvSpPr txBox="1"/>
          <p:nvPr/>
        </p:nvSpPr>
        <p:spPr>
          <a:xfrm>
            <a:off y="965200" x="3327400"/>
            <a:ext cy="1409700" cx="2349499"/>
          </a:xfrm>
          <a:prstGeom prst="rect">
            <a:avLst/>
          </a:prstGeom>
          <a:noFill/>
          <a:ln w="25400" cap="rnd">
            <a:solidFill>
              <a:srgbClr val="FFFF00"/>
            </a:solidFill>
            <a:prstDash val="solid"/>
            <a:miter/>
            <a:headEnd w="med" len="med" type="none"/>
            <a:tailEnd w="med" len="med" type="none"/>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cxnSp>
        <p:nvCxnSpPr>
          <p:cNvPr id="596" name="Shape 596"/>
          <p:cNvCxnSpPr/>
          <p:nvPr/>
        </p:nvCxnSpPr>
        <p:spPr>
          <a:xfrm>
            <a:off y="2570161" x="5140325"/>
            <a:ext cy="877887" cx="1866900"/>
          </a:xfrm>
          <a:prstGeom prst="straightConnector1">
            <a:avLst/>
          </a:prstGeom>
          <a:noFill/>
          <a:ln w="88900" cap="rnd">
            <a:solidFill>
              <a:srgbClr val="FFFF00"/>
            </a:solidFill>
            <a:prstDash val="solid"/>
            <a:miter/>
            <a:headEnd w="med" len="med" type="stealth"/>
            <a:tailEnd w="med" len="med" type="none"/>
          </a:ln>
        </p:spPr>
      </p:cxnSp>
      <p:sp>
        <p:nvSpPr>
          <p:cNvPr id="597" name="Shape 597"/>
          <p:cNvSpPr txBox="1"/>
          <p:nvPr/>
        </p:nvSpPr>
        <p:spPr>
          <a:xfrm>
            <a:off y="4749800" x="9779000"/>
            <a:ext cy="1409700" cx="2349600"/>
          </a:xfrm>
          <a:prstGeom prst="rect">
            <a:avLst/>
          </a:prstGeom>
          <a:noFill/>
          <a:ln w="25400" cap="rnd">
            <a:solidFill>
              <a:srgbClr val="FFFF00"/>
            </a:solidFill>
            <a:prstDash val="solid"/>
            <a:miter/>
            <a:headEnd w="med" len="med" type="none"/>
            <a:tailEnd w="med" len="med" type="none"/>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cxnSp>
        <p:nvCxnSpPr>
          <p:cNvPr id="598" name="Shape 598"/>
          <p:cNvCxnSpPr/>
          <p:nvPr/>
        </p:nvCxnSpPr>
        <p:spPr>
          <a:xfrm rot="10800000" flipH="1">
            <a:off y="3933825" x="12285661"/>
            <a:ext cy="1493836" cx="1228724"/>
          </a:xfrm>
          <a:prstGeom prst="straightConnector1">
            <a:avLst/>
          </a:prstGeom>
          <a:noFill/>
          <a:ln w="88900" cap="rnd">
            <a:solidFill>
              <a:srgbClr val="FFFF00"/>
            </a:solidFill>
            <a:prstDash val="solid"/>
            <a:miter/>
            <a:headEnd w="med" len="med" type="stealth"/>
            <a:tailEnd w="med" len="med" type="none"/>
          </a:ln>
        </p:spPr>
      </p:cxnSp>
      <p:sp>
        <p:nvSpPr>
          <p:cNvPr id="599" name="Shape 599"/>
          <p:cNvSpPr txBox="1"/>
          <p:nvPr/>
        </p:nvSpPr>
        <p:spPr>
          <a:xfrm>
            <a:off y="3255250" x="10317174"/>
            <a:ext cy="622199" cx="22494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belongs-to</a:t>
            </a:r>
          </a:p>
        </p:txBody>
      </p:sp>
      <p:sp>
        <p:nvSpPr>
          <p:cNvPr id="600" name="Shape 600"/>
          <p:cNvSpPr txBox="1"/>
          <p:nvPr/>
        </p:nvSpPr>
        <p:spPr>
          <a:xfrm>
            <a:off y="1765350" x="6172935"/>
            <a:ext cy="622199" cx="23496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belongs-to</a:t>
            </a:r>
          </a:p>
        </p:txBody>
      </p:sp>
      <p:sp>
        <p:nvSpPr>
          <p:cNvPr id="601" name="Shape 601"/>
          <p:cNvSpPr txBox="1"/>
          <p:nvPr/>
        </p:nvSpPr>
        <p:spPr>
          <a:xfrm>
            <a:off y="4755350" x="13143448"/>
            <a:ext cy="622199" cx="22494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belongs-to</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5" name="Shape 605"/>
        <p:cNvGrpSpPr/>
        <p:nvPr/>
      </p:nvGrpSpPr>
      <p:grpSpPr>
        <a:xfrm>
          <a:off y="0" x="0"/>
          <a:ext cy="0" cx="0"/>
          <a:chOff y="0" x="0"/>
          <a:chExt cy="0" cx="0"/>
        </a:xfrm>
      </p:grpSpPr>
      <p:sp>
        <p:nvSpPr>
          <p:cNvPr id="606" name="Shape 606"/>
          <p:cNvSpPr txBox="1"/>
          <p:nvPr/>
        </p:nvSpPr>
        <p:spPr>
          <a:xfrm>
            <a:off y="1651000" x="1484312"/>
            <a:ext cy="622299" cx="1582737"/>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Album  </a:t>
            </a:r>
          </a:p>
        </p:txBody>
      </p:sp>
      <p:sp>
        <p:nvSpPr>
          <p:cNvPr id="607" name="Shape 607"/>
          <p:cNvSpPr txBox="1"/>
          <p:nvPr/>
        </p:nvSpPr>
        <p:spPr>
          <a:xfrm>
            <a:off y="1257300" x="1104900"/>
            <a:ext cy="1409700" cx="2349499"/>
          </a:xfrm>
          <a:prstGeom prst="rect">
            <a:avLst/>
          </a:prstGeom>
          <a:noFill/>
          <a:ln w="25400" cap="rnd">
            <a:solidFill>
              <a:srgbClr val="FFFF00"/>
            </a:solidFill>
            <a:prstDash val="solid"/>
            <a:miter/>
            <a:headEnd w="med" len="med" type="none"/>
            <a:tailEnd w="med" len="med" type="none"/>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cxnSp>
        <p:nvCxnSpPr>
          <p:cNvPr id="608" name="Shape 608"/>
          <p:cNvCxnSpPr/>
          <p:nvPr/>
        </p:nvCxnSpPr>
        <p:spPr>
          <a:xfrm rot="10800000" flipH="1">
            <a:off y="1910461" x="3598862"/>
            <a:ext cy="12000" cx="5598000"/>
          </a:xfrm>
          <a:prstGeom prst="straightConnector1">
            <a:avLst/>
          </a:prstGeom>
          <a:noFill/>
          <a:ln w="88900" cap="rnd">
            <a:solidFill>
              <a:srgbClr val="FFFF00"/>
            </a:solidFill>
            <a:prstDash val="solid"/>
            <a:miter/>
            <a:headEnd w="med" len="med" type="stealth"/>
            <a:tailEnd w="med" len="med" type="none"/>
          </a:ln>
        </p:spPr>
      </p:cxnSp>
      <p:sp>
        <p:nvSpPr>
          <p:cNvPr id="609" name="Shape 609"/>
          <p:cNvSpPr txBox="1"/>
          <p:nvPr/>
        </p:nvSpPr>
        <p:spPr>
          <a:xfrm>
            <a:off y="901700" x="5383197"/>
            <a:ext cy="622199" cx="25404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belongs-to</a:t>
            </a:r>
          </a:p>
        </p:txBody>
      </p:sp>
      <p:sp>
        <p:nvSpPr>
          <p:cNvPr id="610" name="Shape 610"/>
          <p:cNvSpPr txBox="1"/>
          <p:nvPr/>
        </p:nvSpPr>
        <p:spPr>
          <a:xfrm>
            <a:off y="4610100" x="6413500"/>
            <a:ext cy="762000" cx="2412999"/>
          </a:xfrm>
          <a:prstGeom prst="rect">
            <a:avLst/>
          </a:prstGeom>
          <a:solidFill>
            <a:schemeClr val="accent1"/>
          </a:solid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000000"/>
              </a:buClr>
              <a:buSzPct val="25000"/>
              <a:buFont typeface="Cabin"/>
              <a:buNone/>
            </a:pPr>
            <a:r>
              <a:rPr strike="noStrike" u="none" b="0" cap="none" baseline="0" sz="4000" lang="en-US" i="0">
                <a:solidFill>
                  <a:srgbClr val="000000"/>
                </a:solidFill>
                <a:latin typeface="Cabin"/>
                <a:ea typeface="Cabin"/>
                <a:cs typeface="Cabin"/>
                <a:sym typeface="Cabin"/>
              </a:rPr>
              <a:t>Album</a:t>
            </a:r>
          </a:p>
        </p:txBody>
      </p:sp>
      <p:sp>
        <p:nvSpPr>
          <p:cNvPr id="611" name="Shape 611"/>
          <p:cNvSpPr txBox="1"/>
          <p:nvPr/>
        </p:nvSpPr>
        <p:spPr>
          <a:xfrm>
            <a:off y="5410200" x="6413500"/>
            <a:ext cy="762000" cx="2412999"/>
          </a:xfrm>
          <a:prstGeom prst="rect">
            <a:avLst/>
          </a:prstGeom>
          <a:no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4000" lang="en-US" i="0">
                <a:solidFill>
                  <a:srgbClr val="FF7F00"/>
                </a:solidFill>
                <a:latin typeface="Cabin"/>
                <a:ea typeface="Cabin"/>
                <a:cs typeface="Cabin"/>
                <a:sym typeface="Cabin"/>
              </a:rPr>
              <a:t>id</a:t>
            </a:r>
          </a:p>
        </p:txBody>
      </p:sp>
      <p:sp>
        <p:nvSpPr>
          <p:cNvPr id="612" name="Shape 612"/>
          <p:cNvSpPr txBox="1"/>
          <p:nvPr/>
        </p:nvSpPr>
        <p:spPr>
          <a:xfrm>
            <a:off y="6172200" x="6413500"/>
            <a:ext cy="762000" cx="2412999"/>
          </a:xfrm>
          <a:prstGeom prst="rect">
            <a:avLst/>
          </a:prstGeom>
          <a:no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4000" lang="en-US" i="0">
                <a:solidFill>
                  <a:srgbClr val="00FF00"/>
                </a:solidFill>
                <a:latin typeface="Cabin"/>
                <a:ea typeface="Cabin"/>
                <a:cs typeface="Cabin"/>
                <a:sym typeface="Cabin"/>
              </a:rPr>
              <a:t>title</a:t>
            </a:r>
          </a:p>
        </p:txBody>
      </p:sp>
      <p:sp>
        <p:nvSpPr>
          <p:cNvPr id="613" name="Shape 613"/>
          <p:cNvSpPr txBox="1"/>
          <p:nvPr/>
        </p:nvSpPr>
        <p:spPr>
          <a:xfrm>
            <a:off y="3314700" x="12865100"/>
            <a:ext cy="762000" cx="2412999"/>
          </a:xfrm>
          <a:prstGeom prst="rect">
            <a:avLst/>
          </a:prstGeom>
          <a:solidFill>
            <a:schemeClr val="accent1"/>
          </a:solid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000000"/>
              </a:buClr>
              <a:buSzPct val="25000"/>
              <a:buFont typeface="Cabin"/>
              <a:buNone/>
            </a:pPr>
            <a:r>
              <a:rPr strike="noStrike" u="none" b="0" cap="none" baseline="0" sz="4000" lang="en-US" i="0">
                <a:solidFill>
                  <a:srgbClr val="000000"/>
                </a:solidFill>
                <a:latin typeface="Cabin"/>
                <a:ea typeface="Cabin"/>
                <a:cs typeface="Cabin"/>
                <a:sym typeface="Cabin"/>
              </a:rPr>
              <a:t>Track</a:t>
            </a:r>
          </a:p>
        </p:txBody>
      </p:sp>
      <p:sp>
        <p:nvSpPr>
          <p:cNvPr id="614" name="Shape 614"/>
          <p:cNvSpPr txBox="1"/>
          <p:nvPr/>
        </p:nvSpPr>
        <p:spPr>
          <a:xfrm>
            <a:off y="4114800" x="12865100"/>
            <a:ext cy="762000" cx="2412999"/>
          </a:xfrm>
          <a:prstGeom prst="rect">
            <a:avLst/>
          </a:prstGeom>
          <a:no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4000" lang="en-US" i="0">
                <a:solidFill>
                  <a:srgbClr val="FF7F00"/>
                </a:solidFill>
                <a:latin typeface="Cabin"/>
                <a:ea typeface="Cabin"/>
                <a:cs typeface="Cabin"/>
                <a:sym typeface="Cabin"/>
              </a:rPr>
              <a:t>id</a:t>
            </a:r>
          </a:p>
        </p:txBody>
      </p:sp>
      <p:sp>
        <p:nvSpPr>
          <p:cNvPr id="615" name="Shape 615"/>
          <p:cNvSpPr txBox="1"/>
          <p:nvPr/>
        </p:nvSpPr>
        <p:spPr>
          <a:xfrm>
            <a:off y="4876800" x="12865100"/>
            <a:ext cy="762000" cx="2412999"/>
          </a:xfrm>
          <a:prstGeom prst="rect">
            <a:avLst/>
          </a:prstGeom>
          <a:no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4000" lang="en-US" i="0">
                <a:solidFill>
                  <a:srgbClr val="00FF00"/>
                </a:solidFill>
                <a:latin typeface="Cabin"/>
                <a:ea typeface="Cabin"/>
                <a:cs typeface="Cabin"/>
                <a:sym typeface="Cabin"/>
              </a:rPr>
              <a:t>title</a:t>
            </a:r>
          </a:p>
        </p:txBody>
      </p:sp>
      <p:sp>
        <p:nvSpPr>
          <p:cNvPr id="616" name="Shape 616"/>
          <p:cNvSpPr txBox="1"/>
          <p:nvPr/>
        </p:nvSpPr>
        <p:spPr>
          <a:xfrm>
            <a:off y="5664200" x="12865100"/>
            <a:ext cy="762000" cx="2412999"/>
          </a:xfrm>
          <a:prstGeom prst="rect">
            <a:avLst/>
          </a:prstGeom>
          <a:no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000" lang="en-US" i="0">
                <a:solidFill>
                  <a:schemeClr val="lt1"/>
                </a:solidFill>
                <a:latin typeface="Cabin"/>
                <a:ea typeface="Cabin"/>
                <a:cs typeface="Cabin"/>
                <a:sym typeface="Cabin"/>
              </a:rPr>
              <a:t>rating</a:t>
            </a:r>
          </a:p>
        </p:txBody>
      </p:sp>
      <p:sp>
        <p:nvSpPr>
          <p:cNvPr id="617" name="Shape 617"/>
          <p:cNvSpPr txBox="1"/>
          <p:nvPr/>
        </p:nvSpPr>
        <p:spPr>
          <a:xfrm>
            <a:off y="6400800" x="12865100"/>
            <a:ext cy="762000" cx="2412999"/>
          </a:xfrm>
          <a:prstGeom prst="rect">
            <a:avLst/>
          </a:prstGeom>
          <a:no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000" lang="en-US" i="0">
                <a:solidFill>
                  <a:schemeClr val="lt1"/>
                </a:solidFill>
                <a:latin typeface="Cabin"/>
                <a:ea typeface="Cabin"/>
                <a:cs typeface="Cabin"/>
                <a:sym typeface="Cabin"/>
              </a:rPr>
              <a:t>len</a:t>
            </a:r>
          </a:p>
        </p:txBody>
      </p:sp>
      <p:sp>
        <p:nvSpPr>
          <p:cNvPr id="618" name="Shape 618"/>
          <p:cNvSpPr txBox="1"/>
          <p:nvPr/>
        </p:nvSpPr>
        <p:spPr>
          <a:xfrm>
            <a:off y="7188200" x="12865100"/>
            <a:ext cy="762000" cx="2412999"/>
          </a:xfrm>
          <a:prstGeom prst="rect">
            <a:avLst/>
          </a:prstGeom>
          <a:no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000" lang="en-US" i="0">
                <a:solidFill>
                  <a:schemeClr val="lt1"/>
                </a:solidFill>
                <a:latin typeface="Cabin"/>
                <a:ea typeface="Cabin"/>
                <a:cs typeface="Cabin"/>
                <a:sym typeface="Cabin"/>
              </a:rPr>
              <a:t>count</a:t>
            </a:r>
          </a:p>
        </p:txBody>
      </p:sp>
      <p:sp>
        <p:nvSpPr>
          <p:cNvPr id="619" name="Shape 619"/>
          <p:cNvSpPr txBox="1"/>
          <p:nvPr/>
        </p:nvSpPr>
        <p:spPr>
          <a:xfrm>
            <a:off y="7950200" x="12865100"/>
            <a:ext cy="762000" cx="2412999"/>
          </a:xfrm>
          <a:prstGeom prst="rect">
            <a:avLst/>
          </a:prstGeom>
          <a:no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4000" lang="en-US" i="0">
                <a:solidFill>
                  <a:srgbClr val="FF00FF"/>
                </a:solidFill>
                <a:latin typeface="Cabin"/>
                <a:ea typeface="Cabin"/>
                <a:cs typeface="Cabin"/>
                <a:sym typeface="Cabin"/>
              </a:rPr>
              <a:t>album_id</a:t>
            </a:r>
          </a:p>
        </p:txBody>
      </p:sp>
      <p:cxnSp>
        <p:nvCxnSpPr>
          <p:cNvPr id="620" name="Shape 620"/>
          <p:cNvCxnSpPr/>
          <p:nvPr/>
        </p:nvCxnSpPr>
        <p:spPr>
          <a:xfrm>
            <a:off y="5826125" x="8985250"/>
            <a:ext cy="2411411" cx="3579812"/>
          </a:xfrm>
          <a:prstGeom prst="straightConnector1">
            <a:avLst/>
          </a:prstGeom>
          <a:noFill/>
          <a:ln w="88900" cap="rnd">
            <a:solidFill>
              <a:srgbClr val="FF00FF"/>
            </a:solidFill>
            <a:prstDash val="solid"/>
            <a:miter/>
            <a:headEnd w="med" len="med" type="stealth"/>
            <a:tailEnd w="med" len="med" type="none"/>
          </a:ln>
        </p:spPr>
      </p:cxnSp>
      <p:sp>
        <p:nvSpPr>
          <p:cNvPr id="621" name="Shape 621"/>
          <p:cNvSpPr txBox="1"/>
          <p:nvPr/>
        </p:nvSpPr>
        <p:spPr>
          <a:xfrm>
            <a:off y="5365750" x="1816100"/>
            <a:ext cy="2184399" cx="2316162"/>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Table</a:t>
            </a:r>
          </a:p>
          <a:p>
            <a:pPr algn="ct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Primary key</a:t>
            </a:r>
          </a:p>
          <a:p>
            <a:pPr algn="ctr" rtl="0" lvl="0" marR="0" indent="0" marL="0">
              <a:lnSpc>
                <a:spcPct val="100000"/>
              </a:lnSpc>
              <a:spcBef>
                <a:spcPts val="0"/>
              </a:spcBef>
              <a:spcAft>
                <a:spcPts val="0"/>
              </a:spcAft>
              <a:buClr>
                <a:srgbClr val="00FF00"/>
              </a:buClr>
              <a:buSzPct val="25000"/>
              <a:buFont typeface="Cabin"/>
              <a:buNone/>
            </a:pPr>
            <a:r>
              <a:rPr strike="noStrike" u="none" b="0" cap="none" baseline="0" sz="3600" lang="en-US" i="0">
                <a:solidFill>
                  <a:srgbClr val="00FF00"/>
                </a:solidFill>
                <a:latin typeface="Cabin"/>
                <a:ea typeface="Cabin"/>
                <a:cs typeface="Cabin"/>
                <a:sym typeface="Cabin"/>
              </a:rPr>
              <a:t>Logical key</a:t>
            </a:r>
          </a:p>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Foreign key</a:t>
            </a:r>
          </a:p>
        </p:txBody>
      </p:sp>
      <p:sp>
        <p:nvSpPr>
          <p:cNvPr id="622" name="Shape 622"/>
          <p:cNvSpPr txBox="1"/>
          <p:nvPr/>
        </p:nvSpPr>
        <p:spPr>
          <a:xfrm>
            <a:off y="1016000" x="9877425"/>
            <a:ext cy="622299" cx="1382712"/>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Track  </a:t>
            </a:r>
          </a:p>
        </p:txBody>
      </p:sp>
      <p:sp>
        <p:nvSpPr>
          <p:cNvPr id="623" name="Shape 623"/>
          <p:cNvSpPr txBox="1"/>
          <p:nvPr/>
        </p:nvSpPr>
        <p:spPr>
          <a:xfrm>
            <a:off y="2692400" x="10061575"/>
            <a:ext cy="622299" cx="1039811"/>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Len  </a:t>
            </a:r>
          </a:p>
        </p:txBody>
      </p:sp>
      <p:sp>
        <p:nvSpPr>
          <p:cNvPr id="624" name="Shape 624"/>
          <p:cNvSpPr txBox="1"/>
          <p:nvPr/>
        </p:nvSpPr>
        <p:spPr>
          <a:xfrm>
            <a:off y="2159000" x="9937750"/>
            <a:ext cy="622299" cx="1262062"/>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Rating</a:t>
            </a:r>
          </a:p>
        </p:txBody>
      </p:sp>
      <p:sp>
        <p:nvSpPr>
          <p:cNvPr id="625" name="Shape 625"/>
          <p:cNvSpPr txBox="1"/>
          <p:nvPr/>
        </p:nvSpPr>
        <p:spPr>
          <a:xfrm>
            <a:off y="3162300" x="9931400"/>
            <a:ext cy="622299" cx="1300162"/>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Count</a:t>
            </a:r>
          </a:p>
        </p:txBody>
      </p:sp>
      <p:sp>
        <p:nvSpPr>
          <p:cNvPr id="626" name="Shape 626"/>
          <p:cNvSpPr txBox="1"/>
          <p:nvPr/>
        </p:nvSpPr>
        <p:spPr>
          <a:xfrm>
            <a:off y="800100" x="9398000"/>
            <a:ext cy="3136899" cx="2349499"/>
          </a:xfrm>
          <a:prstGeom prst="rect">
            <a:avLst/>
          </a:prstGeom>
          <a:noFill/>
          <a:ln w="25400" cap="rnd">
            <a:solidFill>
              <a:srgbClr val="FFFF00"/>
            </a:solidFill>
            <a:prstDash val="solid"/>
            <a:miter/>
            <a:headEnd w="med" len="med" type="none"/>
            <a:tailEnd w="med" len="med" type="none"/>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sp>
        <p:nvSpPr>
          <p:cNvPr id="627" name="Shape 627"/>
          <p:cNvSpPr txBox="1"/>
          <p:nvPr/>
        </p:nvSpPr>
        <p:spPr>
          <a:xfrm>
            <a:off y="1549400" x="9963150"/>
            <a:ext cy="622299" cx="1216024"/>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Title  </a:t>
            </a: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1" name="Shape 631"/>
        <p:cNvGrpSpPr/>
        <p:nvPr/>
      </p:nvGrpSpPr>
      <p:grpSpPr>
        <a:xfrm>
          <a:off y="0" x="0"/>
          <a:ext cy="0" cx="0"/>
          <a:chOff y="0" x="0"/>
          <a:chExt cy="0" cx="0"/>
        </a:xfrm>
      </p:grpSpPr>
      <p:sp>
        <p:nvSpPr>
          <p:cNvPr id="632" name="Shape 632"/>
          <p:cNvSpPr txBox="1"/>
          <p:nvPr/>
        </p:nvSpPr>
        <p:spPr>
          <a:xfrm>
            <a:off y="1727200" x="7797800"/>
            <a:ext cy="762000" cx="2412999"/>
          </a:xfrm>
          <a:prstGeom prst="rect">
            <a:avLst/>
          </a:prstGeom>
          <a:solidFill>
            <a:schemeClr val="accent1"/>
          </a:solid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000000"/>
              </a:buClr>
              <a:buSzPct val="25000"/>
              <a:buFont typeface="Cabin"/>
              <a:buNone/>
            </a:pPr>
            <a:r>
              <a:rPr strike="noStrike" u="none" b="0" cap="none" baseline="0" sz="4000" lang="en-US" i="0">
                <a:solidFill>
                  <a:srgbClr val="000000"/>
                </a:solidFill>
                <a:latin typeface="Cabin"/>
                <a:ea typeface="Cabin"/>
                <a:cs typeface="Cabin"/>
                <a:sym typeface="Cabin"/>
              </a:rPr>
              <a:t>Album</a:t>
            </a:r>
          </a:p>
        </p:txBody>
      </p:sp>
      <p:sp>
        <p:nvSpPr>
          <p:cNvPr id="633" name="Shape 633"/>
          <p:cNvSpPr txBox="1"/>
          <p:nvPr/>
        </p:nvSpPr>
        <p:spPr>
          <a:xfrm>
            <a:off y="2527300" x="7797800"/>
            <a:ext cy="762000" cx="2412999"/>
          </a:xfrm>
          <a:prstGeom prst="rect">
            <a:avLst/>
          </a:prstGeom>
          <a:no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4000" lang="en-US" i="0">
                <a:solidFill>
                  <a:srgbClr val="FF7F00"/>
                </a:solidFill>
                <a:latin typeface="Cabin"/>
                <a:ea typeface="Cabin"/>
                <a:cs typeface="Cabin"/>
                <a:sym typeface="Cabin"/>
              </a:rPr>
              <a:t>id</a:t>
            </a:r>
          </a:p>
        </p:txBody>
      </p:sp>
      <p:sp>
        <p:nvSpPr>
          <p:cNvPr id="634" name="Shape 634"/>
          <p:cNvSpPr txBox="1"/>
          <p:nvPr/>
        </p:nvSpPr>
        <p:spPr>
          <a:xfrm>
            <a:off y="3289300" x="7797800"/>
            <a:ext cy="762000" cx="2412999"/>
          </a:xfrm>
          <a:prstGeom prst="rect">
            <a:avLst/>
          </a:prstGeom>
          <a:no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4000" lang="en-US" i="0">
                <a:solidFill>
                  <a:srgbClr val="00FF00"/>
                </a:solidFill>
                <a:latin typeface="Cabin"/>
                <a:ea typeface="Cabin"/>
                <a:cs typeface="Cabin"/>
                <a:sym typeface="Cabin"/>
              </a:rPr>
              <a:t>title</a:t>
            </a:r>
          </a:p>
        </p:txBody>
      </p:sp>
      <p:sp>
        <p:nvSpPr>
          <p:cNvPr id="635" name="Shape 635"/>
          <p:cNvSpPr txBox="1"/>
          <p:nvPr/>
        </p:nvSpPr>
        <p:spPr>
          <a:xfrm>
            <a:off y="698500" x="13081000"/>
            <a:ext cy="762000" cx="2412999"/>
          </a:xfrm>
          <a:prstGeom prst="rect">
            <a:avLst/>
          </a:prstGeom>
          <a:solidFill>
            <a:schemeClr val="accent1"/>
          </a:solid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000000"/>
              </a:buClr>
              <a:buSzPct val="25000"/>
              <a:buFont typeface="Cabin"/>
              <a:buNone/>
            </a:pPr>
            <a:r>
              <a:rPr strike="noStrike" u="none" b="0" cap="none" baseline="0" sz="4000" lang="en-US" i="0">
                <a:solidFill>
                  <a:srgbClr val="000000"/>
                </a:solidFill>
                <a:latin typeface="Cabin"/>
                <a:ea typeface="Cabin"/>
                <a:cs typeface="Cabin"/>
                <a:sym typeface="Cabin"/>
              </a:rPr>
              <a:t>Track</a:t>
            </a:r>
          </a:p>
        </p:txBody>
      </p:sp>
      <p:sp>
        <p:nvSpPr>
          <p:cNvPr id="636" name="Shape 636"/>
          <p:cNvSpPr txBox="1"/>
          <p:nvPr/>
        </p:nvSpPr>
        <p:spPr>
          <a:xfrm>
            <a:off y="1498600" x="13081000"/>
            <a:ext cy="762000" cx="2412999"/>
          </a:xfrm>
          <a:prstGeom prst="rect">
            <a:avLst/>
          </a:prstGeom>
          <a:no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4000" lang="en-US" i="0">
                <a:solidFill>
                  <a:srgbClr val="FF7F00"/>
                </a:solidFill>
                <a:latin typeface="Cabin"/>
                <a:ea typeface="Cabin"/>
                <a:cs typeface="Cabin"/>
                <a:sym typeface="Cabin"/>
              </a:rPr>
              <a:t>id</a:t>
            </a:r>
          </a:p>
        </p:txBody>
      </p:sp>
      <p:sp>
        <p:nvSpPr>
          <p:cNvPr id="637" name="Shape 637"/>
          <p:cNvSpPr txBox="1"/>
          <p:nvPr/>
        </p:nvSpPr>
        <p:spPr>
          <a:xfrm>
            <a:off y="2260600" x="13081000"/>
            <a:ext cy="762000" cx="2412999"/>
          </a:xfrm>
          <a:prstGeom prst="rect">
            <a:avLst/>
          </a:prstGeom>
          <a:no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4000" lang="en-US" i="0">
                <a:solidFill>
                  <a:srgbClr val="00FF00"/>
                </a:solidFill>
                <a:latin typeface="Cabin"/>
                <a:ea typeface="Cabin"/>
                <a:cs typeface="Cabin"/>
                <a:sym typeface="Cabin"/>
              </a:rPr>
              <a:t>title</a:t>
            </a:r>
          </a:p>
        </p:txBody>
      </p:sp>
      <p:sp>
        <p:nvSpPr>
          <p:cNvPr id="638" name="Shape 638"/>
          <p:cNvSpPr txBox="1"/>
          <p:nvPr/>
        </p:nvSpPr>
        <p:spPr>
          <a:xfrm>
            <a:off y="3048000" x="13081000"/>
            <a:ext cy="762000" cx="2412999"/>
          </a:xfrm>
          <a:prstGeom prst="rect">
            <a:avLst/>
          </a:prstGeom>
          <a:no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000" lang="en-US" i="0">
                <a:solidFill>
                  <a:schemeClr val="lt1"/>
                </a:solidFill>
                <a:latin typeface="Cabin"/>
                <a:ea typeface="Cabin"/>
                <a:cs typeface="Cabin"/>
                <a:sym typeface="Cabin"/>
              </a:rPr>
              <a:t>rating</a:t>
            </a:r>
          </a:p>
        </p:txBody>
      </p:sp>
      <p:sp>
        <p:nvSpPr>
          <p:cNvPr id="639" name="Shape 639"/>
          <p:cNvSpPr txBox="1"/>
          <p:nvPr/>
        </p:nvSpPr>
        <p:spPr>
          <a:xfrm>
            <a:off y="3784600" x="13081000"/>
            <a:ext cy="762000" cx="2412999"/>
          </a:xfrm>
          <a:prstGeom prst="rect">
            <a:avLst/>
          </a:prstGeom>
          <a:no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000" lang="en-US" i="0">
                <a:solidFill>
                  <a:schemeClr val="lt1"/>
                </a:solidFill>
                <a:latin typeface="Cabin"/>
                <a:ea typeface="Cabin"/>
                <a:cs typeface="Cabin"/>
                <a:sym typeface="Cabin"/>
              </a:rPr>
              <a:t>len</a:t>
            </a:r>
          </a:p>
        </p:txBody>
      </p:sp>
      <p:sp>
        <p:nvSpPr>
          <p:cNvPr id="640" name="Shape 640"/>
          <p:cNvSpPr txBox="1"/>
          <p:nvPr/>
        </p:nvSpPr>
        <p:spPr>
          <a:xfrm>
            <a:off y="4572000" x="13081000"/>
            <a:ext cy="762000" cx="2412999"/>
          </a:xfrm>
          <a:prstGeom prst="rect">
            <a:avLst/>
          </a:prstGeom>
          <a:no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000" lang="en-US" i="0">
                <a:solidFill>
                  <a:schemeClr val="lt1"/>
                </a:solidFill>
                <a:latin typeface="Cabin"/>
                <a:ea typeface="Cabin"/>
                <a:cs typeface="Cabin"/>
                <a:sym typeface="Cabin"/>
              </a:rPr>
              <a:t>count</a:t>
            </a:r>
          </a:p>
        </p:txBody>
      </p:sp>
      <p:sp>
        <p:nvSpPr>
          <p:cNvPr id="641" name="Shape 641"/>
          <p:cNvSpPr txBox="1"/>
          <p:nvPr/>
        </p:nvSpPr>
        <p:spPr>
          <a:xfrm>
            <a:off y="5334000" x="13081000"/>
            <a:ext cy="762000" cx="2412999"/>
          </a:xfrm>
          <a:prstGeom prst="rect">
            <a:avLst/>
          </a:prstGeom>
          <a:no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4000" lang="en-US" i="0">
                <a:solidFill>
                  <a:srgbClr val="FF00FF"/>
                </a:solidFill>
                <a:latin typeface="Cabin"/>
                <a:ea typeface="Cabin"/>
                <a:cs typeface="Cabin"/>
                <a:sym typeface="Cabin"/>
              </a:rPr>
              <a:t>album_id</a:t>
            </a:r>
          </a:p>
        </p:txBody>
      </p:sp>
      <p:cxnSp>
        <p:nvCxnSpPr>
          <p:cNvPr id="642" name="Shape 642"/>
          <p:cNvCxnSpPr/>
          <p:nvPr/>
        </p:nvCxnSpPr>
        <p:spPr>
          <a:xfrm>
            <a:off y="2943225" x="10369550"/>
            <a:ext cy="2767012" cx="2546349"/>
          </a:xfrm>
          <a:prstGeom prst="straightConnector1">
            <a:avLst/>
          </a:prstGeom>
          <a:noFill/>
          <a:ln w="88900" cap="rnd">
            <a:solidFill>
              <a:srgbClr val="FF00FF"/>
            </a:solidFill>
            <a:prstDash val="solid"/>
            <a:miter/>
            <a:headEnd w="med" len="med" type="stealth"/>
            <a:tailEnd w="med" len="med" type="none"/>
          </a:ln>
        </p:spPr>
      </p:cxnSp>
      <p:sp>
        <p:nvSpPr>
          <p:cNvPr id="643" name="Shape 643"/>
          <p:cNvSpPr txBox="1"/>
          <p:nvPr/>
        </p:nvSpPr>
        <p:spPr>
          <a:xfrm>
            <a:off y="4362450" x="1752600"/>
            <a:ext cy="2184399" cx="2316162"/>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Table</a:t>
            </a:r>
          </a:p>
          <a:p>
            <a:pPr algn="ct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Primary key</a:t>
            </a:r>
          </a:p>
          <a:p>
            <a:pPr algn="ctr" rtl="0" lvl="0" marR="0" indent="0" marL="0">
              <a:lnSpc>
                <a:spcPct val="100000"/>
              </a:lnSpc>
              <a:spcBef>
                <a:spcPts val="0"/>
              </a:spcBef>
              <a:spcAft>
                <a:spcPts val="0"/>
              </a:spcAft>
              <a:buClr>
                <a:srgbClr val="00FF00"/>
              </a:buClr>
              <a:buSzPct val="25000"/>
              <a:buFont typeface="Cabin"/>
              <a:buNone/>
            </a:pPr>
            <a:r>
              <a:rPr strike="noStrike" u="none" b="0" cap="none" baseline="0" sz="3600" lang="en-US" i="0">
                <a:solidFill>
                  <a:srgbClr val="00FF00"/>
                </a:solidFill>
                <a:latin typeface="Cabin"/>
                <a:ea typeface="Cabin"/>
                <a:cs typeface="Cabin"/>
                <a:sym typeface="Cabin"/>
              </a:rPr>
              <a:t>Logical key</a:t>
            </a:r>
          </a:p>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Foreign key</a:t>
            </a:r>
          </a:p>
        </p:txBody>
      </p:sp>
      <p:sp>
        <p:nvSpPr>
          <p:cNvPr id="644" name="Shape 644"/>
          <p:cNvSpPr txBox="1"/>
          <p:nvPr/>
        </p:nvSpPr>
        <p:spPr>
          <a:xfrm>
            <a:off y="914400" x="3289300"/>
            <a:ext cy="762000" cx="2412999"/>
          </a:xfrm>
          <a:prstGeom prst="rect">
            <a:avLst/>
          </a:prstGeom>
          <a:solidFill>
            <a:schemeClr val="accent1"/>
          </a:solid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000000"/>
              </a:buClr>
              <a:buSzPct val="25000"/>
              <a:buFont typeface="Cabin"/>
              <a:buNone/>
            </a:pPr>
            <a:r>
              <a:rPr strike="noStrike" u="none" b="0" cap="none" baseline="0" sz="4000" lang="en-US" i="0">
                <a:solidFill>
                  <a:srgbClr val="000000"/>
                </a:solidFill>
                <a:latin typeface="Cabin"/>
                <a:ea typeface="Cabin"/>
                <a:cs typeface="Cabin"/>
                <a:sym typeface="Cabin"/>
              </a:rPr>
              <a:t>Artist</a:t>
            </a:r>
          </a:p>
        </p:txBody>
      </p:sp>
      <p:sp>
        <p:nvSpPr>
          <p:cNvPr id="645" name="Shape 645"/>
          <p:cNvSpPr txBox="1"/>
          <p:nvPr/>
        </p:nvSpPr>
        <p:spPr>
          <a:xfrm>
            <a:off y="1714500" x="3289300"/>
            <a:ext cy="762000" cx="2412999"/>
          </a:xfrm>
          <a:prstGeom prst="rect">
            <a:avLst/>
          </a:prstGeom>
          <a:no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4000" lang="en-US" i="0">
                <a:solidFill>
                  <a:srgbClr val="FF7F00"/>
                </a:solidFill>
                <a:latin typeface="Cabin"/>
                <a:ea typeface="Cabin"/>
                <a:cs typeface="Cabin"/>
                <a:sym typeface="Cabin"/>
              </a:rPr>
              <a:t>id</a:t>
            </a:r>
          </a:p>
        </p:txBody>
      </p:sp>
      <p:sp>
        <p:nvSpPr>
          <p:cNvPr id="646" name="Shape 646"/>
          <p:cNvSpPr txBox="1"/>
          <p:nvPr/>
        </p:nvSpPr>
        <p:spPr>
          <a:xfrm>
            <a:off y="2476500" x="3289300"/>
            <a:ext cy="762000" cx="2412999"/>
          </a:xfrm>
          <a:prstGeom prst="rect">
            <a:avLst/>
          </a:prstGeom>
          <a:no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4000" lang="en-US" i="0">
                <a:solidFill>
                  <a:srgbClr val="00FF00"/>
                </a:solidFill>
                <a:latin typeface="Cabin"/>
                <a:ea typeface="Cabin"/>
                <a:cs typeface="Cabin"/>
                <a:sym typeface="Cabin"/>
              </a:rPr>
              <a:t>name</a:t>
            </a:r>
          </a:p>
        </p:txBody>
      </p:sp>
      <p:sp>
        <p:nvSpPr>
          <p:cNvPr id="647" name="Shape 647"/>
          <p:cNvSpPr txBox="1"/>
          <p:nvPr/>
        </p:nvSpPr>
        <p:spPr>
          <a:xfrm>
            <a:off y="4038600" x="7797800"/>
            <a:ext cy="762000" cx="2412999"/>
          </a:xfrm>
          <a:prstGeom prst="rect">
            <a:avLst/>
          </a:prstGeom>
          <a:no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4000" lang="en-US" i="0">
                <a:solidFill>
                  <a:srgbClr val="FF00FF"/>
                </a:solidFill>
                <a:latin typeface="Cabin"/>
                <a:ea typeface="Cabin"/>
                <a:cs typeface="Cabin"/>
                <a:sym typeface="Cabin"/>
              </a:rPr>
              <a:t>artist_id</a:t>
            </a:r>
          </a:p>
        </p:txBody>
      </p:sp>
      <p:sp>
        <p:nvSpPr>
          <p:cNvPr id="648" name="Shape 648"/>
          <p:cNvSpPr txBox="1"/>
          <p:nvPr/>
        </p:nvSpPr>
        <p:spPr>
          <a:xfrm>
            <a:off y="6489700" x="8420100"/>
            <a:ext cy="762000" cx="2412999"/>
          </a:xfrm>
          <a:prstGeom prst="rect">
            <a:avLst/>
          </a:prstGeom>
          <a:solidFill>
            <a:schemeClr val="accent1"/>
          </a:solid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000000"/>
              </a:buClr>
              <a:buSzPct val="25000"/>
              <a:buFont typeface="Cabin"/>
              <a:buNone/>
            </a:pPr>
            <a:r>
              <a:rPr strike="noStrike" u="none" b="0" cap="none" baseline="0" sz="4000" lang="en-US" i="0">
                <a:solidFill>
                  <a:srgbClr val="000000"/>
                </a:solidFill>
                <a:latin typeface="Cabin"/>
                <a:ea typeface="Cabin"/>
                <a:cs typeface="Cabin"/>
                <a:sym typeface="Cabin"/>
              </a:rPr>
              <a:t>Genre</a:t>
            </a:r>
          </a:p>
        </p:txBody>
      </p:sp>
      <p:sp>
        <p:nvSpPr>
          <p:cNvPr id="649" name="Shape 649"/>
          <p:cNvSpPr txBox="1"/>
          <p:nvPr/>
        </p:nvSpPr>
        <p:spPr>
          <a:xfrm>
            <a:off y="7289800" x="8420100"/>
            <a:ext cy="762000" cx="2412999"/>
          </a:xfrm>
          <a:prstGeom prst="rect">
            <a:avLst/>
          </a:prstGeom>
          <a:no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4000" lang="en-US" i="0">
                <a:solidFill>
                  <a:srgbClr val="FF7F00"/>
                </a:solidFill>
                <a:latin typeface="Cabin"/>
                <a:ea typeface="Cabin"/>
                <a:cs typeface="Cabin"/>
                <a:sym typeface="Cabin"/>
              </a:rPr>
              <a:t>id</a:t>
            </a:r>
          </a:p>
        </p:txBody>
      </p:sp>
      <p:sp>
        <p:nvSpPr>
          <p:cNvPr id="650" name="Shape 650"/>
          <p:cNvSpPr txBox="1"/>
          <p:nvPr/>
        </p:nvSpPr>
        <p:spPr>
          <a:xfrm>
            <a:off y="8051800" x="8420100"/>
            <a:ext cy="762000" cx="2412999"/>
          </a:xfrm>
          <a:prstGeom prst="rect">
            <a:avLst/>
          </a:prstGeom>
          <a:no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4000" lang="en-US" i="0">
                <a:solidFill>
                  <a:srgbClr val="00FF00"/>
                </a:solidFill>
                <a:latin typeface="Cabin"/>
                <a:ea typeface="Cabin"/>
                <a:cs typeface="Cabin"/>
                <a:sym typeface="Cabin"/>
              </a:rPr>
              <a:t>name</a:t>
            </a:r>
          </a:p>
        </p:txBody>
      </p:sp>
      <p:sp>
        <p:nvSpPr>
          <p:cNvPr id="651" name="Shape 651"/>
          <p:cNvSpPr txBox="1"/>
          <p:nvPr/>
        </p:nvSpPr>
        <p:spPr>
          <a:xfrm>
            <a:off y="6070600" x="13081000"/>
            <a:ext cy="762000" cx="2412999"/>
          </a:xfrm>
          <a:prstGeom prst="rect">
            <a:avLst/>
          </a:prstGeom>
          <a:no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4000" lang="en-US" i="0">
                <a:solidFill>
                  <a:srgbClr val="FF00FF"/>
                </a:solidFill>
                <a:latin typeface="Cabin"/>
                <a:ea typeface="Cabin"/>
                <a:cs typeface="Cabin"/>
                <a:sym typeface="Cabin"/>
              </a:rPr>
              <a:t>genre_id</a:t>
            </a:r>
          </a:p>
        </p:txBody>
      </p:sp>
      <p:cxnSp>
        <p:nvCxnSpPr>
          <p:cNvPr id="652" name="Shape 652"/>
          <p:cNvCxnSpPr/>
          <p:nvPr/>
        </p:nvCxnSpPr>
        <p:spPr>
          <a:xfrm rot="10800000" flipH="1">
            <a:off y="6457949" x="10982325"/>
            <a:ext cy="1295400" cx="1824036"/>
          </a:xfrm>
          <a:prstGeom prst="straightConnector1">
            <a:avLst/>
          </a:prstGeom>
          <a:noFill/>
          <a:ln w="88900" cap="rnd">
            <a:solidFill>
              <a:srgbClr val="FF00FF"/>
            </a:solidFill>
            <a:prstDash val="solid"/>
            <a:miter/>
            <a:headEnd w="med" len="med" type="stealth"/>
            <a:tailEnd w="med" len="med" type="none"/>
          </a:ln>
        </p:spPr>
      </p:cxnSp>
      <p:cxnSp>
        <p:nvCxnSpPr>
          <p:cNvPr id="653" name="Shape 653"/>
          <p:cNvCxnSpPr/>
          <p:nvPr/>
        </p:nvCxnSpPr>
        <p:spPr>
          <a:xfrm>
            <a:off y="2108200" x="5908675"/>
            <a:ext cy="2284412" cx="1647824"/>
          </a:xfrm>
          <a:prstGeom prst="straightConnector1">
            <a:avLst/>
          </a:prstGeom>
          <a:noFill/>
          <a:ln w="88900" cap="rnd">
            <a:solidFill>
              <a:srgbClr val="FF00FF"/>
            </a:solidFill>
            <a:prstDash val="solid"/>
            <a:miter/>
            <a:headEnd w="med" len="med" type="stealth"/>
            <a:tailEnd w="med" len="med" type="none"/>
          </a:ln>
        </p:spPr>
      </p:cxnSp>
      <p:sp>
        <p:nvSpPr>
          <p:cNvPr id="654" name="Shape 654"/>
          <p:cNvSpPr txBox="1"/>
          <p:nvPr/>
        </p:nvSpPr>
        <p:spPr>
          <a:xfrm>
            <a:off y="7829550" x="2689225"/>
            <a:ext cy="914400" cx="44577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2800" lang="en-US" i="0">
                <a:solidFill>
                  <a:srgbClr val="FF00FF"/>
                </a:solidFill>
                <a:latin typeface="Cabin"/>
                <a:ea typeface="Cabin"/>
                <a:cs typeface="Cabin"/>
                <a:sym typeface="Cabin"/>
              </a:rPr>
              <a:t>Naming FK artist_id is a convention</a:t>
            </a: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8" name="Shape 658"/>
        <p:cNvGrpSpPr/>
        <p:nvPr/>
      </p:nvGrpSpPr>
      <p:grpSpPr>
        <a:xfrm>
          <a:off y="0" x="0"/>
          <a:ext cy="0" cx="0"/>
          <a:chOff y="0" x="0"/>
          <a:chExt cy="0" cx="0"/>
        </a:xfrm>
      </p:grpSpPr>
      <p:pic>
        <p:nvPicPr>
          <p:cNvPr id="659" name="Shape 659"/>
          <p:cNvPicPr preferRelativeResize="0"/>
          <p:nvPr/>
        </p:nvPicPr>
        <p:blipFill rotWithShape="1">
          <a:blip r:embed="rId3">
            <a:alphaModFix/>
          </a:blip>
          <a:srcRect t="0" b="0" r="0" l="0"/>
          <a:stretch/>
        </p:blipFill>
        <p:spPr>
          <a:xfrm>
            <a:off y="101600" x="1155700"/>
            <a:ext cy="8929686" cx="13944600"/>
          </a:xfrm>
          <a:prstGeom prst="rect">
            <a:avLst/>
          </a:prstGeom>
          <a:noFill/>
          <a:ln>
            <a:noFill/>
          </a:ln>
        </p:spPr>
      </p:pic>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3" name="Shape 663"/>
        <p:cNvGrpSpPr/>
        <p:nvPr/>
      </p:nvGrpSpPr>
      <p:grpSpPr>
        <a:xfrm>
          <a:off y="0" x="0"/>
          <a:ext cy="0" cx="0"/>
          <a:chOff y="0" x="0"/>
          <a:chExt cy="0" cx="0"/>
        </a:xfrm>
      </p:grpSpPr>
      <p:pic>
        <p:nvPicPr>
          <p:cNvPr id="664" name="Shape 664"/>
          <p:cNvPicPr preferRelativeResize="0"/>
          <p:nvPr/>
        </p:nvPicPr>
        <p:blipFill rotWithShape="1">
          <a:blip r:embed="rId3">
            <a:alphaModFix/>
          </a:blip>
          <a:srcRect t="0" b="0" r="0" l="0"/>
          <a:stretch/>
        </p:blipFill>
        <p:spPr>
          <a:xfrm>
            <a:off y="76200" x="2894050"/>
            <a:ext cy="8991600" cx="10467900"/>
          </a:xfrm>
          <a:prstGeom prst="rect">
            <a:avLst/>
          </a:prstGeom>
          <a:noFill/>
          <a:ln>
            <a:noFill/>
          </a:ln>
        </p:spPr>
      </p:pic>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8" name="Shape 668"/>
        <p:cNvGrpSpPr/>
        <p:nvPr/>
      </p:nvGrpSpPr>
      <p:grpSpPr>
        <a:xfrm>
          <a:off y="0" x="0"/>
          <a:ext cy="0" cx="0"/>
          <a:chOff y="0" x="0"/>
          <a:chExt cy="0" cx="0"/>
        </a:xfrm>
      </p:grpSpPr>
      <p:pic>
        <p:nvPicPr>
          <p:cNvPr id="669" name="Shape 669"/>
          <p:cNvPicPr preferRelativeResize="0"/>
          <p:nvPr/>
        </p:nvPicPr>
        <p:blipFill rotWithShape="1">
          <a:blip r:embed="rId3">
            <a:alphaModFix/>
          </a:blip>
          <a:srcRect t="0" b="0" r="0" l="0"/>
          <a:stretch/>
        </p:blipFill>
        <p:spPr>
          <a:xfrm>
            <a:off y="76200" x="2781300"/>
            <a:ext cy="9076799" cx="10567199"/>
          </a:xfrm>
          <a:prstGeom prst="rect">
            <a:avLst/>
          </a:prstGeom>
          <a:noFill/>
          <a:ln>
            <a:noFill/>
          </a:ln>
        </p:spPr>
      </p:pic>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3" name="Shape 673"/>
        <p:cNvGrpSpPr/>
        <p:nvPr/>
      </p:nvGrpSpPr>
      <p:grpSpPr>
        <a:xfrm>
          <a:off y="0" x="0"/>
          <a:ext cy="0" cx="0"/>
          <a:chOff y="0" x="0"/>
          <a:chExt cy="0" cx="0"/>
        </a:xfrm>
      </p:grpSpPr>
      <p:pic>
        <p:nvPicPr>
          <p:cNvPr id="674" name="Shape 674"/>
          <p:cNvPicPr preferRelativeResize="0"/>
          <p:nvPr/>
        </p:nvPicPr>
        <p:blipFill rotWithShape="1">
          <a:blip r:embed="rId3">
            <a:alphaModFix/>
          </a:blip>
          <a:srcRect t="0" b="0" r="0" l="0"/>
          <a:stretch/>
        </p:blipFill>
        <p:spPr>
          <a:xfrm>
            <a:off y="92575" x="2745375"/>
            <a:ext cy="9051300" cx="10537500"/>
          </a:xfrm>
          <a:prstGeom prst="rect">
            <a:avLst/>
          </a:prstGeom>
          <a:noFill/>
          <a:ln>
            <a:noFill/>
          </a:ln>
        </p:spPr>
      </p:pic>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8" name="Shape 678"/>
        <p:cNvGrpSpPr/>
        <p:nvPr/>
      </p:nvGrpSpPr>
      <p:grpSpPr>
        <a:xfrm>
          <a:off y="0" x="0"/>
          <a:ext cy="0" cx="0"/>
          <a:chOff y="0" x="0"/>
          <a:chExt cy="0" cx="0"/>
        </a:xfrm>
      </p:grpSpPr>
      <p:sp>
        <p:nvSpPr>
          <p:cNvPr id="679" name="Shape 679"/>
          <p:cNvSpPr txBox="1"/>
          <p:nvPr/>
        </p:nvSpPr>
        <p:spPr>
          <a:xfrm>
            <a:off y="7747000" x="3797300"/>
            <a:ext cy="1143000" cx="86598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insert into Artist (name) values ('Led Zepplin')</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insert into Artist (name) values ('AC/DC')</a:t>
            </a:r>
          </a:p>
        </p:txBody>
      </p:sp>
      <p:pic>
        <p:nvPicPr>
          <p:cNvPr id="680" name="Shape 680"/>
          <p:cNvPicPr preferRelativeResize="0"/>
          <p:nvPr/>
        </p:nvPicPr>
        <p:blipFill rotWithShape="1">
          <a:blip r:embed="rId3">
            <a:alphaModFix/>
          </a:blip>
          <a:srcRect t="0" b="0" r="0" l="0"/>
          <a:stretch/>
        </p:blipFill>
        <p:spPr>
          <a:xfrm>
            <a:off y="241300" x="215900"/>
            <a:ext cy="6057899" cx="10985499"/>
          </a:xfrm>
          <a:prstGeom prst="rect">
            <a:avLst/>
          </a:prstGeom>
          <a:noFill/>
          <a:ln>
            <a:noFill/>
          </a:ln>
        </p:spPr>
      </p:pic>
      <p:pic>
        <p:nvPicPr>
          <p:cNvPr id="681" name="Shape 681"/>
          <p:cNvPicPr preferRelativeResize="0"/>
          <p:nvPr/>
        </p:nvPicPr>
        <p:blipFill rotWithShape="1">
          <a:blip r:embed="rId4">
            <a:alphaModFix/>
          </a:blip>
          <a:srcRect t="0" b="0" r="0" l="0"/>
          <a:stretch/>
        </p:blipFill>
        <p:spPr>
          <a:xfrm>
            <a:off y="1752600" x="4787900"/>
            <a:ext cy="6057899" cx="10985499"/>
          </a:xfrm>
          <a:prstGeom prst="rect">
            <a:avLst/>
          </a:prstGeom>
          <a:noFill/>
          <a:ln>
            <a:noFill/>
          </a:ln>
        </p:spPr>
      </p:pic>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5" name="Shape 685"/>
        <p:cNvGrpSpPr/>
        <p:nvPr/>
      </p:nvGrpSpPr>
      <p:grpSpPr>
        <a:xfrm>
          <a:off y="0" x="0"/>
          <a:ext cy="0" cx="0"/>
          <a:chOff y="0" x="0"/>
          <a:chExt cy="0" cx="0"/>
        </a:xfrm>
      </p:grpSpPr>
      <p:sp>
        <p:nvSpPr>
          <p:cNvPr id="686" name="Shape 686"/>
          <p:cNvSpPr txBox="1"/>
          <p:nvPr/>
        </p:nvSpPr>
        <p:spPr>
          <a:xfrm>
            <a:off y="7581900" x="4027487"/>
            <a:ext cy="1143000" cx="76262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insert into Genre (name) values ('Rock')</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insert into Genre (name) values ('Metal')</a:t>
            </a:r>
          </a:p>
        </p:txBody>
      </p:sp>
      <p:pic>
        <p:nvPicPr>
          <p:cNvPr id="687" name="Shape 687"/>
          <p:cNvPicPr preferRelativeResize="0"/>
          <p:nvPr/>
        </p:nvPicPr>
        <p:blipFill rotWithShape="1">
          <a:blip r:embed="rId3">
            <a:alphaModFix/>
          </a:blip>
          <a:srcRect t="0" b="0" r="0" l="0"/>
          <a:stretch/>
        </p:blipFill>
        <p:spPr>
          <a:xfrm>
            <a:off y="1422400" x="2349500"/>
            <a:ext cy="6057899" cx="10985499"/>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y="0" x="0"/>
          <a:ext cy="0" cx="0"/>
          <a:chOff y="0" x="0"/>
          <a:chExt cy="0" cx="0"/>
        </a:xfrm>
      </p:grpSpPr>
      <p:pic>
        <p:nvPicPr>
          <p:cNvPr id="195" name="Shape 195"/>
          <p:cNvPicPr preferRelativeResize="0"/>
          <p:nvPr/>
        </p:nvPicPr>
        <p:blipFill rotWithShape="1">
          <a:blip r:embed="rId3">
            <a:alphaModFix/>
          </a:blip>
          <a:srcRect t="0" b="0" r="0" l="0"/>
          <a:stretch/>
        </p:blipFill>
        <p:spPr>
          <a:xfrm>
            <a:off y="482600" x="2070100"/>
            <a:ext cy="8169274" cx="12395200"/>
          </a:xfrm>
          <a:prstGeom prst="rect">
            <a:avLst/>
          </a:prstGeom>
          <a:noFill/>
          <a:ln>
            <a:noFill/>
          </a:ln>
        </p:spPr>
      </p:pic>
      <p:sp>
        <p:nvSpPr>
          <p:cNvPr id="196" name="Shape 196"/>
          <p:cNvSpPr txBox="1"/>
          <p:nvPr/>
        </p:nvSpPr>
        <p:spPr>
          <a:xfrm>
            <a:off y="6539400" x="8013700"/>
            <a:ext cy="1068000" cx="33338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00FF"/>
              </a:buClr>
              <a:buSzPct val="25000"/>
              <a:buFont typeface="Cabin"/>
              <a:buNone/>
            </a:pPr>
            <a:r>
              <a:rPr strike="noStrike" u="none" b="0" cap="none" baseline="0" sz="3600" lang="en-US" i="0">
                <a:solidFill>
                  <a:srgbClr val="0000FF"/>
                </a:solidFill>
                <a:latin typeface="Cabin"/>
                <a:ea typeface="Cabin"/>
                <a:cs typeface="Cabin"/>
                <a:sym typeface="Cabin"/>
              </a:rPr>
              <a:t>Tables / Relations</a:t>
            </a:r>
          </a:p>
        </p:txBody>
      </p:sp>
      <p:sp>
        <p:nvSpPr>
          <p:cNvPr id="197" name="Shape 197"/>
          <p:cNvSpPr txBox="1"/>
          <p:nvPr/>
        </p:nvSpPr>
        <p:spPr>
          <a:xfrm>
            <a:off y="4160175" x="5257643"/>
            <a:ext cy="622199" cx="63317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00FF"/>
              </a:buClr>
              <a:buSzPct val="25000"/>
              <a:buFont typeface="Cabin"/>
              <a:buNone/>
            </a:pPr>
            <a:r>
              <a:rPr strike="noStrike" u="none" b="0" cap="none" baseline="0" sz="3600" lang="en-US" i="0">
                <a:solidFill>
                  <a:srgbClr val="0000FF"/>
                </a:solidFill>
                <a:latin typeface="Cabin"/>
                <a:ea typeface="Cabin"/>
                <a:cs typeface="Cabin"/>
                <a:sym typeface="Cabin"/>
              </a:rPr>
              <a:t>Columns / Attributes</a:t>
            </a:r>
          </a:p>
        </p:txBody>
      </p:sp>
      <p:sp>
        <p:nvSpPr>
          <p:cNvPr id="198" name="Shape 198"/>
          <p:cNvSpPr txBox="1"/>
          <p:nvPr/>
        </p:nvSpPr>
        <p:spPr>
          <a:xfrm>
            <a:off y="5035550" x="12453936"/>
            <a:ext cy="1143000" cx="13985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00FF"/>
              </a:buClr>
              <a:buSzPct val="25000"/>
              <a:buFont typeface="Cabin"/>
              <a:buNone/>
            </a:pPr>
            <a:r>
              <a:rPr strike="noStrike" u="none" b="0" cap="none" baseline="0" sz="3600" lang="en-US" i="0">
                <a:solidFill>
                  <a:srgbClr val="0000FF"/>
                </a:solidFill>
                <a:latin typeface="Cabin"/>
                <a:ea typeface="Cabin"/>
                <a:cs typeface="Cabin"/>
                <a:sym typeface="Cabin"/>
              </a:rPr>
              <a:t>Rows /</a:t>
            </a:r>
          </a:p>
          <a:p>
            <a:pPr algn="l" rtl="0" lvl="0" marR="0" indent="0" marL="0">
              <a:lnSpc>
                <a:spcPct val="100000"/>
              </a:lnSpc>
              <a:spcBef>
                <a:spcPts val="0"/>
              </a:spcBef>
              <a:spcAft>
                <a:spcPts val="0"/>
              </a:spcAft>
              <a:buClr>
                <a:srgbClr val="0000FF"/>
              </a:buClr>
              <a:buSzPct val="25000"/>
              <a:buFont typeface="Cabin"/>
              <a:buNone/>
            </a:pPr>
            <a:r>
              <a:rPr strike="noStrike" u="none" b="0" cap="none" baseline="0" sz="3600" lang="en-US" i="0">
                <a:solidFill>
                  <a:srgbClr val="0000FF"/>
                </a:solidFill>
                <a:latin typeface="Cabin"/>
                <a:ea typeface="Cabin"/>
                <a:cs typeface="Cabin"/>
                <a:sym typeface="Cabin"/>
              </a:rPr>
              <a:t>Tuples</a:t>
            </a:r>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1" name="Shape 691"/>
        <p:cNvGrpSpPr/>
        <p:nvPr/>
      </p:nvGrpSpPr>
      <p:grpSpPr>
        <a:xfrm>
          <a:off y="0" x="0"/>
          <a:ext cy="0" cx="0"/>
          <a:chOff y="0" x="0"/>
          <a:chExt cy="0" cx="0"/>
        </a:xfrm>
      </p:grpSpPr>
      <p:sp>
        <p:nvSpPr>
          <p:cNvPr id="692" name="Shape 692"/>
          <p:cNvSpPr txBox="1"/>
          <p:nvPr/>
        </p:nvSpPr>
        <p:spPr>
          <a:xfrm>
            <a:off y="7442200" x="1890525"/>
            <a:ext cy="1143000" cx="128171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insert into Album (title, artist_id) values ('Who Made Who', 2)</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insert into Album (title, artist_id) values ('IV', 1)</a:t>
            </a:r>
          </a:p>
        </p:txBody>
      </p:sp>
      <p:pic>
        <p:nvPicPr>
          <p:cNvPr id="693" name="Shape 693"/>
          <p:cNvPicPr preferRelativeResize="0"/>
          <p:nvPr/>
        </p:nvPicPr>
        <p:blipFill rotWithShape="1">
          <a:blip r:embed="rId3">
            <a:alphaModFix/>
          </a:blip>
          <a:srcRect t="0" b="0" r="0" l="0"/>
          <a:stretch/>
        </p:blipFill>
        <p:spPr>
          <a:xfrm>
            <a:off y="0" x="1447800"/>
            <a:ext cy="7365999" cx="13360400"/>
          </a:xfrm>
          <a:prstGeom prst="rect">
            <a:avLst/>
          </a:prstGeom>
          <a:noFill/>
          <a:ln>
            <a:noFill/>
          </a:ln>
        </p:spPr>
      </p:pic>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7" name="Shape 697"/>
        <p:cNvGrpSpPr/>
        <p:nvPr/>
      </p:nvGrpSpPr>
      <p:grpSpPr>
        <a:xfrm>
          <a:off y="0" x="0"/>
          <a:ext cy="0" cx="0"/>
          <a:chOff y="0" x="0"/>
          <a:chExt cy="0" cx="0"/>
        </a:xfrm>
      </p:grpSpPr>
      <p:sp>
        <p:nvSpPr>
          <p:cNvPr id="698" name="Shape 698"/>
          <p:cNvSpPr txBox="1"/>
          <p:nvPr/>
        </p:nvSpPr>
        <p:spPr>
          <a:xfrm>
            <a:off y="736600" x="2120900"/>
            <a:ext cy="4267199" cx="128309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insert into Track (title, rating, len, count, album_id, genre_id) </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     values ('Black Dog', 5, 297, 0, 2, 1)</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insert into Track (title, rating, len, count, album_id, genre_id)                    </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     values ('Stairway', 5, 482, 0, 2, 1)</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insert into Track (title, rating, len, count, album_id, genre_id) </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     values ('About to Rock', 5, 313, 0, 1, 2)</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insert into Track (title, rating, len, count, album_id, genre_id) </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     values ('Who Made Who', 5, 207, 0, 1, 2)</a:t>
            </a:r>
          </a:p>
        </p:txBody>
      </p:sp>
      <p:pic>
        <p:nvPicPr>
          <p:cNvPr id="699" name="Shape 699"/>
          <p:cNvPicPr preferRelativeResize="0"/>
          <p:nvPr/>
        </p:nvPicPr>
        <p:blipFill rotWithShape="1">
          <a:blip r:embed="rId3">
            <a:alphaModFix/>
          </a:blip>
          <a:srcRect t="0" b="0" r="0" l="0"/>
          <a:stretch/>
        </p:blipFill>
        <p:spPr>
          <a:xfrm>
            <a:off y="5664200" x="1219200"/>
            <a:ext cy="2959100" cx="13817599"/>
          </a:xfrm>
          <a:prstGeom prst="rect">
            <a:avLst/>
          </a:prstGeom>
          <a:noFill/>
          <a:ln>
            <a:noFill/>
          </a:ln>
        </p:spPr>
      </p:pic>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3" name="Shape 703"/>
        <p:cNvGrpSpPr/>
        <p:nvPr/>
      </p:nvGrpSpPr>
      <p:grpSpPr>
        <a:xfrm>
          <a:off y="0" x="0"/>
          <a:ext cy="0" cx="0"/>
          <a:chOff y="0" x="0"/>
          <a:chExt cy="0" cx="0"/>
        </a:xfrm>
      </p:grpSpPr>
      <p:pic>
        <p:nvPicPr>
          <p:cNvPr id="704" name="Shape 704"/>
          <p:cNvPicPr preferRelativeResize="0"/>
          <p:nvPr/>
        </p:nvPicPr>
        <p:blipFill rotWithShape="1">
          <a:blip r:embed="rId3">
            <a:alphaModFix/>
          </a:blip>
          <a:srcRect t="0" b="0" r="0" l="0"/>
          <a:stretch/>
        </p:blipFill>
        <p:spPr>
          <a:xfrm>
            <a:off y="7112000" x="3810000"/>
            <a:ext cy="1450975" cx="5257799"/>
          </a:xfrm>
          <a:prstGeom prst="rect">
            <a:avLst/>
          </a:prstGeom>
          <a:noFill/>
          <a:ln>
            <a:noFill/>
          </a:ln>
        </p:spPr>
      </p:pic>
      <p:pic>
        <p:nvPicPr>
          <p:cNvPr id="705" name="Shape 705"/>
          <p:cNvPicPr preferRelativeResize="0"/>
          <p:nvPr/>
        </p:nvPicPr>
        <p:blipFill rotWithShape="1">
          <a:blip r:embed="rId4">
            <a:alphaModFix/>
          </a:blip>
          <a:srcRect t="0" b="0" r="0" l="0"/>
          <a:stretch/>
        </p:blipFill>
        <p:spPr>
          <a:xfrm>
            <a:off y="5080000" x="901700"/>
            <a:ext cy="1350961" cx="6718299"/>
          </a:xfrm>
          <a:prstGeom prst="rect">
            <a:avLst/>
          </a:prstGeom>
          <a:noFill/>
          <a:ln>
            <a:noFill/>
          </a:ln>
        </p:spPr>
      </p:pic>
      <p:pic>
        <p:nvPicPr>
          <p:cNvPr id="706" name="Shape 706"/>
          <p:cNvPicPr preferRelativeResize="0"/>
          <p:nvPr/>
        </p:nvPicPr>
        <p:blipFill rotWithShape="1">
          <a:blip r:embed="rId5">
            <a:alphaModFix/>
          </a:blip>
          <a:srcRect t="0" b="0" r="0" l="0"/>
          <a:stretch/>
        </p:blipFill>
        <p:spPr>
          <a:xfrm>
            <a:off y="5969000" x="10325100"/>
            <a:ext cy="1485899" cx="5232400"/>
          </a:xfrm>
          <a:prstGeom prst="rect">
            <a:avLst/>
          </a:prstGeom>
          <a:noFill/>
          <a:ln>
            <a:noFill/>
          </a:ln>
        </p:spPr>
      </p:pic>
      <p:pic>
        <p:nvPicPr>
          <p:cNvPr id="707" name="Shape 707"/>
          <p:cNvPicPr preferRelativeResize="0"/>
          <p:nvPr/>
        </p:nvPicPr>
        <p:blipFill rotWithShape="1">
          <a:blip r:embed="rId6">
            <a:alphaModFix/>
          </a:blip>
          <a:srcRect t="0" b="0" r="0" l="0"/>
          <a:stretch/>
        </p:blipFill>
        <p:spPr>
          <a:xfrm>
            <a:off y="2181225" x="3276600"/>
            <a:ext cy="2225675" cx="10388600"/>
          </a:xfrm>
          <a:prstGeom prst="rect">
            <a:avLst/>
          </a:prstGeom>
          <a:noFill/>
          <a:ln>
            <a:noFill/>
          </a:ln>
        </p:spPr>
      </p:pic>
      <p:sp>
        <p:nvSpPr>
          <p:cNvPr id="708" name="Shape 708"/>
          <p:cNvSpPr txBox="1"/>
          <p:nvPr>
            <p:ph type="title"/>
          </p:nvPr>
        </p:nvSpPr>
        <p:spPr>
          <a:xfrm>
            <a:off y="241300" x="1155700"/>
            <a:ext cy="1790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We have relationships!</a:t>
            </a:r>
          </a:p>
        </p:txBody>
      </p:sp>
      <p:cxnSp>
        <p:nvCxnSpPr>
          <p:cNvPr id="709" name="Shape 709"/>
          <p:cNvCxnSpPr/>
          <p:nvPr/>
        </p:nvCxnSpPr>
        <p:spPr>
          <a:xfrm rot="10800000" flipH="1">
            <a:off y="4205286" x="1346200"/>
            <a:ext cy="935037" cx="3384550"/>
          </a:xfrm>
          <a:prstGeom prst="straightConnector1">
            <a:avLst/>
          </a:prstGeom>
          <a:noFill/>
          <a:ln w="101600" cap="rnd">
            <a:solidFill>
              <a:srgbClr val="FF00FF"/>
            </a:solidFill>
            <a:prstDash val="solid"/>
            <a:miter/>
            <a:headEnd w="med" len="med" type="stealth"/>
            <a:tailEnd w="med" len="med" type="none"/>
          </a:ln>
        </p:spPr>
      </p:cxnSp>
      <p:cxnSp>
        <p:nvCxnSpPr>
          <p:cNvPr id="710" name="Shape 710"/>
          <p:cNvCxnSpPr/>
          <p:nvPr/>
        </p:nvCxnSpPr>
        <p:spPr>
          <a:xfrm rot="10800000">
            <a:off y="6262687" x="2708274"/>
            <a:ext cy="976312" cx="1282700"/>
          </a:xfrm>
          <a:prstGeom prst="straightConnector1">
            <a:avLst/>
          </a:prstGeom>
          <a:noFill/>
          <a:ln w="101600" cap="rnd">
            <a:solidFill>
              <a:srgbClr val="FF00FF"/>
            </a:solidFill>
            <a:prstDash val="solid"/>
            <a:miter/>
            <a:headEnd w="med" len="med" type="stealth"/>
            <a:tailEnd w="med" len="med" type="none"/>
          </a:ln>
        </p:spPr>
      </p:cxnSp>
      <p:cxnSp>
        <p:nvCxnSpPr>
          <p:cNvPr id="711" name="Shape 711"/>
          <p:cNvCxnSpPr/>
          <p:nvPr/>
        </p:nvCxnSpPr>
        <p:spPr>
          <a:xfrm rot="10800000">
            <a:off y="4198937" x="6100762"/>
            <a:ext cy="1978025" cx="4405311"/>
          </a:xfrm>
          <a:prstGeom prst="straightConnector1">
            <a:avLst/>
          </a:prstGeom>
          <a:noFill/>
          <a:ln w="101600" cap="rnd">
            <a:solidFill>
              <a:srgbClr val="FF00FF"/>
            </a:solidFill>
            <a:prstDash val="solid"/>
            <a:miter/>
            <a:headEnd w="med" len="med" type="stealth"/>
            <a:tailEnd w="med" len="med" type="none"/>
          </a:ln>
        </p:spPr>
      </p:cxnSp>
      <p:sp>
        <p:nvSpPr>
          <p:cNvPr id="712" name="Shape 712"/>
          <p:cNvSpPr txBox="1"/>
          <p:nvPr/>
        </p:nvSpPr>
        <p:spPr>
          <a:xfrm>
            <a:off y="7886700" x="7700961"/>
            <a:ext cy="622299" cx="1190624"/>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Artist</a:t>
            </a:r>
          </a:p>
        </p:txBody>
      </p:sp>
      <p:sp>
        <p:nvSpPr>
          <p:cNvPr id="713" name="Shape 713"/>
          <p:cNvSpPr txBox="1"/>
          <p:nvPr/>
        </p:nvSpPr>
        <p:spPr>
          <a:xfrm>
            <a:off y="6794500" x="14135100"/>
            <a:ext cy="622299" cx="1290636"/>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Genre</a:t>
            </a:r>
          </a:p>
        </p:txBody>
      </p:sp>
      <p:sp>
        <p:nvSpPr>
          <p:cNvPr id="714" name="Shape 714"/>
          <p:cNvSpPr txBox="1"/>
          <p:nvPr/>
        </p:nvSpPr>
        <p:spPr>
          <a:xfrm>
            <a:off y="5575300" x="6178550"/>
            <a:ext cy="622299" cx="1328737"/>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Album</a:t>
            </a:r>
          </a:p>
        </p:txBody>
      </p:sp>
      <p:sp>
        <p:nvSpPr>
          <p:cNvPr id="715" name="Shape 715"/>
          <p:cNvSpPr txBox="1"/>
          <p:nvPr/>
        </p:nvSpPr>
        <p:spPr>
          <a:xfrm>
            <a:off y="3594100" x="12241211"/>
            <a:ext cy="622299" cx="1128711"/>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Track</a:t>
            </a:r>
          </a:p>
        </p:txBody>
      </p:sp>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9" name="Shape 719"/>
        <p:cNvGrpSpPr/>
        <p:nvPr/>
      </p:nvGrpSpPr>
      <p:grpSpPr>
        <a:xfrm>
          <a:off y="0" x="0"/>
          <a:ext cy="0" cx="0"/>
          <a:chOff y="0" x="0"/>
          <a:chExt cy="0" cx="0"/>
        </a:xfrm>
      </p:grpSpPr>
      <p:sp>
        <p:nvSpPr>
          <p:cNvPr id="720" name="Shape 720"/>
          <p:cNvSpPr txBox="1"/>
          <p:nvPr>
            <p:ph type="title"/>
          </p:nvPr>
        </p:nvSpPr>
        <p:spPr>
          <a:xfrm>
            <a:off y="1536700" x="1155700"/>
            <a:ext cy="3086099" cx="13931900"/>
          </a:xfrm>
          <a:prstGeom prst="rect">
            <a:avLst/>
          </a:prstGeom>
          <a:noFill/>
          <a:ln>
            <a:noFill/>
          </a:ln>
        </p:spPr>
        <p:txBody>
          <a:bodyPr bIns="38100" rIns="38100" lIns="38100" tIns="38100" anchor="b"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7600" lang="en-US" i="0">
                <a:solidFill>
                  <a:srgbClr val="FF00FF"/>
                </a:solidFill>
                <a:latin typeface="Cabin"/>
                <a:ea typeface="Cabin"/>
                <a:cs typeface="Cabin"/>
                <a:sym typeface="Cabin"/>
              </a:rPr>
              <a:t>Using Join Across Tables</a:t>
            </a:r>
          </a:p>
        </p:txBody>
      </p:sp>
      <p:sp>
        <p:nvSpPr>
          <p:cNvPr id="721" name="Shape 721"/>
          <p:cNvSpPr txBox="1"/>
          <p:nvPr>
            <p:ph idx="1" type="body"/>
          </p:nvPr>
        </p:nvSpPr>
        <p:spPr>
          <a:xfrm>
            <a:off y="4711700" x="1155700"/>
            <a:ext cy="1054100" cx="13931900"/>
          </a:xfrm>
          <a:prstGeom prst="rect">
            <a:avLst/>
          </a:prstGeom>
          <a:noFill/>
          <a:ln>
            <a:noFill/>
          </a:ln>
        </p:spPr>
        <p:txBody>
          <a:bodyPr bIns="38100" rIns="38100" lIns="38100" tIns="38100" anchor="t" anchorCtr="0">
            <a:noAutofit/>
          </a:bodyPr>
          <a:lstStyle/>
          <a:p>
            <a:pPr algn="ctr" rtl="0" lvl="0" marR="0" indent="-342900" marL="342900">
              <a:spcBef>
                <a:spcPts val="0"/>
              </a:spcBef>
              <a:spcAft>
                <a:spcPts val="0"/>
              </a:spcAft>
              <a:buNone/>
            </a:pPr>
            <a:r>
              <a:t/>
            </a:r>
            <a:endParaRPr/>
          </a:p>
        </p:txBody>
      </p:sp>
      <p:sp>
        <p:nvSpPr>
          <p:cNvPr id="722" name="Shape 722"/>
          <p:cNvSpPr txBox="1"/>
          <p:nvPr/>
        </p:nvSpPr>
        <p:spPr>
          <a:xfrm>
            <a:off y="8039100" x="4243100"/>
            <a:ext cy="622199" cx="82604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sng" b="0" cap="none" baseline="0" sz="3600" lang="en-US" i="0">
                <a:solidFill>
                  <a:srgbClr val="FFFF00"/>
                </a:solidFill>
                <a:latin typeface="Cabin"/>
                <a:ea typeface="Cabin"/>
                <a:cs typeface="Cabin"/>
                <a:sym typeface="Cabin"/>
                <a:hlinkClick r:id="rId3"/>
              </a:rPr>
              <a:t>http://en.wikipedia.org/wiki/Join_(SQL)</a:t>
            </a:r>
          </a:p>
        </p:txBody>
      </p:sp>
    </p:spTree>
  </p:cSld>
  <p:clrMapOvr>
    <a:masterClrMapping/>
  </p:clrMapOvr>
  <p:transition spd="slow">
    <p:cut/>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6" name="Shape 726"/>
        <p:cNvGrpSpPr/>
        <p:nvPr/>
      </p:nvGrpSpPr>
      <p:grpSpPr>
        <a:xfrm>
          <a:off y="0" x="0"/>
          <a:ext cy="0" cx="0"/>
          <a:chOff y="0" x="0"/>
          <a:chExt cy="0" cx="0"/>
        </a:xfrm>
      </p:grpSpPr>
      <p:sp>
        <p:nvSpPr>
          <p:cNvPr id="727" name="Shape 727"/>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7600" lang="en-US" i="0">
                <a:solidFill>
                  <a:srgbClr val="FF00FF"/>
                </a:solidFill>
                <a:latin typeface="Cabin"/>
                <a:ea typeface="Cabin"/>
                <a:cs typeface="Cabin"/>
                <a:sym typeface="Cabin"/>
              </a:rPr>
              <a:t>Relational Power</a:t>
            </a:r>
          </a:p>
        </p:txBody>
      </p:sp>
      <p:sp>
        <p:nvSpPr>
          <p:cNvPr id="728" name="Shape 728"/>
          <p:cNvSpPr txBox="1"/>
          <p:nvPr>
            <p:ph idx="1" type="body"/>
          </p:nvPr>
        </p:nvSpPr>
        <p:spPr>
          <a:xfrm>
            <a:off y="2603500" x="1155700"/>
            <a:ext cy="5702299" cx="139319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By removing the replicated data and replacing it with references to a single copy of each bit of data we build a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rgbClr val="FF00FF"/>
                </a:solidFill>
                <a:latin typeface="Cabin"/>
                <a:ea typeface="Cabin"/>
                <a:cs typeface="Cabin"/>
                <a:sym typeface="Cabin"/>
              </a:rPr>
              <a:t>web</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 of information that the relational database can read through very quickly - even for very large amounts of data</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Often when you want some data it comes from a number of tables linked by these </a:t>
            </a:r>
            <a:r>
              <a:rPr strike="noStrike" u="none" b="0" cap="none" baseline="0" sz="3600" lang="en-US" i="0">
                <a:solidFill>
                  <a:srgbClr val="FF00FF"/>
                </a:solidFill>
                <a:latin typeface="Cabin"/>
                <a:ea typeface="Cabin"/>
                <a:cs typeface="Cabin"/>
                <a:sym typeface="Cabin"/>
              </a:rPr>
              <a:t>foreign keys</a:t>
            </a:r>
          </a:p>
        </p:txBody>
      </p:sp>
    </p:spTree>
  </p:cSld>
  <p:clrMapOvr>
    <a:masterClrMapping/>
  </p:clrMapOvr>
  <p:transition spd="slow">
    <p:cut/>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2" name="Shape 732"/>
        <p:cNvGrpSpPr/>
        <p:nvPr/>
      </p:nvGrpSpPr>
      <p:grpSpPr>
        <a:xfrm>
          <a:off y="0" x="0"/>
          <a:ext cy="0" cx="0"/>
          <a:chOff y="0" x="0"/>
          <a:chExt cy="0" cx="0"/>
        </a:xfrm>
      </p:grpSpPr>
      <p:sp>
        <p:nvSpPr>
          <p:cNvPr id="733" name="Shape 733"/>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7600" lang="en-US" i="0">
                <a:solidFill>
                  <a:srgbClr val="FF00FF"/>
                </a:solidFill>
                <a:latin typeface="Cabin"/>
                <a:ea typeface="Cabin"/>
                <a:cs typeface="Cabin"/>
                <a:sym typeface="Cabin"/>
              </a:rPr>
              <a:t>The JOIN Operation</a:t>
            </a:r>
          </a:p>
        </p:txBody>
      </p:sp>
      <p:sp>
        <p:nvSpPr>
          <p:cNvPr id="734" name="Shape 734"/>
          <p:cNvSpPr txBox="1"/>
          <p:nvPr>
            <p:ph idx="1" type="body"/>
          </p:nvPr>
        </p:nvSpPr>
        <p:spPr>
          <a:xfrm>
            <a:off y="2603500" x="1155700"/>
            <a:ext cy="4874099" cx="139320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The JOIN operation </a:t>
            </a:r>
            <a:r>
              <a:rPr strike="noStrike" u="none" b="0" cap="none" baseline="0" sz="3600" lang="en-US" i="0">
                <a:solidFill>
                  <a:srgbClr val="FF00FF"/>
                </a:solidFill>
                <a:latin typeface="Cabin"/>
                <a:ea typeface="Cabin"/>
                <a:cs typeface="Cabin"/>
                <a:sym typeface="Cabin"/>
              </a:rPr>
              <a:t>links across several tables </a:t>
            </a:r>
            <a:r>
              <a:rPr strike="noStrike" u="none" b="0" cap="none" baseline="0" sz="3600" lang="en-US" i="0">
                <a:solidFill>
                  <a:schemeClr val="lt1"/>
                </a:solidFill>
                <a:latin typeface="Cabin"/>
                <a:ea typeface="Cabin"/>
                <a:cs typeface="Cabin"/>
                <a:sym typeface="Cabin"/>
              </a:rPr>
              <a:t>as part of a select operation</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You must tell the JOIN </a:t>
            </a:r>
            <a:r>
              <a:rPr strike="noStrike" u="none" b="0" cap="none" baseline="0" sz="3600" lang="en-US" i="0">
                <a:solidFill>
                  <a:srgbClr val="00FF00"/>
                </a:solidFill>
                <a:latin typeface="Cabin"/>
                <a:ea typeface="Cabin"/>
                <a:cs typeface="Cabin"/>
                <a:sym typeface="Cabin"/>
              </a:rPr>
              <a:t>how to use the keys</a:t>
            </a:r>
            <a:r>
              <a:rPr strike="noStrike" u="none" b="0" cap="none" baseline="0" sz="3600" lang="en-US" i="0">
                <a:solidFill>
                  <a:schemeClr val="lt1"/>
                </a:solidFill>
                <a:latin typeface="Cabin"/>
                <a:ea typeface="Cabin"/>
                <a:cs typeface="Cabin"/>
                <a:sym typeface="Cabin"/>
              </a:rPr>
              <a:t> that make the connection between the tables using an </a:t>
            </a:r>
            <a:r>
              <a:rPr strike="noStrike" u="none" b="0" cap="none" baseline="0" sz="3600" lang="en-US" i="0">
                <a:solidFill>
                  <a:srgbClr val="00FF00"/>
                </a:solidFill>
                <a:latin typeface="Cabin"/>
                <a:ea typeface="Cabin"/>
                <a:cs typeface="Cabin"/>
                <a:sym typeface="Cabin"/>
              </a:rPr>
              <a:t>ON clause</a:t>
            </a:r>
          </a:p>
        </p:txBody>
      </p:sp>
    </p:spTree>
  </p:cSld>
  <p:clrMapOvr>
    <a:masterClrMapping/>
  </p:clrMapOvr>
  <p:transition spd="slow">
    <p:cut/>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8" name="Shape 738"/>
        <p:cNvGrpSpPr/>
        <p:nvPr/>
      </p:nvGrpSpPr>
      <p:grpSpPr>
        <a:xfrm>
          <a:off y="0" x="0"/>
          <a:ext cy="0" cx="0"/>
          <a:chOff y="0" x="0"/>
          <a:chExt cy="0" cx="0"/>
        </a:xfrm>
      </p:grpSpPr>
      <p:pic>
        <p:nvPicPr>
          <p:cNvPr id="739" name="Shape 739"/>
          <p:cNvPicPr preferRelativeResize="0"/>
          <p:nvPr/>
        </p:nvPicPr>
        <p:blipFill rotWithShape="1">
          <a:blip r:embed="rId3">
            <a:alphaModFix/>
          </a:blip>
          <a:srcRect t="0" b="0" r="0" l="0"/>
          <a:stretch/>
        </p:blipFill>
        <p:spPr>
          <a:xfrm>
            <a:off y="3848100" x="10198100"/>
            <a:ext cy="1450975" cx="5257799"/>
          </a:xfrm>
          <a:prstGeom prst="rect">
            <a:avLst/>
          </a:prstGeom>
          <a:noFill/>
          <a:ln>
            <a:noFill/>
          </a:ln>
        </p:spPr>
      </p:pic>
      <p:pic>
        <p:nvPicPr>
          <p:cNvPr id="740" name="Shape 740"/>
          <p:cNvPicPr preferRelativeResize="0"/>
          <p:nvPr/>
        </p:nvPicPr>
        <p:blipFill rotWithShape="1">
          <a:blip r:embed="rId4">
            <a:alphaModFix/>
          </a:blip>
          <a:srcRect t="0" b="0" r="0" l="0"/>
          <a:stretch/>
        </p:blipFill>
        <p:spPr>
          <a:xfrm>
            <a:off y="1104900" x="5651500"/>
            <a:ext cy="1350961" cx="6718299"/>
          </a:xfrm>
          <a:prstGeom prst="rect">
            <a:avLst/>
          </a:prstGeom>
          <a:noFill/>
          <a:ln>
            <a:noFill/>
          </a:ln>
        </p:spPr>
      </p:pic>
      <p:cxnSp>
        <p:nvCxnSpPr>
          <p:cNvPr id="741" name="Shape 741"/>
          <p:cNvCxnSpPr/>
          <p:nvPr/>
        </p:nvCxnSpPr>
        <p:spPr>
          <a:xfrm rot="10800000">
            <a:off y="2176462" x="7234236"/>
            <a:ext cy="1828800" cx="3203575"/>
          </a:xfrm>
          <a:prstGeom prst="straightConnector1">
            <a:avLst/>
          </a:prstGeom>
          <a:noFill/>
          <a:ln w="101600" cap="rnd">
            <a:solidFill>
              <a:srgbClr val="FF00FF"/>
            </a:solidFill>
            <a:prstDash val="solid"/>
            <a:miter/>
            <a:headEnd w="med" len="med" type="stealth"/>
            <a:tailEnd w="med" len="med" type="none"/>
          </a:ln>
        </p:spPr>
      </p:cxnSp>
      <p:sp>
        <p:nvSpPr>
          <p:cNvPr id="742" name="Shape 742"/>
          <p:cNvSpPr txBox="1"/>
          <p:nvPr/>
        </p:nvSpPr>
        <p:spPr>
          <a:xfrm>
            <a:off y="5994400" x="0"/>
            <a:ext cy="622199" cx="162561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select</a:t>
            </a:r>
            <a:r>
              <a:rPr strike="noStrike" u="none" b="0" cap="none" baseline="0" sz="3600" lang="en-US" i="0">
                <a:solidFill>
                  <a:schemeClr val="lt1"/>
                </a:solidFill>
                <a:latin typeface="Cabin"/>
                <a:ea typeface="Cabin"/>
                <a:cs typeface="Cabin"/>
                <a:sym typeface="Cabin"/>
              </a:rPr>
              <a:t> </a:t>
            </a:r>
            <a:r>
              <a:rPr strike="noStrike" u="none" b="0" cap="none" baseline="0" sz="3600" lang="en-US" i="0">
                <a:solidFill>
                  <a:srgbClr val="00FF00"/>
                </a:solidFill>
                <a:latin typeface="Cabin"/>
                <a:ea typeface="Cabin"/>
                <a:cs typeface="Cabin"/>
                <a:sym typeface="Cabin"/>
              </a:rPr>
              <a:t>Album.title, Artist.name</a:t>
            </a:r>
            <a:r>
              <a:rPr strike="noStrike" u="none" b="0" cap="none" baseline="0" sz="3600" lang="en-US" i="0">
                <a:solidFill>
                  <a:schemeClr val="lt1"/>
                </a:solidFill>
                <a:latin typeface="Cabin"/>
                <a:ea typeface="Cabin"/>
                <a:cs typeface="Cabin"/>
                <a:sym typeface="Cabin"/>
              </a:rPr>
              <a:t> </a:t>
            </a:r>
            <a:r>
              <a:rPr strike="noStrike" u="none" b="0" cap="none" baseline="0" sz="3600" lang="en-US" i="0">
                <a:solidFill>
                  <a:srgbClr val="FF7F00"/>
                </a:solidFill>
                <a:latin typeface="Cabin"/>
                <a:ea typeface="Cabin"/>
                <a:cs typeface="Cabin"/>
                <a:sym typeface="Cabin"/>
              </a:rPr>
              <a:t>from</a:t>
            </a:r>
            <a:r>
              <a:rPr strike="noStrike" u="none" b="0" cap="none" baseline="0" sz="3600" lang="en-US" i="0">
                <a:solidFill>
                  <a:schemeClr val="lt1"/>
                </a:solidFill>
                <a:latin typeface="Cabin"/>
                <a:ea typeface="Cabin"/>
                <a:cs typeface="Cabin"/>
                <a:sym typeface="Cabin"/>
              </a:rPr>
              <a:t> </a:t>
            </a:r>
            <a:r>
              <a:rPr strike="noStrike" u="none" b="0" cap="none" baseline="0" sz="3600" lang="en-US" i="0">
                <a:solidFill>
                  <a:srgbClr val="FFFF00"/>
                </a:solidFill>
                <a:latin typeface="Cabin"/>
                <a:ea typeface="Cabin"/>
                <a:cs typeface="Cabin"/>
                <a:sym typeface="Cabin"/>
              </a:rPr>
              <a:t>Album</a:t>
            </a:r>
            <a:r>
              <a:rPr strike="noStrike" u="none" b="0" cap="none" baseline="0" sz="3600" lang="en-US" i="0">
                <a:solidFill>
                  <a:schemeClr val="lt1"/>
                </a:solidFill>
                <a:latin typeface="Cabin"/>
                <a:ea typeface="Cabin"/>
                <a:cs typeface="Cabin"/>
                <a:sym typeface="Cabin"/>
              </a:rPr>
              <a:t> </a:t>
            </a:r>
            <a:r>
              <a:rPr strike="noStrike" u="none" b="0" cap="none" baseline="0" sz="3600" lang="en-US" i="0">
                <a:solidFill>
                  <a:srgbClr val="FF7F00"/>
                </a:solidFill>
                <a:latin typeface="Cabin"/>
                <a:ea typeface="Cabin"/>
                <a:cs typeface="Cabin"/>
                <a:sym typeface="Cabin"/>
              </a:rPr>
              <a:t>join</a:t>
            </a:r>
            <a:r>
              <a:rPr strike="noStrike" u="none" b="0" cap="none" baseline="0" sz="3600" lang="en-US" i="0">
                <a:solidFill>
                  <a:schemeClr val="lt1"/>
                </a:solidFill>
                <a:latin typeface="Cabin"/>
                <a:ea typeface="Cabin"/>
                <a:cs typeface="Cabin"/>
                <a:sym typeface="Cabin"/>
              </a:rPr>
              <a:t> </a:t>
            </a:r>
            <a:r>
              <a:rPr strike="noStrike" u="none" b="0" cap="none" baseline="0" sz="3600" lang="en-US" i="0">
                <a:solidFill>
                  <a:srgbClr val="FFFF00"/>
                </a:solidFill>
                <a:latin typeface="Cabin"/>
                <a:ea typeface="Cabin"/>
                <a:cs typeface="Cabin"/>
                <a:sym typeface="Cabin"/>
              </a:rPr>
              <a:t>Artist</a:t>
            </a:r>
            <a:r>
              <a:rPr strike="noStrike" u="none" b="0" cap="none" baseline="0" sz="3600" lang="en-US" i="0">
                <a:solidFill>
                  <a:schemeClr val="lt1"/>
                </a:solidFill>
                <a:latin typeface="Cabin"/>
                <a:ea typeface="Cabin"/>
                <a:cs typeface="Cabin"/>
                <a:sym typeface="Cabin"/>
              </a:rPr>
              <a:t> </a:t>
            </a:r>
            <a:r>
              <a:rPr strike="noStrike" u="none" b="0" cap="none" baseline="0" sz="3600" lang="en-US" i="0">
                <a:solidFill>
                  <a:srgbClr val="FF7F00"/>
                </a:solidFill>
                <a:latin typeface="Cabin"/>
                <a:ea typeface="Cabin"/>
                <a:cs typeface="Cabin"/>
                <a:sym typeface="Cabin"/>
              </a:rPr>
              <a:t>on</a:t>
            </a:r>
            <a:r>
              <a:rPr strike="noStrike" u="none" b="0" cap="none" baseline="0" sz="3600" lang="en-US" i="0">
                <a:solidFill>
                  <a:schemeClr val="lt1"/>
                </a:solidFill>
                <a:latin typeface="Cabin"/>
                <a:ea typeface="Cabin"/>
                <a:cs typeface="Cabin"/>
                <a:sym typeface="Cabin"/>
              </a:rPr>
              <a:t> </a:t>
            </a:r>
            <a:r>
              <a:rPr strike="noStrike" u="none" b="0" cap="none" baseline="0" sz="3600" lang="en-US" i="0">
                <a:solidFill>
                  <a:srgbClr val="FF00FF"/>
                </a:solidFill>
                <a:latin typeface="Cabin"/>
                <a:ea typeface="Cabin"/>
                <a:cs typeface="Cabin"/>
                <a:sym typeface="Cabin"/>
              </a:rPr>
              <a:t>Album.artist_id = Artist.id</a:t>
            </a:r>
          </a:p>
        </p:txBody>
      </p:sp>
      <p:sp>
        <p:nvSpPr>
          <p:cNvPr id="743" name="Shape 743"/>
          <p:cNvSpPr txBox="1"/>
          <p:nvPr/>
        </p:nvSpPr>
        <p:spPr>
          <a:xfrm>
            <a:off y="7613650" x="2646361"/>
            <a:ext cy="1143000" cx="30480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3600" lang="en-US" i="0">
                <a:solidFill>
                  <a:srgbClr val="00FF00"/>
                </a:solidFill>
                <a:latin typeface="Cabin"/>
                <a:ea typeface="Cabin"/>
                <a:cs typeface="Cabin"/>
                <a:sym typeface="Cabin"/>
              </a:rPr>
              <a:t>What we want to see</a:t>
            </a:r>
          </a:p>
        </p:txBody>
      </p:sp>
      <p:sp>
        <p:nvSpPr>
          <p:cNvPr id="744" name="Shape 744"/>
          <p:cNvSpPr txBox="1"/>
          <p:nvPr/>
        </p:nvSpPr>
        <p:spPr>
          <a:xfrm>
            <a:off y="7613650" x="7497761"/>
            <a:ext cy="1143000" cx="33653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The tables </a:t>
            </a:r>
            <a:r>
              <a:rPr sz="3600" lang="en-US">
                <a:solidFill>
                  <a:srgbClr val="FFFF00"/>
                </a:solidFill>
                <a:latin typeface="Cabin"/>
                <a:ea typeface="Cabin"/>
                <a:cs typeface="Cabin"/>
                <a:sym typeface="Cabin"/>
              </a:rPr>
              <a:t>that</a:t>
            </a:r>
            <a:r>
              <a:rPr strike="noStrike" u="none" b="0" cap="none" baseline="0" sz="3600" lang="en-US" i="0">
                <a:solidFill>
                  <a:srgbClr val="FFFF00"/>
                </a:solidFill>
                <a:latin typeface="Cabin"/>
                <a:ea typeface="Cabin"/>
                <a:cs typeface="Cabin"/>
                <a:sym typeface="Cabin"/>
              </a:rPr>
              <a:t> hold the data</a:t>
            </a:r>
          </a:p>
        </p:txBody>
      </p:sp>
      <p:sp>
        <p:nvSpPr>
          <p:cNvPr id="745" name="Shape 745"/>
          <p:cNvSpPr txBox="1"/>
          <p:nvPr/>
        </p:nvSpPr>
        <p:spPr>
          <a:xfrm>
            <a:off y="7613650" x="12349161"/>
            <a:ext cy="1143000" cx="30480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How the tables are linked</a:t>
            </a:r>
          </a:p>
        </p:txBody>
      </p:sp>
      <p:cxnSp>
        <p:nvCxnSpPr>
          <p:cNvPr id="746" name="Shape 746"/>
          <p:cNvCxnSpPr/>
          <p:nvPr/>
        </p:nvCxnSpPr>
        <p:spPr>
          <a:xfrm>
            <a:off y="6699250" x="8210550"/>
            <a:ext cy="834899" cx="263400"/>
          </a:xfrm>
          <a:prstGeom prst="straightConnector1">
            <a:avLst/>
          </a:prstGeom>
          <a:noFill/>
          <a:ln w="101600" cap="rnd">
            <a:solidFill>
              <a:srgbClr val="FFFF00"/>
            </a:solidFill>
            <a:prstDash val="solid"/>
            <a:miter/>
            <a:headEnd w="med" len="med" type="stealth"/>
            <a:tailEnd w="med" len="med" type="none"/>
          </a:ln>
        </p:spPr>
      </p:cxnSp>
      <p:cxnSp>
        <p:nvCxnSpPr>
          <p:cNvPr id="747" name="Shape 747"/>
          <p:cNvCxnSpPr/>
          <p:nvPr/>
        </p:nvCxnSpPr>
        <p:spPr>
          <a:xfrm flipH="1">
            <a:off y="6699250" x="9782311"/>
            <a:ext cy="834899" cx="274499"/>
          </a:xfrm>
          <a:prstGeom prst="straightConnector1">
            <a:avLst/>
          </a:prstGeom>
          <a:noFill/>
          <a:ln w="101600" cap="rnd">
            <a:solidFill>
              <a:srgbClr val="FFFF00"/>
            </a:solidFill>
            <a:prstDash val="solid"/>
            <a:miter/>
            <a:headEnd w="med" len="med" type="stealth"/>
            <a:tailEnd w="med" len="med" type="none"/>
          </a:ln>
        </p:spPr>
      </p:cxnSp>
      <p:pic>
        <p:nvPicPr>
          <p:cNvPr id="748" name="Shape 748"/>
          <p:cNvPicPr preferRelativeResize="0"/>
          <p:nvPr/>
        </p:nvPicPr>
        <p:blipFill rotWithShape="1">
          <a:blip r:embed="rId5">
            <a:alphaModFix/>
          </a:blip>
          <a:srcRect t="0" b="0" r="0" l="0"/>
          <a:stretch/>
        </p:blipFill>
        <p:spPr>
          <a:xfrm>
            <a:off y="2997200" x="508000"/>
            <a:ext cy="2438399" cx="7434262"/>
          </a:xfrm>
          <a:prstGeom prst="rect">
            <a:avLst/>
          </a:prstGeom>
          <a:noFill/>
          <a:ln>
            <a:noFill/>
          </a:ln>
        </p:spPr>
      </p:pic>
    </p:spTree>
  </p:cSld>
  <p:clrMapOvr>
    <a:masterClrMapping/>
  </p:clrMapOvr>
  <p:transition spd="slow">
    <p:cut/>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2" name="Shape 752"/>
        <p:cNvGrpSpPr/>
        <p:nvPr/>
      </p:nvGrpSpPr>
      <p:grpSpPr>
        <a:xfrm>
          <a:off y="0" x="0"/>
          <a:ext cy="0" cx="0"/>
          <a:chOff y="0" x="0"/>
          <a:chExt cy="0" cx="0"/>
        </a:xfrm>
      </p:grpSpPr>
      <p:pic>
        <p:nvPicPr>
          <p:cNvPr id="753" name="Shape 753"/>
          <p:cNvPicPr preferRelativeResize="0"/>
          <p:nvPr/>
        </p:nvPicPr>
        <p:blipFill rotWithShape="1">
          <a:blip r:embed="rId3">
            <a:alphaModFix/>
          </a:blip>
          <a:srcRect t="0" b="0" r="0" l="0"/>
          <a:stretch/>
        </p:blipFill>
        <p:spPr>
          <a:xfrm>
            <a:off y="5105400" x="812800"/>
            <a:ext cy="1447800" cx="14865350"/>
          </a:xfrm>
          <a:prstGeom prst="rect">
            <a:avLst/>
          </a:prstGeom>
          <a:noFill/>
          <a:ln>
            <a:noFill/>
          </a:ln>
        </p:spPr>
      </p:pic>
      <p:sp>
        <p:nvSpPr>
          <p:cNvPr id="754" name="Shape 754"/>
          <p:cNvSpPr txBox="1"/>
          <p:nvPr/>
        </p:nvSpPr>
        <p:spPr>
          <a:xfrm>
            <a:off y="6965950" x="1255712"/>
            <a:ext cy="1371599" cx="137287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4400" lang="en-US" i="0">
                <a:solidFill>
                  <a:srgbClr val="FF7F00"/>
                </a:solidFill>
                <a:latin typeface="Cabin"/>
                <a:ea typeface="Cabin"/>
                <a:cs typeface="Cabin"/>
                <a:sym typeface="Cabin"/>
              </a:rPr>
              <a:t>select</a:t>
            </a:r>
            <a:r>
              <a:rPr strike="noStrike" u="none" b="0" cap="none" baseline="0" sz="4400" lang="en-US" i="0">
                <a:solidFill>
                  <a:schemeClr val="lt1"/>
                </a:solidFill>
                <a:latin typeface="Cabin"/>
                <a:ea typeface="Cabin"/>
                <a:cs typeface="Cabin"/>
                <a:sym typeface="Cabin"/>
              </a:rPr>
              <a:t> </a:t>
            </a:r>
            <a:r>
              <a:rPr strike="noStrike" u="none" b="0" cap="none" baseline="0" sz="4400" lang="en-US" i="0">
                <a:solidFill>
                  <a:srgbClr val="00FF00"/>
                </a:solidFill>
                <a:latin typeface="Cabin"/>
                <a:ea typeface="Cabin"/>
                <a:cs typeface="Cabin"/>
                <a:sym typeface="Cabin"/>
              </a:rPr>
              <a:t>Album.title, Album.artist_id, Artist.id,Artist.name</a:t>
            </a:r>
            <a:r>
              <a:rPr strike="noStrike" u="none" b="0" cap="none" baseline="0" sz="4400" lang="en-US" i="0">
                <a:solidFill>
                  <a:schemeClr val="lt1"/>
                </a:solidFill>
                <a:latin typeface="Cabin"/>
                <a:ea typeface="Cabin"/>
                <a:cs typeface="Cabin"/>
                <a:sym typeface="Cabin"/>
              </a:rPr>
              <a:t> </a:t>
            </a:r>
          </a:p>
          <a:p>
            <a:pPr algn="ctr" rtl="0" lvl="0" marR="0" indent="0" marL="0">
              <a:lnSpc>
                <a:spcPct val="100000"/>
              </a:lnSpc>
              <a:spcBef>
                <a:spcPts val="0"/>
              </a:spcBef>
              <a:spcAft>
                <a:spcPts val="0"/>
              </a:spcAft>
              <a:buClr>
                <a:srgbClr val="FF7F00"/>
              </a:buClr>
              <a:buSzPct val="25000"/>
              <a:buFont typeface="Cabin"/>
              <a:buNone/>
            </a:pPr>
            <a:r>
              <a:rPr strike="noStrike" u="none" b="0" cap="none" baseline="0" sz="4400" lang="en-US" i="0">
                <a:solidFill>
                  <a:srgbClr val="FF7F00"/>
                </a:solidFill>
                <a:latin typeface="Cabin"/>
                <a:ea typeface="Cabin"/>
                <a:cs typeface="Cabin"/>
                <a:sym typeface="Cabin"/>
              </a:rPr>
              <a:t>from</a:t>
            </a:r>
            <a:r>
              <a:rPr strike="noStrike" u="none" b="0" cap="none" baseline="0" sz="4400" lang="en-US" i="0">
                <a:solidFill>
                  <a:schemeClr val="lt1"/>
                </a:solidFill>
                <a:latin typeface="Cabin"/>
                <a:ea typeface="Cabin"/>
                <a:cs typeface="Cabin"/>
                <a:sym typeface="Cabin"/>
              </a:rPr>
              <a:t> </a:t>
            </a:r>
            <a:r>
              <a:rPr strike="noStrike" u="none" b="0" cap="none" baseline="0" sz="4400" lang="en-US" i="0">
                <a:solidFill>
                  <a:srgbClr val="FFFF00"/>
                </a:solidFill>
                <a:latin typeface="Cabin"/>
                <a:ea typeface="Cabin"/>
                <a:cs typeface="Cabin"/>
                <a:sym typeface="Cabin"/>
              </a:rPr>
              <a:t>Album</a:t>
            </a:r>
            <a:r>
              <a:rPr strike="noStrike" u="none" b="0" cap="none" baseline="0" sz="4400" lang="en-US" i="0">
                <a:solidFill>
                  <a:schemeClr val="lt1"/>
                </a:solidFill>
                <a:latin typeface="Cabin"/>
                <a:ea typeface="Cabin"/>
                <a:cs typeface="Cabin"/>
                <a:sym typeface="Cabin"/>
              </a:rPr>
              <a:t> </a:t>
            </a:r>
            <a:r>
              <a:rPr strike="noStrike" u="none" b="0" cap="none" baseline="0" sz="4400" lang="en-US" i="0">
                <a:solidFill>
                  <a:srgbClr val="FF7F00"/>
                </a:solidFill>
                <a:latin typeface="Cabin"/>
                <a:ea typeface="Cabin"/>
                <a:cs typeface="Cabin"/>
                <a:sym typeface="Cabin"/>
              </a:rPr>
              <a:t>join</a:t>
            </a:r>
            <a:r>
              <a:rPr strike="noStrike" u="none" b="0" cap="none" baseline="0" sz="4400" lang="en-US" i="0">
                <a:solidFill>
                  <a:schemeClr val="lt1"/>
                </a:solidFill>
                <a:latin typeface="Cabin"/>
                <a:ea typeface="Cabin"/>
                <a:cs typeface="Cabin"/>
                <a:sym typeface="Cabin"/>
              </a:rPr>
              <a:t> </a:t>
            </a:r>
            <a:r>
              <a:rPr strike="noStrike" u="none" b="0" cap="none" baseline="0" sz="4400" lang="en-US" i="0">
                <a:solidFill>
                  <a:srgbClr val="FFFF00"/>
                </a:solidFill>
                <a:latin typeface="Cabin"/>
                <a:ea typeface="Cabin"/>
                <a:cs typeface="Cabin"/>
                <a:sym typeface="Cabin"/>
              </a:rPr>
              <a:t>Artist</a:t>
            </a:r>
            <a:r>
              <a:rPr strike="noStrike" u="none" b="0" cap="none" baseline="0" sz="4400" lang="en-US" i="0">
                <a:solidFill>
                  <a:schemeClr val="lt1"/>
                </a:solidFill>
                <a:latin typeface="Cabin"/>
                <a:ea typeface="Cabin"/>
                <a:cs typeface="Cabin"/>
                <a:sym typeface="Cabin"/>
              </a:rPr>
              <a:t> </a:t>
            </a:r>
            <a:r>
              <a:rPr strike="noStrike" u="none" b="0" cap="none" baseline="0" sz="4400" lang="en-US" i="0">
                <a:solidFill>
                  <a:srgbClr val="FF7F00"/>
                </a:solidFill>
                <a:latin typeface="Cabin"/>
                <a:ea typeface="Cabin"/>
                <a:cs typeface="Cabin"/>
                <a:sym typeface="Cabin"/>
              </a:rPr>
              <a:t>on</a:t>
            </a:r>
            <a:r>
              <a:rPr strike="noStrike" u="none" b="0" cap="none" baseline="0" sz="4400" lang="en-US" i="0">
                <a:solidFill>
                  <a:schemeClr val="lt1"/>
                </a:solidFill>
                <a:latin typeface="Cabin"/>
                <a:ea typeface="Cabin"/>
                <a:cs typeface="Cabin"/>
                <a:sym typeface="Cabin"/>
              </a:rPr>
              <a:t> </a:t>
            </a:r>
            <a:r>
              <a:rPr strike="noStrike" u="none" b="0" cap="none" baseline="0" sz="4400" lang="en-US" i="0">
                <a:solidFill>
                  <a:srgbClr val="FF00FF"/>
                </a:solidFill>
                <a:latin typeface="Cabin"/>
                <a:ea typeface="Cabin"/>
                <a:cs typeface="Cabin"/>
                <a:sym typeface="Cabin"/>
              </a:rPr>
              <a:t>Album.artist_id = Artist.id</a:t>
            </a:r>
          </a:p>
        </p:txBody>
      </p:sp>
      <p:sp>
        <p:nvSpPr>
          <p:cNvPr id="755" name="Shape 755"/>
          <p:cNvSpPr txBox="1"/>
          <p:nvPr/>
        </p:nvSpPr>
        <p:spPr>
          <a:xfrm>
            <a:off y="4146550" x="1030287"/>
            <a:ext cy="698500" cx="13063536"/>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FF00"/>
              </a:buClr>
              <a:buSzPct val="25000"/>
              <a:buFont typeface="Cabin"/>
              <a:buNone/>
            </a:pPr>
            <a:r>
              <a:rPr strike="noStrike" u="none" b="0" cap="none" baseline="0" sz="4100" lang="en-US" i="0">
                <a:solidFill>
                  <a:srgbClr val="00FF00"/>
                </a:solidFill>
                <a:latin typeface="Cabin"/>
                <a:ea typeface="Cabin"/>
                <a:cs typeface="Cabin"/>
                <a:sym typeface="Cabin"/>
              </a:rPr>
              <a:t>Album.title        Album.artist_id   Artist.id            Artist.name</a:t>
            </a:r>
          </a:p>
        </p:txBody>
      </p:sp>
      <p:cxnSp>
        <p:nvCxnSpPr>
          <p:cNvPr id="756" name="Shape 756"/>
          <p:cNvCxnSpPr/>
          <p:nvPr/>
        </p:nvCxnSpPr>
        <p:spPr>
          <a:xfrm rot="10800000">
            <a:off y="6223000" x="4851399"/>
            <a:ext cy="0" cx="3182937"/>
          </a:xfrm>
          <a:prstGeom prst="straightConnector1">
            <a:avLst/>
          </a:prstGeom>
          <a:noFill/>
          <a:ln w="76200" cap="rnd">
            <a:solidFill>
              <a:srgbClr val="FF00FF"/>
            </a:solidFill>
            <a:prstDash val="solid"/>
            <a:miter/>
            <a:headEnd w="med" len="med" type="stealth"/>
            <a:tailEnd w="med" len="med" type="none"/>
          </a:ln>
        </p:spPr>
      </p:cxnSp>
      <p:pic>
        <p:nvPicPr>
          <p:cNvPr id="757" name="Shape 757"/>
          <p:cNvPicPr preferRelativeResize="0"/>
          <p:nvPr/>
        </p:nvPicPr>
        <p:blipFill rotWithShape="1">
          <a:blip r:embed="rId4">
            <a:alphaModFix/>
          </a:blip>
          <a:srcRect t="0" b="0" r="0" l="0"/>
          <a:stretch/>
        </p:blipFill>
        <p:spPr>
          <a:xfrm>
            <a:off y="850900" x="9182100"/>
            <a:ext cy="1450975" cx="5257799"/>
          </a:xfrm>
          <a:prstGeom prst="rect">
            <a:avLst/>
          </a:prstGeom>
          <a:noFill/>
          <a:ln>
            <a:noFill/>
          </a:ln>
        </p:spPr>
      </p:pic>
      <p:pic>
        <p:nvPicPr>
          <p:cNvPr id="758" name="Shape 758"/>
          <p:cNvPicPr preferRelativeResize="0"/>
          <p:nvPr/>
        </p:nvPicPr>
        <p:blipFill rotWithShape="1">
          <a:blip r:embed="rId5">
            <a:alphaModFix/>
          </a:blip>
          <a:srcRect t="0" b="0" r="0" l="0"/>
          <a:stretch/>
        </p:blipFill>
        <p:spPr>
          <a:xfrm>
            <a:off y="1003300" x="1041400"/>
            <a:ext cy="1350961" cx="6718299"/>
          </a:xfrm>
          <a:prstGeom prst="rect">
            <a:avLst/>
          </a:prstGeom>
          <a:noFill/>
          <a:ln>
            <a:noFill/>
          </a:ln>
        </p:spPr>
      </p:pic>
      <p:sp>
        <p:nvSpPr>
          <p:cNvPr id="759" name="Shape 759"/>
          <p:cNvSpPr/>
          <p:nvPr/>
        </p:nvSpPr>
        <p:spPr>
          <a:xfrm>
            <a:off y="1500187" x="2676525"/>
            <a:ext cy="1701799" cx="6540499"/>
          </a:xfrm>
          <a:custGeom>
            <a:pathLst>
              <a:path w="21600" extrusionOk="0" h="21600">
                <a:moveTo>
                  <a:pt y="6433" x="0"/>
                </a:moveTo>
                <a:lnTo>
                  <a:pt y="21600" x="14099"/>
                </a:lnTo>
                <a:lnTo>
                  <a:pt y="0" x="21600"/>
                </a:lnTo>
              </a:path>
            </a:pathLst>
          </a:custGeom>
          <a:noFill/>
          <a:ln w="88900" cap="flat">
            <a:solidFill>
              <a:srgbClr val="FF00FF"/>
            </a:solidFill>
            <a:prstDash val="solid"/>
            <a:miter/>
            <a:headEnd w="med" len="med" type="none"/>
            <a:tailEnd w="med" len="med" type="triangle"/>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spTree>
  </p:cSld>
  <p:clrMapOvr>
    <a:masterClrMapping/>
  </p:clrMapOvr>
  <p:transition spd="slow">
    <p:cut/>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3" name="Shape 763"/>
        <p:cNvGrpSpPr/>
        <p:nvPr/>
      </p:nvGrpSpPr>
      <p:grpSpPr>
        <a:xfrm>
          <a:off y="0" x="0"/>
          <a:ext cy="0" cx="0"/>
          <a:chOff y="0" x="0"/>
          <a:chExt cy="0" cx="0"/>
        </a:xfrm>
      </p:grpSpPr>
      <p:pic>
        <p:nvPicPr>
          <p:cNvPr id="764" name="Shape 764"/>
          <p:cNvPicPr preferRelativeResize="0"/>
          <p:nvPr/>
        </p:nvPicPr>
        <p:blipFill rotWithShape="1">
          <a:blip r:embed="rId3">
            <a:alphaModFix/>
          </a:blip>
          <a:srcRect t="0" b="0" r="0" l="0"/>
          <a:stretch/>
        </p:blipFill>
        <p:spPr>
          <a:xfrm>
            <a:off y="428625" x="3136900"/>
            <a:ext cy="2225675" cx="10388600"/>
          </a:xfrm>
          <a:prstGeom prst="rect">
            <a:avLst/>
          </a:prstGeom>
          <a:noFill/>
          <a:ln>
            <a:noFill/>
          </a:ln>
        </p:spPr>
      </p:pic>
      <p:pic>
        <p:nvPicPr>
          <p:cNvPr id="765" name="Shape 765"/>
          <p:cNvPicPr preferRelativeResize="0"/>
          <p:nvPr/>
        </p:nvPicPr>
        <p:blipFill rotWithShape="1">
          <a:blip r:embed="rId4">
            <a:alphaModFix/>
          </a:blip>
          <a:srcRect t="0" b="0" r="0" l="0"/>
          <a:stretch/>
        </p:blipFill>
        <p:spPr>
          <a:xfrm>
            <a:off y="3657600" x="10160000"/>
            <a:ext cy="1485899" cx="5232400"/>
          </a:xfrm>
          <a:prstGeom prst="rect">
            <a:avLst/>
          </a:prstGeom>
          <a:noFill/>
          <a:ln>
            <a:noFill/>
          </a:ln>
        </p:spPr>
      </p:pic>
      <p:cxnSp>
        <p:nvCxnSpPr>
          <p:cNvPr id="766" name="Shape 766"/>
          <p:cNvCxnSpPr/>
          <p:nvPr/>
        </p:nvCxnSpPr>
        <p:spPr>
          <a:xfrm rot="10800000">
            <a:off y="2492374" x="6011862"/>
            <a:ext cy="1476375" cx="4294186"/>
          </a:xfrm>
          <a:prstGeom prst="straightConnector1">
            <a:avLst/>
          </a:prstGeom>
          <a:noFill/>
          <a:ln w="101600" cap="rnd">
            <a:solidFill>
              <a:srgbClr val="FF00FF"/>
            </a:solidFill>
            <a:prstDash val="solid"/>
            <a:miter/>
            <a:headEnd w="med" len="med" type="stealth"/>
            <a:tailEnd w="med" len="med" type="none"/>
          </a:ln>
        </p:spPr>
      </p:cxnSp>
      <p:sp>
        <p:nvSpPr>
          <p:cNvPr id="767" name="Shape 767"/>
          <p:cNvSpPr txBox="1"/>
          <p:nvPr/>
        </p:nvSpPr>
        <p:spPr>
          <a:xfrm>
            <a:off y="5994400" x="203150"/>
            <a:ext cy="622199" cx="157029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select</a:t>
            </a:r>
            <a:r>
              <a:rPr strike="noStrike" u="none" b="0" cap="none" baseline="0" sz="3600" lang="en-US" i="0">
                <a:solidFill>
                  <a:schemeClr val="lt1"/>
                </a:solidFill>
                <a:latin typeface="Cabin"/>
                <a:ea typeface="Cabin"/>
                <a:cs typeface="Cabin"/>
                <a:sym typeface="Cabin"/>
              </a:rPr>
              <a:t> </a:t>
            </a:r>
            <a:r>
              <a:rPr strike="noStrike" u="none" b="0" cap="none" baseline="0" sz="3600" lang="en-US" i="0">
                <a:solidFill>
                  <a:srgbClr val="00FF00"/>
                </a:solidFill>
                <a:latin typeface="Cabin"/>
                <a:ea typeface="Cabin"/>
                <a:cs typeface="Cabin"/>
                <a:sym typeface="Cabin"/>
              </a:rPr>
              <a:t>Track.title, Genre.name</a:t>
            </a:r>
            <a:r>
              <a:rPr strike="noStrike" u="none" b="0" cap="none" baseline="0" sz="3600" lang="en-US" i="0">
                <a:solidFill>
                  <a:schemeClr val="lt1"/>
                </a:solidFill>
                <a:latin typeface="Cabin"/>
                <a:ea typeface="Cabin"/>
                <a:cs typeface="Cabin"/>
                <a:sym typeface="Cabin"/>
              </a:rPr>
              <a:t> </a:t>
            </a:r>
            <a:r>
              <a:rPr strike="noStrike" u="none" b="0" cap="none" baseline="0" sz="3600" lang="en-US" i="0">
                <a:solidFill>
                  <a:srgbClr val="FF7F00"/>
                </a:solidFill>
                <a:latin typeface="Cabin"/>
                <a:ea typeface="Cabin"/>
                <a:cs typeface="Cabin"/>
                <a:sym typeface="Cabin"/>
              </a:rPr>
              <a:t>from</a:t>
            </a:r>
            <a:r>
              <a:rPr strike="noStrike" u="none" b="0" cap="none" baseline="0" sz="3600" lang="en-US" i="0">
                <a:solidFill>
                  <a:schemeClr val="lt1"/>
                </a:solidFill>
                <a:latin typeface="Cabin"/>
                <a:ea typeface="Cabin"/>
                <a:cs typeface="Cabin"/>
                <a:sym typeface="Cabin"/>
              </a:rPr>
              <a:t> </a:t>
            </a:r>
            <a:r>
              <a:rPr strike="noStrike" u="none" b="0" cap="none" baseline="0" sz="3600" lang="en-US" i="0">
                <a:solidFill>
                  <a:srgbClr val="FFFF00"/>
                </a:solidFill>
                <a:latin typeface="Cabin"/>
                <a:ea typeface="Cabin"/>
                <a:cs typeface="Cabin"/>
                <a:sym typeface="Cabin"/>
              </a:rPr>
              <a:t>Track</a:t>
            </a:r>
            <a:r>
              <a:rPr strike="noStrike" u="none" b="0" cap="none" baseline="0" sz="3600" lang="en-US" i="0">
                <a:solidFill>
                  <a:schemeClr val="lt1"/>
                </a:solidFill>
                <a:latin typeface="Cabin"/>
                <a:ea typeface="Cabin"/>
                <a:cs typeface="Cabin"/>
                <a:sym typeface="Cabin"/>
              </a:rPr>
              <a:t> </a:t>
            </a:r>
            <a:r>
              <a:rPr strike="noStrike" u="none" b="0" cap="none" baseline="0" sz="3600" lang="en-US" i="0">
                <a:solidFill>
                  <a:srgbClr val="FF7F00"/>
                </a:solidFill>
                <a:latin typeface="Cabin"/>
                <a:ea typeface="Cabin"/>
                <a:cs typeface="Cabin"/>
                <a:sym typeface="Cabin"/>
              </a:rPr>
              <a:t>join</a:t>
            </a:r>
            <a:r>
              <a:rPr strike="noStrike" u="none" b="0" cap="none" baseline="0" sz="3600" lang="en-US" i="0">
                <a:solidFill>
                  <a:schemeClr val="lt1"/>
                </a:solidFill>
                <a:latin typeface="Cabin"/>
                <a:ea typeface="Cabin"/>
                <a:cs typeface="Cabin"/>
                <a:sym typeface="Cabin"/>
              </a:rPr>
              <a:t> </a:t>
            </a:r>
            <a:r>
              <a:rPr strike="noStrike" u="none" b="0" cap="none" baseline="0" sz="3600" lang="en-US" i="0">
                <a:solidFill>
                  <a:srgbClr val="FFFF00"/>
                </a:solidFill>
                <a:latin typeface="Cabin"/>
                <a:ea typeface="Cabin"/>
                <a:cs typeface="Cabin"/>
                <a:sym typeface="Cabin"/>
              </a:rPr>
              <a:t>Genre</a:t>
            </a:r>
            <a:r>
              <a:rPr strike="noStrike" u="none" b="0" cap="none" baseline="0" sz="3600" lang="en-US" i="0">
                <a:solidFill>
                  <a:schemeClr val="lt1"/>
                </a:solidFill>
                <a:latin typeface="Cabin"/>
                <a:ea typeface="Cabin"/>
                <a:cs typeface="Cabin"/>
                <a:sym typeface="Cabin"/>
              </a:rPr>
              <a:t> </a:t>
            </a:r>
            <a:r>
              <a:rPr strike="noStrike" u="none" b="0" cap="none" baseline="0" sz="3600" lang="en-US" i="0">
                <a:solidFill>
                  <a:srgbClr val="FF7F00"/>
                </a:solidFill>
                <a:latin typeface="Cabin"/>
                <a:ea typeface="Cabin"/>
                <a:cs typeface="Cabin"/>
                <a:sym typeface="Cabin"/>
              </a:rPr>
              <a:t>on</a:t>
            </a:r>
            <a:r>
              <a:rPr strike="noStrike" u="none" b="0" cap="none" baseline="0" sz="3600" lang="en-US" i="0">
                <a:solidFill>
                  <a:schemeClr val="lt1"/>
                </a:solidFill>
                <a:latin typeface="Cabin"/>
                <a:ea typeface="Cabin"/>
                <a:cs typeface="Cabin"/>
                <a:sym typeface="Cabin"/>
              </a:rPr>
              <a:t> </a:t>
            </a:r>
            <a:r>
              <a:rPr strike="noStrike" u="none" b="0" cap="none" baseline="0" sz="3600" lang="en-US" i="0">
                <a:solidFill>
                  <a:srgbClr val="FF00FF"/>
                </a:solidFill>
                <a:latin typeface="Cabin"/>
                <a:ea typeface="Cabin"/>
                <a:cs typeface="Cabin"/>
                <a:sym typeface="Cabin"/>
              </a:rPr>
              <a:t>Track.genre_id = Genre.id</a:t>
            </a:r>
          </a:p>
        </p:txBody>
      </p:sp>
      <p:sp>
        <p:nvSpPr>
          <p:cNvPr id="768" name="Shape 768"/>
          <p:cNvSpPr txBox="1"/>
          <p:nvPr/>
        </p:nvSpPr>
        <p:spPr>
          <a:xfrm>
            <a:off y="7613650" x="1960561"/>
            <a:ext cy="1143000" cx="30480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3600" lang="en-US" i="0">
                <a:solidFill>
                  <a:srgbClr val="00FF00"/>
                </a:solidFill>
                <a:latin typeface="Cabin"/>
                <a:ea typeface="Cabin"/>
                <a:cs typeface="Cabin"/>
                <a:sym typeface="Cabin"/>
              </a:rPr>
              <a:t>What we want to see</a:t>
            </a:r>
          </a:p>
        </p:txBody>
      </p:sp>
      <p:sp>
        <p:nvSpPr>
          <p:cNvPr id="769" name="Shape 769"/>
          <p:cNvSpPr txBox="1"/>
          <p:nvPr/>
        </p:nvSpPr>
        <p:spPr>
          <a:xfrm>
            <a:off y="7613650" x="7040561"/>
            <a:ext cy="1143000" cx="33654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The tables which hold the data</a:t>
            </a:r>
          </a:p>
        </p:txBody>
      </p:sp>
      <p:sp>
        <p:nvSpPr>
          <p:cNvPr id="770" name="Shape 770"/>
          <p:cNvSpPr txBox="1"/>
          <p:nvPr/>
        </p:nvSpPr>
        <p:spPr>
          <a:xfrm>
            <a:off y="7613650" x="12349161"/>
            <a:ext cy="1143000" cx="30480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How the tables are linked</a:t>
            </a:r>
          </a:p>
        </p:txBody>
      </p:sp>
      <p:cxnSp>
        <p:nvCxnSpPr>
          <p:cNvPr id="771" name="Shape 771"/>
          <p:cNvCxnSpPr/>
          <p:nvPr/>
        </p:nvCxnSpPr>
        <p:spPr>
          <a:xfrm>
            <a:off y="6699250" x="7753350"/>
            <a:ext cy="835025" cx="263525"/>
          </a:xfrm>
          <a:prstGeom prst="straightConnector1">
            <a:avLst/>
          </a:prstGeom>
          <a:noFill/>
          <a:ln w="101600" cap="rnd">
            <a:solidFill>
              <a:srgbClr val="FFFF00"/>
            </a:solidFill>
            <a:prstDash val="solid"/>
            <a:miter/>
            <a:headEnd w="med" len="med" type="stealth"/>
            <a:tailEnd w="med" len="med" type="none"/>
          </a:ln>
        </p:spPr>
      </p:cxnSp>
      <p:cxnSp>
        <p:nvCxnSpPr>
          <p:cNvPr id="772" name="Shape 772"/>
          <p:cNvCxnSpPr/>
          <p:nvPr/>
        </p:nvCxnSpPr>
        <p:spPr>
          <a:xfrm flipH="1">
            <a:off y="6699250" x="9324974"/>
            <a:ext cy="835025" cx="274636"/>
          </a:xfrm>
          <a:prstGeom prst="straightConnector1">
            <a:avLst/>
          </a:prstGeom>
          <a:noFill/>
          <a:ln w="101600" cap="rnd">
            <a:solidFill>
              <a:srgbClr val="FFFF00"/>
            </a:solidFill>
            <a:prstDash val="solid"/>
            <a:miter/>
            <a:headEnd w="med" len="med" type="stealth"/>
            <a:tailEnd w="med" len="med" type="none"/>
          </a:ln>
        </p:spPr>
      </p:cxnSp>
      <p:pic>
        <p:nvPicPr>
          <p:cNvPr id="773" name="Shape 773"/>
          <p:cNvPicPr preferRelativeResize="0"/>
          <p:nvPr/>
        </p:nvPicPr>
        <p:blipFill rotWithShape="1">
          <a:blip r:embed="rId5">
            <a:alphaModFix/>
          </a:blip>
          <a:srcRect t="0" b="0" r="0" l="0"/>
          <a:stretch/>
        </p:blipFill>
        <p:spPr>
          <a:xfrm>
            <a:off y="3441700" x="1573212"/>
            <a:ext cy="2222500" cx="5999162"/>
          </a:xfrm>
          <a:prstGeom prst="rect">
            <a:avLst/>
          </a:prstGeom>
          <a:noFill/>
          <a:ln>
            <a:noFill/>
          </a:ln>
        </p:spPr>
      </p:pic>
    </p:spTree>
  </p:cSld>
  <p:clrMapOvr>
    <a:masterClrMapping/>
  </p:clrMapOvr>
  <p:transition spd="slow">
    <p:cut/>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7" name="Shape 777"/>
        <p:cNvGrpSpPr/>
        <p:nvPr/>
      </p:nvGrpSpPr>
      <p:grpSpPr>
        <a:xfrm>
          <a:off y="0" x="0"/>
          <a:ext cy="0" cx="0"/>
          <a:chOff y="0" x="0"/>
          <a:chExt cy="0" cx="0"/>
        </a:xfrm>
      </p:grpSpPr>
      <p:sp>
        <p:nvSpPr>
          <p:cNvPr id="778" name="Shape 778"/>
          <p:cNvSpPr txBox="1"/>
          <p:nvPr>
            <p:ph type="title"/>
          </p:nvPr>
        </p:nvSpPr>
        <p:spPr>
          <a:xfrm>
            <a:off y="241300" x="1155700"/>
            <a:ext cy="15620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It can get complex...</a:t>
            </a:r>
          </a:p>
        </p:txBody>
      </p:sp>
      <p:sp>
        <p:nvSpPr>
          <p:cNvPr id="779" name="Shape 779"/>
          <p:cNvSpPr txBox="1"/>
          <p:nvPr/>
        </p:nvSpPr>
        <p:spPr>
          <a:xfrm>
            <a:off y="1898650" x="1587500"/>
            <a:ext cy="2590800" cx="130683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7F00"/>
              </a:buClr>
              <a:buSzPct val="25000"/>
              <a:buFont typeface="Cabin"/>
              <a:buNone/>
            </a:pPr>
            <a:r>
              <a:rPr strike="noStrike" u="none" b="0" cap="none" baseline="0" sz="4200" lang="en-US" i="0">
                <a:solidFill>
                  <a:srgbClr val="FF7F00"/>
                </a:solidFill>
                <a:latin typeface="Cabin"/>
                <a:ea typeface="Cabin"/>
                <a:cs typeface="Cabin"/>
                <a:sym typeface="Cabin"/>
              </a:rPr>
              <a:t>select</a:t>
            </a:r>
            <a:r>
              <a:rPr strike="noStrike" u="none" b="0" cap="none" baseline="0" sz="4200" lang="en-US" i="0">
                <a:solidFill>
                  <a:schemeClr val="lt1"/>
                </a:solidFill>
                <a:latin typeface="Cabin"/>
                <a:ea typeface="Cabin"/>
                <a:cs typeface="Cabin"/>
                <a:sym typeface="Cabin"/>
              </a:rPr>
              <a:t> </a:t>
            </a:r>
            <a:r>
              <a:rPr strike="noStrike" u="none" b="0" cap="none" baseline="0" sz="4200" lang="en-US" i="0">
                <a:solidFill>
                  <a:srgbClr val="00FF00"/>
                </a:solidFill>
                <a:latin typeface="Cabin"/>
                <a:ea typeface="Cabin"/>
                <a:cs typeface="Cabin"/>
                <a:sym typeface="Cabin"/>
              </a:rPr>
              <a:t>Track.title, Artist.name, Album.title, Genre.name</a:t>
            </a:r>
            <a:r>
              <a:rPr strike="noStrike" u="none" b="0" cap="none" baseline="0" sz="4200" lang="en-US" i="0">
                <a:solidFill>
                  <a:schemeClr val="lt1"/>
                </a:solidFill>
                <a:latin typeface="Cabin"/>
                <a:ea typeface="Cabin"/>
                <a:cs typeface="Cabin"/>
                <a:sym typeface="Cabin"/>
              </a:rPr>
              <a:t> </a:t>
            </a:r>
            <a:r>
              <a:rPr strike="noStrike" u="none" b="0" cap="none" baseline="0" sz="4200" lang="en-US" i="0">
                <a:solidFill>
                  <a:srgbClr val="FF7F00"/>
                </a:solidFill>
                <a:latin typeface="Cabin"/>
                <a:ea typeface="Cabin"/>
                <a:cs typeface="Cabin"/>
                <a:sym typeface="Cabin"/>
              </a:rPr>
              <a:t>from</a:t>
            </a:r>
            <a:r>
              <a:rPr strike="noStrike" u="none" b="0" cap="none" baseline="0" sz="4200" lang="en-US" i="0">
                <a:solidFill>
                  <a:schemeClr val="lt1"/>
                </a:solidFill>
                <a:latin typeface="Cabin"/>
                <a:ea typeface="Cabin"/>
                <a:cs typeface="Cabin"/>
                <a:sym typeface="Cabin"/>
              </a:rPr>
              <a:t> </a:t>
            </a:r>
            <a:r>
              <a:rPr strike="noStrike" u="none" b="0" cap="none" baseline="0" sz="4200" lang="en-US" i="0">
                <a:solidFill>
                  <a:srgbClr val="FFFF00"/>
                </a:solidFill>
                <a:latin typeface="Cabin"/>
                <a:ea typeface="Cabin"/>
                <a:cs typeface="Cabin"/>
                <a:sym typeface="Cabin"/>
              </a:rPr>
              <a:t>Track </a:t>
            </a:r>
            <a:r>
              <a:rPr strike="noStrike" u="none" b="0" cap="none" baseline="0" sz="4200" lang="en-US" i="0">
                <a:solidFill>
                  <a:srgbClr val="FF7F00"/>
                </a:solidFill>
                <a:latin typeface="Cabin"/>
                <a:ea typeface="Cabin"/>
                <a:cs typeface="Cabin"/>
                <a:sym typeface="Cabin"/>
              </a:rPr>
              <a:t>join</a:t>
            </a:r>
            <a:r>
              <a:rPr strike="noStrike" u="none" b="0" cap="none" baseline="0" sz="4200" lang="en-US" i="0">
                <a:solidFill>
                  <a:srgbClr val="FFFF00"/>
                </a:solidFill>
                <a:latin typeface="Cabin"/>
                <a:ea typeface="Cabin"/>
                <a:cs typeface="Cabin"/>
                <a:sym typeface="Cabin"/>
              </a:rPr>
              <a:t> Genre </a:t>
            </a:r>
            <a:r>
              <a:rPr strike="noStrike" u="none" b="0" cap="none" baseline="0" sz="4200" lang="en-US" i="0">
                <a:solidFill>
                  <a:srgbClr val="FF7F00"/>
                </a:solidFill>
                <a:latin typeface="Cabin"/>
                <a:ea typeface="Cabin"/>
                <a:cs typeface="Cabin"/>
                <a:sym typeface="Cabin"/>
              </a:rPr>
              <a:t>join</a:t>
            </a:r>
            <a:r>
              <a:rPr strike="noStrike" u="none" b="0" cap="none" baseline="0" sz="4200" lang="en-US" i="0">
                <a:solidFill>
                  <a:srgbClr val="FFFF00"/>
                </a:solidFill>
                <a:latin typeface="Cabin"/>
                <a:ea typeface="Cabin"/>
                <a:cs typeface="Cabin"/>
                <a:sym typeface="Cabin"/>
              </a:rPr>
              <a:t> Album </a:t>
            </a:r>
            <a:r>
              <a:rPr strike="noStrike" u="none" b="0" cap="none" baseline="0" sz="4200" lang="en-US" i="0">
                <a:solidFill>
                  <a:srgbClr val="FF7F00"/>
                </a:solidFill>
                <a:latin typeface="Cabin"/>
                <a:ea typeface="Cabin"/>
                <a:cs typeface="Cabin"/>
                <a:sym typeface="Cabin"/>
              </a:rPr>
              <a:t>join</a:t>
            </a:r>
            <a:r>
              <a:rPr strike="noStrike" u="none" b="0" cap="none" baseline="0" sz="4200" lang="en-US" i="0">
                <a:solidFill>
                  <a:srgbClr val="FFFF00"/>
                </a:solidFill>
                <a:latin typeface="Cabin"/>
                <a:ea typeface="Cabin"/>
                <a:cs typeface="Cabin"/>
                <a:sym typeface="Cabin"/>
              </a:rPr>
              <a:t> Artist</a:t>
            </a:r>
            <a:r>
              <a:rPr strike="noStrike" u="none" b="0" cap="none" baseline="0" sz="4200" lang="en-US" i="0">
                <a:solidFill>
                  <a:schemeClr val="lt1"/>
                </a:solidFill>
                <a:latin typeface="Cabin"/>
                <a:ea typeface="Cabin"/>
                <a:cs typeface="Cabin"/>
                <a:sym typeface="Cabin"/>
              </a:rPr>
              <a:t> </a:t>
            </a:r>
            <a:r>
              <a:rPr strike="noStrike" u="none" b="0" cap="none" baseline="0" sz="4200" lang="en-US" i="0">
                <a:solidFill>
                  <a:srgbClr val="FF7F00"/>
                </a:solidFill>
                <a:latin typeface="Cabin"/>
                <a:ea typeface="Cabin"/>
                <a:cs typeface="Cabin"/>
                <a:sym typeface="Cabin"/>
              </a:rPr>
              <a:t>on</a:t>
            </a:r>
            <a:r>
              <a:rPr strike="noStrike" u="none" b="0" cap="none" baseline="0" sz="4200" lang="en-US" i="0">
                <a:solidFill>
                  <a:schemeClr val="lt1"/>
                </a:solidFill>
                <a:latin typeface="Cabin"/>
                <a:ea typeface="Cabin"/>
                <a:cs typeface="Cabin"/>
                <a:sym typeface="Cabin"/>
              </a:rPr>
              <a:t> </a:t>
            </a:r>
            <a:r>
              <a:rPr strike="noStrike" u="none" b="0" cap="none" baseline="0" sz="4200" lang="en-US" i="0">
                <a:solidFill>
                  <a:srgbClr val="FF00FF"/>
                </a:solidFill>
                <a:latin typeface="Cabin"/>
                <a:ea typeface="Cabin"/>
                <a:cs typeface="Cabin"/>
                <a:sym typeface="Cabin"/>
              </a:rPr>
              <a:t>Track.genre_id = Genre.id and Track.album_id = Album.id and Album.artist_id = Artist.id</a:t>
            </a:r>
          </a:p>
        </p:txBody>
      </p:sp>
      <p:sp>
        <p:nvSpPr>
          <p:cNvPr id="780" name="Shape 780"/>
          <p:cNvSpPr txBox="1"/>
          <p:nvPr/>
        </p:nvSpPr>
        <p:spPr>
          <a:xfrm>
            <a:off y="4565650" x="12615861"/>
            <a:ext cy="1143000" cx="30480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3600" lang="en-US" i="0">
                <a:solidFill>
                  <a:srgbClr val="00FF00"/>
                </a:solidFill>
                <a:latin typeface="Cabin"/>
                <a:ea typeface="Cabin"/>
                <a:cs typeface="Cabin"/>
                <a:sym typeface="Cabin"/>
              </a:rPr>
              <a:t>What we want to see</a:t>
            </a:r>
          </a:p>
        </p:txBody>
      </p:sp>
      <p:sp>
        <p:nvSpPr>
          <p:cNvPr id="781" name="Shape 781"/>
          <p:cNvSpPr txBox="1"/>
          <p:nvPr/>
        </p:nvSpPr>
        <p:spPr>
          <a:xfrm>
            <a:off y="5962650" x="12450761"/>
            <a:ext cy="1143000" cx="33654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The tables which hold the data</a:t>
            </a:r>
          </a:p>
        </p:txBody>
      </p:sp>
      <p:sp>
        <p:nvSpPr>
          <p:cNvPr id="782" name="Shape 782"/>
          <p:cNvSpPr txBox="1"/>
          <p:nvPr/>
        </p:nvSpPr>
        <p:spPr>
          <a:xfrm>
            <a:off y="7321550" x="12615861"/>
            <a:ext cy="1143000" cx="30480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How the tables are linked</a:t>
            </a:r>
          </a:p>
        </p:txBody>
      </p:sp>
      <p:pic>
        <p:nvPicPr>
          <p:cNvPr id="783" name="Shape 783"/>
          <p:cNvPicPr preferRelativeResize="0"/>
          <p:nvPr/>
        </p:nvPicPr>
        <p:blipFill rotWithShape="1">
          <a:blip r:embed="rId3">
            <a:alphaModFix/>
          </a:blip>
          <a:srcRect t="0" b="0" r="0" l="0"/>
          <a:stretch/>
        </p:blipFill>
        <p:spPr>
          <a:xfrm>
            <a:off y="5702300" x="393700"/>
            <a:ext cy="2519361" cx="11606211"/>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y="0" x="0"/>
          <a:ext cy="0" cx="0"/>
          <a:chOff y="0" x="0"/>
          <a:chExt cy="0" cx="0"/>
        </a:xfrm>
      </p:grpSpPr>
      <p:sp>
        <p:nvSpPr>
          <p:cNvPr id="203" name="Shape 203"/>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Two Roles in Large Projects</a:t>
            </a:r>
          </a:p>
        </p:txBody>
      </p:sp>
      <p:sp>
        <p:nvSpPr>
          <p:cNvPr id="204" name="Shape 204"/>
          <p:cNvSpPr txBox="1"/>
          <p:nvPr>
            <p:ph idx="1" type="body"/>
          </p:nvPr>
        </p:nvSpPr>
        <p:spPr>
          <a:xfrm>
            <a:off y="2603500" x="1155700"/>
            <a:ext cy="4597500" cx="139320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rgbClr val="FF00FF"/>
                </a:solidFill>
                <a:latin typeface="Cabin"/>
                <a:ea typeface="Cabin"/>
                <a:cs typeface="Cabin"/>
                <a:sym typeface="Cabin"/>
              </a:rPr>
              <a:t>Application Developer</a:t>
            </a:r>
            <a:r>
              <a:rPr strike="noStrike" u="none" b="0" cap="none" baseline="0" sz="3600" lang="en-US" i="0">
                <a:solidFill>
                  <a:schemeClr val="lt1"/>
                </a:solidFill>
                <a:latin typeface="Cabin"/>
                <a:ea typeface="Cabin"/>
                <a:cs typeface="Cabin"/>
                <a:sym typeface="Cabin"/>
              </a:rPr>
              <a:t> - Builds the logic for the application, the look and feel of the application - monitors the application for problems</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rgbClr val="FFFF00"/>
                </a:solidFill>
                <a:latin typeface="Cabin"/>
                <a:ea typeface="Cabin"/>
                <a:cs typeface="Cabin"/>
                <a:sym typeface="Cabin"/>
              </a:rPr>
              <a:t>Database Administrator </a:t>
            </a:r>
            <a:r>
              <a:rPr strike="noStrike" u="none" b="0" cap="none" baseline="0" sz="3600" lang="en-US" i="0">
                <a:solidFill>
                  <a:schemeClr val="lt1"/>
                </a:solidFill>
                <a:latin typeface="Cabin"/>
                <a:ea typeface="Cabin"/>
                <a:cs typeface="Cabin"/>
                <a:sym typeface="Cabin"/>
              </a:rPr>
              <a:t>- Monitors and adjusts the database as the program runs in production</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Often both people participate in the building of the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Data model</a:t>
            </a:r>
            <a:r>
              <a:rPr strike="noStrike" u="none" b="0" cap="none" baseline="0" sz="3600" lang="en-US" i="0">
                <a:solidFill>
                  <a:schemeClr val="lt1"/>
                </a:solidFill>
                <a:latin typeface="Arial"/>
                <a:ea typeface="Arial"/>
                <a:cs typeface="Arial"/>
                <a:sym typeface="Arial"/>
              </a:rPr>
              <a:t>”</a:t>
            </a:r>
          </a:p>
        </p:txBody>
      </p:sp>
    </p:spTree>
  </p:cSld>
  <p:clrMapOvr>
    <a:masterClrMapping/>
  </p:clrMapOvr>
  <p:transition spd="slow">
    <p:cut/>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7" name="Shape 787"/>
        <p:cNvGrpSpPr/>
        <p:nvPr/>
      </p:nvGrpSpPr>
      <p:grpSpPr>
        <a:xfrm>
          <a:off y="0" x="0"/>
          <a:ext cy="0" cx="0"/>
          <a:chOff y="0" x="0"/>
          <a:chExt cy="0" cx="0"/>
        </a:xfrm>
      </p:grpSpPr>
      <p:pic>
        <p:nvPicPr>
          <p:cNvPr id="788" name="Shape 788"/>
          <p:cNvPicPr preferRelativeResize="0"/>
          <p:nvPr/>
        </p:nvPicPr>
        <p:blipFill rotWithShape="1">
          <a:blip r:embed="rId3">
            <a:alphaModFix/>
          </a:blip>
          <a:srcRect t="0" b="0" r="0" l="0"/>
          <a:stretch/>
        </p:blipFill>
        <p:spPr>
          <a:xfrm>
            <a:off y="965200" x="1663700"/>
            <a:ext cy="7988300" cx="13185775"/>
          </a:xfrm>
          <a:prstGeom prst="rect">
            <a:avLst/>
          </a:prstGeom>
          <a:noFill/>
          <a:ln>
            <a:noFill/>
          </a:ln>
        </p:spPr>
      </p:pic>
      <p:pic>
        <p:nvPicPr>
          <p:cNvPr id="789" name="Shape 789"/>
          <p:cNvPicPr preferRelativeResize="0"/>
          <p:nvPr/>
        </p:nvPicPr>
        <p:blipFill rotWithShape="1">
          <a:blip r:embed="rId4">
            <a:alphaModFix/>
          </a:blip>
          <a:srcRect t="0" b="0" r="0" l="0"/>
          <a:stretch/>
        </p:blipFill>
        <p:spPr>
          <a:xfrm>
            <a:off y="5740400" x="4076700"/>
            <a:ext cy="2519361" cx="11607800"/>
          </a:xfrm>
          <a:prstGeom prst="rect">
            <a:avLst/>
          </a:prstGeom>
          <a:noFill/>
          <a:ln w="50800" cap="rnd">
            <a:solidFill>
              <a:srgbClr val="000000"/>
            </a:solidFill>
            <a:prstDash val="solid"/>
            <a:miter/>
            <a:headEnd w="med" len="med" type="none"/>
            <a:tailEnd w="med" len="med" type="none"/>
          </a:ln>
        </p:spPr>
      </p:pic>
    </p:spTree>
  </p:cSld>
  <p:clrMapOvr>
    <a:masterClrMapping/>
  </p:clrMapOvr>
  <p:transition spd="slow">
    <p:cut/>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3" name="Shape 793"/>
        <p:cNvGrpSpPr/>
        <p:nvPr/>
      </p:nvGrpSpPr>
      <p:grpSpPr>
        <a:xfrm>
          <a:off y="0" x="0"/>
          <a:ext cy="0" cx="0"/>
          <a:chOff y="0" x="0"/>
          <a:chExt cy="0" cx="0"/>
        </a:xfrm>
      </p:grpSpPr>
      <p:sp>
        <p:nvSpPr>
          <p:cNvPr id="794" name="Shape 794"/>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Complexity Enables Speed</a:t>
            </a:r>
          </a:p>
        </p:txBody>
      </p:sp>
      <p:sp>
        <p:nvSpPr>
          <p:cNvPr id="795" name="Shape 795"/>
          <p:cNvSpPr txBox="1"/>
          <p:nvPr>
            <p:ph idx="1" type="body"/>
          </p:nvPr>
        </p:nvSpPr>
        <p:spPr>
          <a:xfrm>
            <a:off y="2603500" x="1155700"/>
            <a:ext cy="5702299" cx="139319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Complexity makes speed possible and allows you to get very fast results as the data size grows</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By </a:t>
            </a:r>
            <a:r>
              <a:rPr strike="noStrike" u="none" b="0" cap="none" baseline="0" sz="3600" lang="en-US" i="0">
                <a:solidFill>
                  <a:srgbClr val="00FF00"/>
                </a:solidFill>
                <a:latin typeface="Cabin"/>
                <a:ea typeface="Cabin"/>
                <a:cs typeface="Cabin"/>
                <a:sym typeface="Cabin"/>
              </a:rPr>
              <a:t>normalizing the data and linking it with integer keys</a:t>
            </a:r>
            <a:r>
              <a:rPr strike="noStrike" u="none" b="0" cap="none" baseline="0" sz="3600" lang="en-US" i="0">
                <a:solidFill>
                  <a:schemeClr val="lt1"/>
                </a:solidFill>
                <a:latin typeface="Cabin"/>
                <a:ea typeface="Cabin"/>
                <a:cs typeface="Cabin"/>
                <a:sym typeface="Cabin"/>
              </a:rPr>
              <a:t>, the overall </a:t>
            </a:r>
            <a:r>
              <a:rPr strike="noStrike" u="none" b="0" cap="none" baseline="0" sz="3600" lang="en-US" i="0">
                <a:solidFill>
                  <a:srgbClr val="00FF00"/>
                </a:solidFill>
                <a:latin typeface="Cabin"/>
                <a:ea typeface="Cabin"/>
                <a:cs typeface="Cabin"/>
                <a:sym typeface="Cabin"/>
              </a:rPr>
              <a:t>amount of data</a:t>
            </a:r>
            <a:r>
              <a:rPr strike="noStrike" u="none" b="0" cap="none" baseline="0" sz="3600" lang="en-US" i="0">
                <a:solidFill>
                  <a:schemeClr val="lt1"/>
                </a:solidFill>
                <a:latin typeface="Cabin"/>
                <a:ea typeface="Cabin"/>
                <a:cs typeface="Cabin"/>
                <a:sym typeface="Cabin"/>
              </a:rPr>
              <a:t> which the relational database must </a:t>
            </a:r>
            <a:r>
              <a:rPr strike="noStrike" u="none" b="0" cap="none" baseline="0" sz="3600" lang="en-US" i="1">
                <a:solidFill>
                  <a:srgbClr val="00FF00"/>
                </a:solidFill>
                <a:latin typeface="Cabin"/>
                <a:ea typeface="Cabin"/>
                <a:cs typeface="Cabin"/>
                <a:sym typeface="Cabin"/>
              </a:rPr>
              <a:t>scan</a:t>
            </a:r>
            <a:r>
              <a:rPr strike="noStrike" u="none" b="0" cap="none" baseline="0" sz="3600" lang="en-US" i="0">
                <a:solidFill>
                  <a:schemeClr val="lt1"/>
                </a:solidFill>
                <a:latin typeface="Cabin"/>
                <a:ea typeface="Cabin"/>
                <a:cs typeface="Cabin"/>
                <a:sym typeface="Cabin"/>
              </a:rPr>
              <a:t> is far lower than if the data were simply flattened out</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It might seem like a </a:t>
            </a:r>
            <a:r>
              <a:rPr strike="noStrike" u="none" b="0" cap="none" baseline="0" sz="3600" lang="en-US" i="0">
                <a:solidFill>
                  <a:srgbClr val="FF00FF"/>
                </a:solidFill>
                <a:latin typeface="Cabin"/>
                <a:ea typeface="Cabin"/>
                <a:cs typeface="Cabin"/>
                <a:sym typeface="Cabin"/>
              </a:rPr>
              <a:t>tradeoff</a:t>
            </a:r>
            <a:r>
              <a:rPr strike="noStrike" u="none" b="0" cap="none" baseline="0" sz="3600" lang="en-US" i="0">
                <a:solidFill>
                  <a:schemeClr val="lt1"/>
                </a:solidFill>
                <a:latin typeface="Cabin"/>
                <a:ea typeface="Cabin"/>
                <a:cs typeface="Cabin"/>
                <a:sym typeface="Cabin"/>
              </a:rPr>
              <a:t> - spend some time designing your database so it continues to be fast when your application is a success</a:t>
            </a:r>
          </a:p>
        </p:txBody>
      </p:sp>
    </p:spTree>
  </p:cSld>
  <p:clrMapOvr>
    <a:masterClrMapping/>
  </p:clrMapOvr>
  <p:transition spd="slow">
    <p:cut/>
  </p:transition>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9" name="Shape 799"/>
        <p:cNvGrpSpPr/>
        <p:nvPr/>
      </p:nvGrpSpPr>
      <p:grpSpPr>
        <a:xfrm>
          <a:off y="0" x="0"/>
          <a:ext cy="0" cx="0"/>
          <a:chOff y="0" x="0"/>
          <a:chExt cy="0" cx="0"/>
        </a:xfrm>
      </p:grpSpPr>
      <p:sp>
        <p:nvSpPr>
          <p:cNvPr id="800" name="Shape 800"/>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Additional SQL Topics</a:t>
            </a:r>
          </a:p>
        </p:txBody>
      </p:sp>
      <p:sp>
        <p:nvSpPr>
          <p:cNvPr id="801" name="Shape 801"/>
          <p:cNvSpPr txBox="1"/>
          <p:nvPr>
            <p:ph idx="1" type="body"/>
          </p:nvPr>
        </p:nvSpPr>
        <p:spPr>
          <a:xfrm>
            <a:off y="2603500" x="1155700"/>
            <a:ext cy="5702299" cx="139319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rgbClr val="FF00FF"/>
                </a:solidFill>
                <a:latin typeface="Cabin"/>
                <a:ea typeface="Cabin"/>
                <a:cs typeface="Cabin"/>
                <a:sym typeface="Cabin"/>
              </a:rPr>
              <a:t>Indexes</a:t>
            </a:r>
            <a:r>
              <a:rPr strike="noStrike" u="none" b="0" cap="none" baseline="0" sz="3600" lang="en-US" i="0">
                <a:solidFill>
                  <a:schemeClr val="lt1"/>
                </a:solidFill>
                <a:latin typeface="Cabin"/>
                <a:ea typeface="Cabin"/>
                <a:cs typeface="Cabin"/>
                <a:sym typeface="Cabin"/>
              </a:rPr>
              <a:t> improve access performance for things like string fields</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rgbClr val="00FF00"/>
                </a:solidFill>
                <a:latin typeface="Cabin"/>
                <a:ea typeface="Cabin"/>
                <a:cs typeface="Cabin"/>
                <a:sym typeface="Cabin"/>
              </a:rPr>
              <a:t>Constraints</a:t>
            </a:r>
            <a:r>
              <a:rPr strike="noStrike" u="none" b="0" cap="none" baseline="0" sz="3600" lang="en-US" i="0">
                <a:solidFill>
                  <a:schemeClr val="lt1"/>
                </a:solidFill>
                <a:latin typeface="Cabin"/>
                <a:ea typeface="Cabin"/>
                <a:cs typeface="Cabin"/>
                <a:sym typeface="Cabin"/>
              </a:rPr>
              <a:t> on data - (cannot be NULL, etc..)</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rgbClr val="FF7F00"/>
                </a:solidFill>
                <a:latin typeface="Cabin"/>
                <a:ea typeface="Cabin"/>
                <a:cs typeface="Cabin"/>
                <a:sym typeface="Cabin"/>
              </a:rPr>
              <a:t>Transactions</a:t>
            </a:r>
            <a:r>
              <a:rPr strike="noStrike" u="none" b="0" cap="none" baseline="0" sz="3600" lang="en-US" i="0">
                <a:solidFill>
                  <a:schemeClr val="lt1"/>
                </a:solidFill>
                <a:latin typeface="Cabin"/>
                <a:ea typeface="Cabin"/>
                <a:cs typeface="Cabin"/>
                <a:sym typeface="Cabin"/>
              </a:rPr>
              <a:t> - allow SQL operations to be grouped and done as a unit</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rgbClr val="FFFF00"/>
                </a:solidFill>
                <a:latin typeface="Cabin"/>
                <a:ea typeface="Cabin"/>
                <a:cs typeface="Cabin"/>
                <a:sym typeface="Cabin"/>
              </a:rPr>
              <a:t>See SI664 - Database Design (All Semesters)</a:t>
            </a:r>
          </a:p>
        </p:txBody>
      </p:sp>
    </p:spTree>
  </p:cSld>
  <p:clrMapOvr>
    <a:masterClrMapping/>
  </p:clrMapOvr>
  <p:transition spd="slow">
    <p:cut/>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5" name="Shape 805"/>
        <p:cNvGrpSpPr/>
        <p:nvPr/>
      </p:nvGrpSpPr>
      <p:grpSpPr>
        <a:xfrm>
          <a:off y="0" x="0"/>
          <a:ext cy="0" cx="0"/>
          <a:chOff y="0" x="0"/>
          <a:chExt cy="0" cx="0"/>
        </a:xfrm>
      </p:grpSpPr>
      <p:sp>
        <p:nvSpPr>
          <p:cNvPr id="806" name="Shape 806"/>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Summary</a:t>
            </a:r>
          </a:p>
        </p:txBody>
      </p:sp>
      <p:sp>
        <p:nvSpPr>
          <p:cNvPr id="807" name="Shape 807"/>
          <p:cNvSpPr txBox="1"/>
          <p:nvPr>
            <p:ph idx="1" type="body"/>
          </p:nvPr>
        </p:nvSpPr>
        <p:spPr>
          <a:xfrm>
            <a:off y="2603500" x="1155700"/>
            <a:ext cy="5702299" cx="139319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Relational databases allow us to </a:t>
            </a:r>
            <a:r>
              <a:rPr strike="noStrike" u="none" b="0" cap="none" baseline="0" sz="3600" lang="en-US" i="0">
                <a:solidFill>
                  <a:srgbClr val="00FF00"/>
                </a:solidFill>
                <a:latin typeface="Cabin"/>
                <a:ea typeface="Cabin"/>
                <a:cs typeface="Cabin"/>
                <a:sym typeface="Cabin"/>
              </a:rPr>
              <a:t>scale</a:t>
            </a:r>
            <a:r>
              <a:rPr strike="noStrike" u="none" b="0" cap="none" baseline="0" sz="3600" lang="en-US" i="0">
                <a:solidFill>
                  <a:schemeClr val="lt1"/>
                </a:solidFill>
                <a:latin typeface="Cabin"/>
                <a:ea typeface="Cabin"/>
                <a:cs typeface="Cabin"/>
                <a:sym typeface="Cabin"/>
              </a:rPr>
              <a:t> to very large amounts of data</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The key is to have </a:t>
            </a:r>
            <a:r>
              <a:rPr strike="noStrike" u="none" b="0" cap="none" baseline="0" sz="3600" lang="en-US" i="0">
                <a:solidFill>
                  <a:srgbClr val="FF00FF"/>
                </a:solidFill>
                <a:latin typeface="Cabin"/>
                <a:ea typeface="Cabin"/>
                <a:cs typeface="Cabin"/>
                <a:sym typeface="Cabin"/>
              </a:rPr>
              <a:t>one copy of any data </a:t>
            </a:r>
            <a:r>
              <a:rPr strike="noStrike" u="none" b="0" cap="none" baseline="0" sz="3600" lang="en-US" i="0">
                <a:solidFill>
                  <a:schemeClr val="lt1"/>
                </a:solidFill>
                <a:latin typeface="Cabin"/>
                <a:ea typeface="Cabin"/>
                <a:cs typeface="Cabin"/>
                <a:sym typeface="Cabin"/>
              </a:rPr>
              <a:t>element and use relations and joins to link the data to multiple places</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This greatly </a:t>
            </a:r>
            <a:r>
              <a:rPr strike="noStrike" u="none" b="0" cap="none" baseline="0" sz="3600" lang="en-US" i="0">
                <a:solidFill>
                  <a:srgbClr val="FF7F00"/>
                </a:solidFill>
                <a:latin typeface="Cabin"/>
                <a:ea typeface="Cabin"/>
                <a:cs typeface="Cabin"/>
                <a:sym typeface="Cabin"/>
              </a:rPr>
              <a:t>reduces the amount of data which much be scanned</a:t>
            </a:r>
            <a:r>
              <a:rPr strike="noStrike" u="none" b="0" cap="none" baseline="0" sz="3600" lang="en-US" i="0">
                <a:solidFill>
                  <a:schemeClr val="lt1"/>
                </a:solidFill>
                <a:latin typeface="Cabin"/>
                <a:ea typeface="Cabin"/>
                <a:cs typeface="Cabin"/>
                <a:sym typeface="Cabin"/>
              </a:rPr>
              <a:t> when doing complex operations across large amounts of data</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Database and SQL design is a bit of an </a:t>
            </a:r>
            <a:r>
              <a:rPr strike="noStrike" u="none" b="0" cap="none" baseline="0" sz="3600" lang="en-US" i="0">
                <a:solidFill>
                  <a:srgbClr val="FFFF00"/>
                </a:solidFill>
                <a:latin typeface="Cabin"/>
                <a:ea typeface="Cabin"/>
                <a:cs typeface="Cabin"/>
                <a:sym typeface="Cabin"/>
              </a:rPr>
              <a:t>art</a:t>
            </a:r>
            <a:r>
              <a:rPr sz="3600" lang="en-US">
                <a:solidFill>
                  <a:srgbClr val="FFFF00"/>
                </a:solidFill>
                <a:latin typeface="Cabin"/>
                <a:ea typeface="Cabin"/>
                <a:cs typeface="Cabin"/>
                <a:sym typeface="Cabin"/>
              </a:rPr>
              <a:t> </a:t>
            </a:r>
            <a:r>
              <a:rPr strike="noStrike" u="none" b="0" cap="none" baseline="0" sz="3600" lang="en-US" i="0">
                <a:solidFill>
                  <a:srgbClr val="FFFF00"/>
                </a:solidFill>
                <a:latin typeface="Cabin"/>
                <a:ea typeface="Cabin"/>
                <a:cs typeface="Cabin"/>
                <a:sym typeface="Cabin"/>
              </a:rPr>
              <a:t>form</a:t>
            </a:r>
          </a:p>
        </p:txBody>
      </p:sp>
    </p:spTree>
  </p:cSld>
  <p:clrMapOvr>
    <a:masterClrMapping/>
  </p:clrMapOvr>
  <p:transition spd="slow">
    <p:cut/>
  </p:transition>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1" name="Shape 811"/>
        <p:cNvGrpSpPr/>
        <p:nvPr/>
      </p:nvGrpSpPr>
      <p:grpSpPr>
        <a:xfrm>
          <a:off y="0" x="0"/>
          <a:ext cy="0" cx="0"/>
          <a:chOff y="0" x="0"/>
          <a:chExt cy="0" cx="0"/>
        </a:xfrm>
      </p:grpSpPr>
      <p:sp>
        <p:nvSpPr>
          <p:cNvPr id="812" name="Shape 812"/>
          <p:cNvSpPr txBox="1"/>
          <p:nvPr>
            <p:ph type="title"/>
          </p:nvPr>
        </p:nvSpPr>
        <p:spPr>
          <a:xfrm>
            <a:off y="241300" x="1155700"/>
            <a:ext cy="811500" cx="13932000"/>
          </a:xfrm>
          <a:prstGeom prst="rect">
            <a:avLst/>
          </a:prstGeom>
        </p:spPr>
        <p:txBody>
          <a:bodyPr bIns="91425" rIns="91425" lIns="91425" tIns="91425" anchor="ctr" anchorCtr="0">
            <a:noAutofit/>
          </a:bodyPr>
          <a:lstStyle/>
          <a:p>
            <a:pPr rtl="0" lvl="0">
              <a:spcBef>
                <a:spcPts val="0"/>
              </a:spcBef>
              <a:buNone/>
            </a:pPr>
            <a:r>
              <a:rPr sz="3600" lang="en-US">
                <a:solidFill>
                  <a:srgbClr val="00FF00"/>
                </a:solidFill>
              </a:rPr>
              <a:t>Acknowledgements / Contributions</a:t>
            </a:r>
          </a:p>
        </p:txBody>
      </p:sp>
      <p:sp>
        <p:nvSpPr>
          <p:cNvPr id="813" name="Shape 813"/>
          <p:cNvSpPr txBox="1"/>
          <p:nvPr>
            <p:ph idx="1" type="body"/>
          </p:nvPr>
        </p:nvSpPr>
        <p:spPr>
          <a:xfrm>
            <a:off y="2603500" x="1155700"/>
            <a:ext cy="5702399" cx="13932000"/>
          </a:xfrm>
          <a:prstGeom prst="rect">
            <a:avLst/>
          </a:prstGeom>
        </p:spPr>
        <p:txBody>
          <a:bodyPr bIns="91425" rIns="91425" lIns="91425" tIns="91425" anchor="ctr" anchorCtr="0">
            <a:noAutofit/>
          </a:bodyPr>
          <a:lstStyle/>
          <a:p>
            <a:pPr rtl="0" lvl="0">
              <a:spcBef>
                <a:spcPts val="0"/>
              </a:spcBef>
              <a:buNone/>
            </a:pPr>
            <a:r>
              <a:t/>
            </a:r>
            <a:endParaRPr/>
          </a:p>
        </p:txBody>
      </p:sp>
      <p:sp>
        <p:nvSpPr>
          <p:cNvPr id="814" name="Shape 814"/>
          <p:cNvSpPr txBox="1"/>
          <p:nvPr/>
        </p:nvSpPr>
        <p:spPr>
          <a:xfrm>
            <a:off y="1381725" x="1206100"/>
            <a:ext cy="7082699" cx="6797699"/>
          </a:xfrm>
          <a:prstGeom prst="rect">
            <a:avLst/>
          </a:prstGeom>
          <a:noFill/>
          <a:ln>
            <a:noFill/>
          </a:ln>
        </p:spPr>
        <p:txBody>
          <a:bodyPr bIns="91425" rIns="91425" lIns="91425" tIns="91425" anchor="t" anchorCtr="0">
            <a:noAutofit/>
          </a:bodyPr>
          <a:lstStyle/>
          <a:p>
            <a:pPr rtl="0" lvl="0">
              <a:spcBef>
                <a:spcPts val="0"/>
              </a:spcBef>
              <a:buNone/>
            </a:pPr>
            <a:r>
              <a:rPr sz="1800" lang="en-US">
                <a:solidFill>
                  <a:srgbClr val="FFFFFF"/>
                </a:solidFill>
              </a:rPr>
              <a:t>Thes slide are Copyright 2010-  Charles R. Severance (</a:t>
            </a:r>
            <a:r>
              <a:rPr u="sng" sz="1800" lang="en-US">
                <a:solidFill>
                  <a:schemeClr val="hlink"/>
                </a:solidFill>
                <a:hlinkClick r:id="rId3"/>
              </a:rPr>
              <a:t>www.dr-chuck.com</a:t>
            </a:r>
            <a:r>
              <a:rPr sz="1800" lang="en-US">
                <a:solidFill>
                  <a:srgbClr val="FFFFFF"/>
                </a:solidFill>
              </a:rPr>
              <a:t>) of the University of Michigan School of Information and </a:t>
            </a:r>
            <a:r>
              <a:rPr u="sng" sz="1800" lang="en-US">
                <a:solidFill>
                  <a:schemeClr val="hlink"/>
                </a:solidFill>
                <a:hlinkClick r:id="rId4"/>
              </a:rPr>
              <a:t>open.umich.edu</a:t>
            </a:r>
            <a:r>
              <a:rPr sz="1800" lang="en-US">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rtl="0" lvl="0">
              <a:spcBef>
                <a:spcPts val="0"/>
              </a:spcBef>
              <a:buNone/>
            </a:pPr>
            <a:r>
              <a:t/>
            </a:r>
            <a:endParaRPr sz="1800">
              <a:solidFill>
                <a:srgbClr val="FFFFFF"/>
              </a:solidFill>
            </a:endParaRPr>
          </a:p>
          <a:p>
            <a:pPr rtl="0" lvl="0">
              <a:spcBef>
                <a:spcPts val="0"/>
              </a:spcBef>
              <a:buNone/>
            </a:pPr>
            <a:r>
              <a:rPr sz="1800" lang="en-US">
                <a:solidFill>
                  <a:srgbClr val="FFFFFF"/>
                </a:solidFill>
              </a:rPr>
              <a:t>Initial Development: Charles Severance, University of Michigan School of Information</a:t>
            </a:r>
          </a:p>
          <a:p>
            <a:pPr rtl="0" lvl="0">
              <a:spcBef>
                <a:spcPts val="0"/>
              </a:spcBef>
              <a:buNone/>
            </a:pPr>
            <a:r>
              <a:t/>
            </a:r>
            <a:endParaRPr sz="1800">
              <a:solidFill>
                <a:srgbClr val="FFFFFF"/>
              </a:solidFill>
            </a:endParaRPr>
          </a:p>
          <a:p>
            <a:pPr rtl="0" lvl="0">
              <a:spcBef>
                <a:spcPts val="0"/>
              </a:spcBef>
              <a:buNone/>
            </a:pPr>
            <a:r>
              <a:rPr sz="1800" lang="en-US">
                <a:solidFill>
                  <a:srgbClr val="FFFFFF"/>
                </a:solidFill>
              </a:rPr>
              <a:t>… Insert new Contributors here</a:t>
            </a:r>
          </a:p>
        </p:txBody>
      </p:sp>
      <p:pic>
        <p:nvPicPr>
          <p:cNvPr id="815" name="Shape 815"/>
          <p:cNvPicPr preferRelativeResize="0"/>
          <p:nvPr/>
        </p:nvPicPr>
        <p:blipFill rotWithShape="1">
          <a:blip r:embed="rId5">
            <a:alphaModFix/>
          </a:blip>
          <a:srcRect t="0" b="0" r="0" l="0"/>
          <a:stretch/>
        </p:blipFill>
        <p:spPr>
          <a:xfrm>
            <a:off y="134650" x="437900"/>
            <a:ext cy="1024800" cx="1024800"/>
          </a:xfrm>
          <a:prstGeom prst="rect">
            <a:avLst/>
          </a:prstGeom>
          <a:noFill/>
          <a:ln>
            <a:noFill/>
          </a:ln>
        </p:spPr>
      </p:pic>
      <p:pic>
        <p:nvPicPr>
          <p:cNvPr id="816" name="Shape 816"/>
          <p:cNvPicPr preferRelativeResize="0"/>
          <p:nvPr/>
        </p:nvPicPr>
        <p:blipFill rotWithShape="1">
          <a:blip r:embed="rId6">
            <a:alphaModFix/>
          </a:blip>
          <a:srcRect t="0" b="0" r="0" l="0"/>
          <a:stretch/>
        </p:blipFill>
        <p:spPr>
          <a:xfrm>
            <a:off y="312850" x="13897687"/>
            <a:ext cy="668400" cx="1968599"/>
          </a:xfrm>
          <a:prstGeom prst="rect">
            <a:avLst/>
          </a:prstGeom>
          <a:noFill/>
          <a:ln>
            <a:noFill/>
          </a:ln>
        </p:spPr>
      </p:pic>
      <p:sp>
        <p:nvSpPr>
          <p:cNvPr id="817" name="Shape 817"/>
          <p:cNvSpPr txBox="1"/>
          <p:nvPr/>
        </p:nvSpPr>
        <p:spPr>
          <a:xfrm>
            <a:off y="1512200" x="8704400"/>
            <a:ext cy="7082699" cx="6797699"/>
          </a:xfrm>
          <a:prstGeom prst="rect">
            <a:avLst/>
          </a:prstGeom>
          <a:noFill/>
          <a:ln>
            <a:noFill/>
          </a:ln>
        </p:spPr>
        <p:txBody>
          <a:bodyPr bIns="91425" rIns="91425" lIns="91425" tIns="91425" anchor="t" anchorCtr="0">
            <a:noAutofit/>
          </a:bodyPr>
          <a:lstStyle/>
          <a:p>
            <a:pPr rtl="0" lvl="0">
              <a:spcBef>
                <a:spcPts val="0"/>
              </a:spcBef>
              <a:buNone/>
            </a:pPr>
            <a:r>
              <a:rPr sz="1800" lang="en-US">
                <a:solidFill>
                  <a:srgbClr val="FFFFFF"/>
                </a:solidFill>
              </a:rPr>
              <a: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y="0" x="0"/>
          <a:ext cy="0" cx="0"/>
          <a:chOff y="0" x="0"/>
          <a:chExt cy="0" cx="0"/>
        </a:xfrm>
      </p:grpSpPr>
      <p:sp>
        <p:nvSpPr>
          <p:cNvPr id="209" name="Shape 209"/>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7600" lang="en-US" i="0">
                <a:solidFill>
                  <a:srgbClr val="FF7F00"/>
                </a:solidFill>
                <a:latin typeface="Cabin"/>
                <a:ea typeface="Cabin"/>
                <a:cs typeface="Cabin"/>
                <a:sym typeface="Cabin"/>
              </a:rPr>
              <a:t>Application Structure</a:t>
            </a:r>
          </a:p>
        </p:txBody>
      </p:sp>
      <p:sp>
        <p:nvSpPr>
          <p:cNvPr id="210" name="Shape 210"/>
          <p:cNvSpPr txBox="1"/>
          <p:nvPr/>
        </p:nvSpPr>
        <p:spPr>
          <a:xfrm>
            <a:off y="2616200" x="11214100"/>
            <a:ext cy="2197200" cx="3898800"/>
          </a:xfrm>
          <a:prstGeom prst="rect">
            <a:avLst/>
          </a:prstGeom>
          <a:noFill/>
          <a:ln w="101600" cap="rnd">
            <a:solidFill>
              <a:srgbClr val="FF00FF"/>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Database </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Data Model</a:t>
            </a:r>
          </a:p>
        </p:txBody>
      </p:sp>
      <p:sp>
        <p:nvSpPr>
          <p:cNvPr id="211" name="Shape 211"/>
          <p:cNvSpPr txBox="1"/>
          <p:nvPr/>
        </p:nvSpPr>
        <p:spPr>
          <a:xfrm>
            <a:off y="2616200" x="3987800"/>
            <a:ext cy="2197200" cx="3898800"/>
          </a:xfrm>
          <a:prstGeom prst="rect">
            <a:avLst/>
          </a:prstGeom>
          <a:noFill/>
          <a:ln w="101600" cap="rnd">
            <a:solidFill>
              <a:srgbClr val="FF7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Application</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Software</a:t>
            </a:r>
          </a:p>
        </p:txBody>
      </p:sp>
      <p:sp>
        <p:nvSpPr>
          <p:cNvPr id="212" name="Shape 212"/>
          <p:cNvSpPr txBox="1"/>
          <p:nvPr/>
        </p:nvSpPr>
        <p:spPr>
          <a:xfrm>
            <a:off y="2908300" x="825500"/>
            <a:ext cy="1612799" cx="1727099"/>
          </a:xfrm>
          <a:prstGeom prst="rect">
            <a:avLst/>
          </a:prstGeom>
          <a:noFill/>
          <a:ln w="101600" cap="rnd">
            <a:solidFill>
              <a:srgbClr val="00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End</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User</a:t>
            </a:r>
          </a:p>
        </p:txBody>
      </p:sp>
      <p:sp>
        <p:nvSpPr>
          <p:cNvPr id="213" name="Shape 213"/>
          <p:cNvSpPr txBox="1"/>
          <p:nvPr/>
        </p:nvSpPr>
        <p:spPr>
          <a:xfrm>
            <a:off y="5981700" x="4292600"/>
            <a:ext cy="1155599" cx="3022500"/>
          </a:xfrm>
          <a:prstGeom prst="rect">
            <a:avLst/>
          </a:prstGeom>
          <a:noFill/>
          <a:ln w="101600" cap="rnd">
            <a:solidFill>
              <a:srgbClr val="00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Developer</a:t>
            </a:r>
          </a:p>
        </p:txBody>
      </p:sp>
      <p:sp>
        <p:nvSpPr>
          <p:cNvPr id="214" name="Shape 214"/>
          <p:cNvSpPr txBox="1"/>
          <p:nvPr/>
        </p:nvSpPr>
        <p:spPr>
          <a:xfrm>
            <a:off y="7264400" x="7708900"/>
            <a:ext cy="1155599" cx="2171700"/>
          </a:xfrm>
          <a:prstGeom prst="rect">
            <a:avLst/>
          </a:prstGeom>
          <a:noFill/>
          <a:ln w="101600" cap="rnd">
            <a:solidFill>
              <a:srgbClr val="00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DBA</a:t>
            </a:r>
          </a:p>
        </p:txBody>
      </p:sp>
      <p:sp>
        <p:nvSpPr>
          <p:cNvPr id="215" name="Shape 215"/>
          <p:cNvSpPr txBox="1"/>
          <p:nvPr/>
        </p:nvSpPr>
        <p:spPr>
          <a:xfrm>
            <a:off y="6451600" x="11214100"/>
            <a:ext cy="2197200" cx="3898800"/>
          </a:xfrm>
          <a:prstGeom prst="rect">
            <a:avLst/>
          </a:prstGeom>
          <a:noFill/>
          <a:ln w="101600" cap="rnd">
            <a:solidFill>
              <a:srgbClr val="FF7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Database</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Tools</a:t>
            </a:r>
          </a:p>
        </p:txBody>
      </p:sp>
      <p:sp>
        <p:nvSpPr>
          <p:cNvPr id="216" name="Shape 216"/>
          <p:cNvSpPr/>
          <p:nvPr/>
        </p:nvSpPr>
        <p:spPr>
          <a:xfrm>
            <a:off y="2908300" x="7978425"/>
            <a:ext cy="1498500" cx="3134100"/>
          </a:xfrm>
          <a:prstGeom prst="leftRightArrow">
            <a:avLst>
              <a:gd fmla="val 42186" name="adj1"/>
              <a:gd fmla="val 17802" name="adj2"/>
            </a:avLst>
          </a:prstGeom>
          <a:blipFill rotWithShape="1">
            <a:blip r:embed="rId3">
              <a:alphaModFix/>
            </a:blip>
            <a:tile ty="0" tx="0" algn="tl" sy="100000" flip="none" sx="100000"/>
          </a:blipFill>
          <a:ln>
            <a:noFill/>
          </a:ln>
        </p:spPr>
        <p:txBody>
          <a:bodyPr bIns="0" rIns="0" lIns="0" tIns="0" anchor="ctr" anchorCtr="0">
            <a:noAutofit/>
          </a:bodyPr>
          <a:lstStyle/>
          <a:p>
            <a:pPr algn="ctr" rtl="0" lvl="0" marR="0" indent="0" marL="0">
              <a:lnSpc>
                <a:spcPct val="100000"/>
              </a:lnSpc>
              <a:spcBef>
                <a:spcPts val="0"/>
              </a:spcBef>
              <a:spcAft>
                <a:spcPts val="0"/>
              </a:spcAft>
              <a:buClr>
                <a:srgbClr val="000000"/>
              </a:buClr>
              <a:buSzPct val="25000"/>
              <a:buFont typeface="Cabin"/>
              <a:buNone/>
            </a:pPr>
            <a:r>
              <a:rPr strike="noStrike" u="none" b="0" cap="none" baseline="0" sz="2600" lang="en-US" i="0">
                <a:solidFill>
                  <a:schemeClr val="lt1"/>
                </a:solidFill>
                <a:latin typeface="Cabin"/>
                <a:ea typeface="Cabin"/>
                <a:cs typeface="Cabin"/>
                <a:sym typeface="Cabin"/>
              </a:rPr>
              <a:t>SQL</a:t>
            </a:r>
          </a:p>
        </p:txBody>
      </p:sp>
      <p:sp>
        <p:nvSpPr>
          <p:cNvPr id="217" name="Shape 217"/>
          <p:cNvSpPr/>
          <p:nvPr/>
        </p:nvSpPr>
        <p:spPr>
          <a:xfrm rot="5400000">
            <a:off y="4635449" x="12369749"/>
            <a:ext cy="2006700" cx="1600199"/>
          </a:xfrm>
          <a:prstGeom prst="leftRightArrow">
            <a:avLst>
              <a:gd fmla="val 60467" name="adj1"/>
              <a:gd fmla="val 19531" name="adj2"/>
            </a:avLst>
          </a:prstGeom>
          <a:blipFill rotWithShape="0">
            <a:blip r:embed="rId4">
              <a:alphaModFix/>
            </a:blip>
            <a:stretch>
              <a:fillRect t="-2" b="-2" r="1" l="1"/>
            </a:stretch>
          </a:blipFill>
          <a:ln>
            <a:noFill/>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sp>
        <p:nvSpPr>
          <p:cNvPr id="218" name="Shape 218"/>
          <p:cNvSpPr txBox="1"/>
          <p:nvPr/>
        </p:nvSpPr>
        <p:spPr>
          <a:xfrm>
            <a:off y="5321300" x="12698411"/>
            <a:ext cy="622199" cx="9239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0000"/>
              </a:buClr>
              <a:buSzPct val="25000"/>
              <a:buFont typeface="Cabin"/>
              <a:buNone/>
            </a:pPr>
            <a:r>
              <a:rPr strike="noStrike" u="none" b="0" cap="none" baseline="0" sz="3600" lang="en-US" i="0">
                <a:solidFill>
                  <a:schemeClr val="lt1"/>
                </a:solidFill>
                <a:latin typeface="Cabin"/>
                <a:ea typeface="Cabin"/>
                <a:cs typeface="Cabin"/>
                <a:sym typeface="Cabin"/>
              </a:rPr>
              <a:t>SQL</a:t>
            </a:r>
          </a:p>
        </p:txBody>
      </p:sp>
      <p:cxnSp>
        <p:nvCxnSpPr>
          <p:cNvPr id="219" name="Shape 219"/>
          <p:cNvCxnSpPr/>
          <p:nvPr/>
        </p:nvCxnSpPr>
        <p:spPr>
          <a:xfrm rot="10800000">
            <a:off y="4886187" x="5894387"/>
            <a:ext cy="944700" cx="0"/>
          </a:xfrm>
          <a:prstGeom prst="straightConnector1">
            <a:avLst/>
          </a:prstGeom>
          <a:noFill/>
          <a:ln w="63500" cap="rnd">
            <a:solidFill>
              <a:schemeClr val="lt1"/>
            </a:solidFill>
            <a:prstDash val="solid"/>
            <a:miter/>
            <a:headEnd w="med" len="med" type="stealth"/>
            <a:tailEnd w="med" len="med" type="stealth"/>
          </a:ln>
        </p:spPr>
      </p:cxnSp>
      <p:cxnSp>
        <p:nvCxnSpPr>
          <p:cNvPr id="220" name="Shape 220"/>
          <p:cNvCxnSpPr/>
          <p:nvPr/>
        </p:nvCxnSpPr>
        <p:spPr>
          <a:xfrm rot="10800000">
            <a:off y="3741737" x="2705162"/>
            <a:ext cy="0" cx="1122299"/>
          </a:xfrm>
          <a:prstGeom prst="straightConnector1">
            <a:avLst/>
          </a:prstGeom>
          <a:noFill/>
          <a:ln w="63500" cap="rnd">
            <a:solidFill>
              <a:schemeClr val="lt1"/>
            </a:solidFill>
            <a:prstDash val="solid"/>
            <a:miter/>
            <a:headEnd w="med" len="med" type="stealth"/>
            <a:tailEnd w="med" len="med" type="stealth"/>
          </a:ln>
        </p:spPr>
      </p:cxnSp>
      <p:cxnSp>
        <p:nvCxnSpPr>
          <p:cNvPr id="221" name="Shape 221"/>
          <p:cNvCxnSpPr/>
          <p:nvPr/>
        </p:nvCxnSpPr>
        <p:spPr>
          <a:xfrm rot="10800000">
            <a:off y="7721600" x="9982174"/>
            <a:ext cy="0" cx="1120800"/>
          </a:xfrm>
          <a:prstGeom prst="straightConnector1">
            <a:avLst/>
          </a:prstGeom>
          <a:noFill/>
          <a:ln w="63500" cap="rnd">
            <a:solidFill>
              <a:schemeClr val="lt1"/>
            </a:solidFill>
            <a:prstDash val="solid"/>
            <a:miter/>
            <a:headEnd w="med" len="med" type="stealth"/>
            <a:tailEnd w="med" len="med" type="stealth"/>
          </a:ln>
        </p:spPr>
      </p:cxn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y="0" x="0"/>
          <a:ext cy="0" cx="0"/>
          <a:chOff y="0" x="0"/>
          <a:chExt cy="0" cx="0"/>
        </a:xfrm>
      </p:grpSpPr>
      <p:sp>
        <p:nvSpPr>
          <p:cNvPr id="226" name="Shape 226"/>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7600" lang="en-US" i="0">
                <a:solidFill>
                  <a:srgbClr val="FFFF00"/>
                </a:solidFill>
                <a:latin typeface="Cabin"/>
                <a:ea typeface="Cabin"/>
                <a:cs typeface="Cabin"/>
                <a:sym typeface="Cabin"/>
              </a:rPr>
              <a:t>Database Administrator (dba)</a:t>
            </a:r>
          </a:p>
        </p:txBody>
      </p:sp>
      <p:sp>
        <p:nvSpPr>
          <p:cNvPr id="227" name="Shape 227"/>
          <p:cNvSpPr txBox="1"/>
          <p:nvPr/>
        </p:nvSpPr>
        <p:spPr>
          <a:xfrm>
            <a:off y="8216900" x="3124200"/>
            <a:ext cy="622199" cx="109460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sng" b="0" cap="none" baseline="0" sz="3600" lang="en-US" i="0">
                <a:solidFill>
                  <a:srgbClr val="FFFF00"/>
                </a:solidFill>
                <a:latin typeface="Cabin"/>
                <a:ea typeface="Cabin"/>
                <a:cs typeface="Cabin"/>
                <a:sym typeface="Cabin"/>
                <a:hlinkClick r:id="rId3"/>
              </a:rPr>
              <a:t>http://en.wikipedia.org/wiki/Database_administrator</a:t>
            </a:r>
          </a:p>
        </p:txBody>
      </p:sp>
      <p:sp>
        <p:nvSpPr>
          <p:cNvPr id="228" name="Shape 228"/>
          <p:cNvSpPr txBox="1"/>
          <p:nvPr/>
        </p:nvSpPr>
        <p:spPr>
          <a:xfrm>
            <a:off y="2489200" x="1513700"/>
            <a:ext cy="4914899" cx="131178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3600" lang="en-US" i="0">
                <a:solidFill>
                  <a:srgbClr val="00FF00"/>
                </a:solidFill>
                <a:latin typeface="Cabin"/>
                <a:ea typeface="Cabin"/>
                <a:cs typeface="Cabin"/>
                <a:sym typeface="Cabin"/>
              </a:rPr>
              <a:t>A database administrator (DBA) is a person responsible for the design, implementation, maintenance, and repair of an organization</a:t>
            </a:r>
            <a:r>
              <a:rPr sz="3600" lang="en-US">
                <a:solidFill>
                  <a:srgbClr val="00FF00"/>
                </a:solidFill>
                <a:latin typeface="Cabin"/>
                <a:ea typeface="Cabin"/>
                <a:cs typeface="Cabin"/>
                <a:sym typeface="Cabin"/>
              </a:rPr>
              <a:t>’</a:t>
            </a:r>
            <a:r>
              <a:rPr strike="noStrike" u="none" b="0" cap="none" baseline="0" sz="3600" lang="en-US" i="0">
                <a:solidFill>
                  <a:srgbClr val="00FF00"/>
                </a:solidFill>
                <a:latin typeface="Cabin"/>
                <a:ea typeface="Cabin"/>
                <a:cs typeface="Cabin"/>
                <a:sym typeface="Cabin"/>
              </a:rPr>
              <a:t>s database. The role includes the development and design of database strategies, monitoring and improving database performance and capacity, and planning for future expansion requirements. They may also plan, </a:t>
            </a:r>
            <a:r>
              <a:rPr sz="3600" lang="en-US">
                <a:solidFill>
                  <a:srgbClr val="00FF00"/>
                </a:solidFill>
                <a:latin typeface="Cabin"/>
                <a:ea typeface="Cabin"/>
                <a:cs typeface="Cabin"/>
                <a:sym typeface="Cabin"/>
              </a:rPr>
              <a:t>coordinate</a:t>
            </a:r>
            <a:r>
              <a:rPr strike="noStrike" u="none" b="0" cap="none" baseline="0" sz="3600" lang="en-US" i="0">
                <a:solidFill>
                  <a:srgbClr val="00FF00"/>
                </a:solidFill>
                <a:latin typeface="Cabin"/>
                <a:ea typeface="Cabin"/>
                <a:cs typeface="Cabin"/>
                <a:sym typeface="Cabin"/>
              </a:rPr>
              <a:t>, and implement security measures to safeguard the database.</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1_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Title - Center">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4.xml><?xml version="1.0" encoding="utf-8"?>
<a:theme xmlns:a="http://schemas.openxmlformats.org/drawingml/2006/main" xmlns:r="http://schemas.openxmlformats.org/officeDocument/2006/relationships"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5.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6.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