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uides.github.com/" TargetMode="External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 Collaborations and Workflows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ECOL 8030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Git: Part II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24 April 2017</a:t>
            </a:r>
          </a:p>
        </p:txBody>
      </p:sp>
      <p:pic>
        <p:nvPicPr>
          <p:cNvPr descr="Image result for github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50" y="3360050"/>
            <a:ext cx="295275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ollaboration"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0074" y="3386600"/>
            <a:ext cx="2522225" cy="149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Visualize branches in your repository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As we just saw, </a:t>
            </a:r>
            <a:r>
              <a:rPr lang="en">
                <a:solidFill>
                  <a:srgbClr val="4A86E8"/>
                </a:solidFill>
              </a:rPr>
              <a:t>reni</a:t>
            </a:r>
            <a:r>
              <a:rPr lang="en"/>
              <a:t> and </a:t>
            </a:r>
            <a:r>
              <a:rPr lang="en">
                <a:solidFill>
                  <a:srgbClr val="93C47D"/>
                </a:solidFill>
              </a:rPr>
              <a:t>kait’</a:t>
            </a:r>
            <a:r>
              <a:rPr lang="en"/>
              <a:t> are merged back with the master</a:t>
            </a:r>
          </a:p>
          <a:p>
            <a:pPr indent="-228600" lvl="1" marL="914400">
              <a:spcBef>
                <a:spcPts val="0"/>
              </a:spcBef>
            </a:pPr>
            <a:r>
              <a:rPr lang="en">
                <a:solidFill>
                  <a:srgbClr val="9900FF"/>
                </a:solidFill>
              </a:rPr>
              <a:t>grjacobs</a:t>
            </a:r>
            <a:r>
              <a:rPr lang="en"/>
              <a:t> and </a:t>
            </a:r>
            <a:r>
              <a:rPr lang="en">
                <a:solidFill>
                  <a:srgbClr val="F1C232"/>
                </a:solidFill>
              </a:rPr>
              <a:t>michelle</a:t>
            </a:r>
            <a:r>
              <a:rPr lang="en"/>
              <a:t> are still out in the ether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500" y="1948800"/>
            <a:ext cx="5778650" cy="31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Stick a fork in it!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5582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Common if you are wanting to contribute to a ‘3rd party’ project (i.e., not a direct collaboration)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a fork → clone your repo → work and commit to your fork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 you think your code has developed something that would be great to share with the larger community, you can merge your fork back</a:t>
            </a:r>
          </a:p>
          <a:p>
            <a:pPr indent="-228600" lvl="0" marL="457200" rtl="0">
              <a:spcBef>
                <a:spcPts val="0"/>
              </a:spcBef>
            </a:pPr>
            <a:r>
              <a:rPr i="1" lang="en"/>
              <a:t>Sharing is caring 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075" y="1445225"/>
            <a:ext cx="29527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Take advantage of GitHub Guides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https://guides.github.com/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Relatively user friendly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Gives you an idea of how long it will take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3712" y="2678420"/>
            <a:ext cx="3136575" cy="24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Moving from solo workflow to collaboration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795525" y="1017725"/>
            <a:ext cx="4036800" cy="355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When working with multiple collaborators, may not want everyone’s changes going directly to the </a:t>
            </a:r>
            <a:r>
              <a:rPr i="1" lang="en"/>
              <a:t>master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Create separate ‘feature branches’  to focus on single 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5" y="1829150"/>
            <a:ext cx="4614600" cy="190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Creating a Branch	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Work on your own branch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Merge back into the master when you’re ready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Can’t make a branch directly through RStudio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On GitHub, under Code tab, click on “Branch: master” 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Select an existing branch or type to create a new one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149" y="951587"/>
            <a:ext cx="2722450" cy="38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Working on your branch	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Pull → modify → Commit → Push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This pulls and pushes </a:t>
            </a:r>
            <a:r>
              <a:rPr i="1" lang="en"/>
              <a:t>just from your branch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 GitHub, you can compare your branch to master, and create pull request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300" y="2902724"/>
            <a:ext cx="6559400" cy="226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Oh no, my pull request failed!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649" y="1152474"/>
            <a:ext cx="6331974" cy="391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Conflict resolution… in GitHub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Highlighted area shows where code in my branch differs from what is currently committed to the master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062" y="2053803"/>
            <a:ext cx="6679874" cy="308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Fix and commit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You have to manually resolve the issues, but once that’s done, click </a:t>
            </a:r>
            <a:r>
              <a:rPr b="1" lang="en"/>
              <a:t>Mark as Resolved </a:t>
            </a:r>
            <a:r>
              <a:rPr lang="en"/>
              <a:t>and commit your changes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75" y="2587400"/>
            <a:ext cx="8440048" cy="248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Once your branch is merged, it can be deleted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3875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Delete branch if you’re done working on the ‘feature’ your made your branch to work 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(You can restore your branch later on if you want)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OR NOT!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 you want to keep working on your branch, </a:t>
            </a:r>
            <a:r>
              <a:rPr b="1" lang="en"/>
              <a:t>make sure </a:t>
            </a:r>
            <a:r>
              <a:rPr lang="en"/>
              <a:t>you use the usual workflow in RStudio → </a:t>
            </a:r>
            <a:r>
              <a:rPr b="1" lang="en"/>
              <a:t>PULL </a:t>
            </a:r>
            <a:r>
              <a:rPr lang="en"/>
              <a:t>the updates to your branch via RStudio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7500" y="1017725"/>
            <a:ext cx="5016505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Climb around in the branches (at your own risk!)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From here, we can see that there are 2 open branches, which means they have not reconciled all changes through a pull request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Since </a:t>
            </a:r>
            <a:r>
              <a:rPr lang="en">
                <a:solidFill>
                  <a:srgbClr val="4A86E8"/>
                </a:solidFill>
              </a:rPr>
              <a:t>reni</a:t>
            </a:r>
            <a:r>
              <a:rPr lang="en"/>
              <a:t> is </a:t>
            </a:r>
            <a:r>
              <a:rPr lang="en">
                <a:solidFill>
                  <a:srgbClr val="9900FF"/>
                </a:solidFill>
              </a:rPr>
              <a:t>Merged</a:t>
            </a:r>
            <a:r>
              <a:rPr lang="en"/>
              <a:t>, we know that she has completed a pull request (or someone else merged her branch for her!) 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036" y="2617298"/>
            <a:ext cx="5561926" cy="252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